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3" r:id="rId2"/>
  </p:sldMasterIdLst>
  <p:notesMasterIdLst>
    <p:notesMasterId r:id="rId18"/>
  </p:notesMasterIdLst>
  <p:sldIdLst>
    <p:sldId id="755" r:id="rId3"/>
    <p:sldId id="757" r:id="rId4"/>
    <p:sldId id="318" r:id="rId5"/>
    <p:sldId id="338" r:id="rId6"/>
    <p:sldId id="331" r:id="rId7"/>
    <p:sldId id="339" r:id="rId8"/>
    <p:sldId id="340" r:id="rId9"/>
    <p:sldId id="343" r:id="rId10"/>
    <p:sldId id="344" r:id="rId11"/>
    <p:sldId id="345" r:id="rId12"/>
    <p:sldId id="346" r:id="rId13"/>
    <p:sldId id="758" r:id="rId14"/>
    <p:sldId id="347" r:id="rId15"/>
    <p:sldId id="321" r:id="rId16"/>
    <p:sldId id="756" r:id="rId17"/>
  </p:sldIdLst>
  <p:sldSz cx="9144000" cy="5143500" type="screen16x9"/>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BEEE9"/>
          </a:solidFill>
        </a:fill>
      </a:tcStyle>
    </a:wholeTbl>
    <a:band1H>
      <a:tcStyle>
        <a:tcBdr/>
        <a:fill>
          <a:solidFill>
            <a:srgbClr val="D5DCD0"/>
          </a:solidFill>
        </a:fill>
      </a:tcStyle>
    </a:band1H>
    <a:band2H>
      <a:tcStyle>
        <a:tcBdr/>
      </a:tcStyle>
    </a:band2H>
    <a:band1V>
      <a:tcStyle>
        <a:tcBdr/>
        <a:fill>
          <a:solidFill>
            <a:srgbClr val="D5DCD0"/>
          </a:solidFill>
        </a:fill>
      </a:tcStyle>
    </a:band1V>
    <a:band2V>
      <a:tcStyle>
        <a:tcBdr/>
      </a:tcStyle>
    </a:band2V>
    <a:lastCol>
      <a:tcTxStyle b="on">
        <a:font>
          <a:latin typeface="+mn-lt"/>
          <a:ea typeface="+mn-ea"/>
          <a:cs typeface="+mn-cs"/>
        </a:font>
        <a:srgbClr val="FFFFFF"/>
      </a:tcTxStyle>
      <a:tcStyle>
        <a:tcBdr/>
        <a:fill>
          <a:solidFill>
            <a:srgbClr val="70934C"/>
          </a:solidFill>
        </a:fill>
      </a:tcStyle>
    </a:lastCol>
    <a:firstCol>
      <a:tcTxStyle b="on">
        <a:font>
          <a:latin typeface="+mn-lt"/>
          <a:ea typeface="+mn-ea"/>
          <a:cs typeface="+mn-cs"/>
        </a:font>
        <a:srgbClr val="FFFFFF"/>
      </a:tcTxStyle>
      <a:tcStyle>
        <a:tcBdr/>
        <a:fill>
          <a:solidFill>
            <a:srgbClr val="70934C"/>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70934C"/>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70934C"/>
          </a:solidFill>
        </a:fill>
      </a:tcStyle>
    </a:firstRow>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2"/>
  </p:normalViewPr>
  <p:slideViewPr>
    <p:cSldViewPr snapToGrid="0">
      <p:cViewPr varScale="1">
        <p:scale>
          <a:sx n="148" d="100"/>
          <a:sy n="148" d="100"/>
        </p:scale>
        <p:origin x="600" y="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title>
      <c:tx>
        <c:rich>
          <a:bodyPr lIns="0" tIns="0" rIns="0" bIns="0"/>
          <a:lstStyle/>
          <a:p>
            <a:pPr marL="0" marR="0" indent="0" algn="ctr" defTabSz="914400" fontAlgn="auto" hangingPunct="1">
              <a:lnSpc>
                <a:spcPct val="100000"/>
              </a:lnSpc>
              <a:spcBef>
                <a:spcPts val="0"/>
              </a:spcBef>
              <a:spcAft>
                <a:spcPts val="0"/>
              </a:spcAft>
              <a:tabLst/>
              <a:defRPr sz="1400" b="0" i="0" u="none" strike="noStrike" kern="1200" spc="0" baseline="0">
                <a:solidFill>
                  <a:srgbClr val="595959"/>
                </a:solidFill>
                <a:latin typeface="Arial"/>
              </a:defRPr>
            </a:pPr>
            <a:r>
              <a:rPr lang="vi-VN" sz="1400" b="0" i="0" u="none" strike="noStrike" kern="1200" cap="none" spc="0" baseline="0">
                <a:solidFill>
                  <a:srgbClr val="595959"/>
                </a:solidFill>
                <a:uFillTx/>
                <a:latin typeface="Arial"/>
              </a:rPr>
              <a:t>Tam giác Ginter cân bằng chi phí điện và hơi nước</a:t>
            </a:r>
          </a:p>
        </c:rich>
      </c:tx>
      <c:layout>
        <c:manualLayout>
          <c:xMode val="edge"/>
          <c:yMode val="edge"/>
          <c:x val="0.14043488073777166"/>
          <c:y val="3.3906049266011363E-3"/>
        </c:manualLayout>
      </c:layout>
      <c:overlay val="0"/>
      <c:spPr>
        <a:noFill/>
        <a:ln>
          <a:noFill/>
        </a:ln>
      </c:spPr>
    </c:title>
    <c:autoTitleDeleted val="0"/>
    <c:plotArea>
      <c:layout>
        <c:manualLayout>
          <c:xMode val="edge"/>
          <c:yMode val="edge"/>
          <c:x val="2.4245020426155364E-2"/>
          <c:y val="7.0618408169040442E-2"/>
          <c:w val="0.89430563255708506"/>
          <c:h val="0.81177700508943296"/>
        </c:manualLayout>
      </c:layout>
      <c:scatterChart>
        <c:scatterStyle val="smoothMarker"/>
        <c:varyColors val="0"/>
        <c:ser>
          <c:idx val="0"/>
          <c:order val="0"/>
          <c:tx>
            <c:v>Ginter ENESCO</c:v>
          </c:tx>
          <c:spPr>
            <a:ln w="19046" cap="rnd">
              <a:solidFill>
                <a:srgbClr val="87C6CC"/>
              </a:solidFill>
              <a:prstDash val="solid"/>
              <a:round/>
            </a:ln>
          </c:spPr>
          <c:marker>
            <c:symbol val="circle"/>
            <c:size val="5"/>
          </c:marker>
          <c:xVal>
            <c:numLit>
              <c:formatCode>General</c:formatCode>
              <c:ptCount val="2"/>
              <c:pt idx="0">
                <c:v>445.68841259169074</c:v>
              </c:pt>
              <c:pt idx="1">
                <c:v>0</c:v>
              </c:pt>
            </c:numLit>
          </c:xVal>
          <c:yVal>
            <c:numLit>
              <c:formatCode>General</c:formatCode>
              <c:ptCount val="2"/>
              <c:pt idx="0">
                <c:v>0</c:v>
              </c:pt>
              <c:pt idx="1">
                <c:v>3280.1958644441715</c:v>
              </c:pt>
            </c:numLit>
          </c:yVal>
          <c:smooth val="1"/>
          <c:extLst>
            <c:ext xmlns:c16="http://schemas.microsoft.com/office/drawing/2014/chart" uri="{C3380CC4-5D6E-409C-BE32-E72D297353CC}">
              <c16:uniqueId val="{00000000-5426-034A-9480-B567567D0FA1}"/>
            </c:ext>
          </c:extLst>
        </c:ser>
        <c:ser>
          <c:idx val="1"/>
          <c:order val="1"/>
          <c:tx>
            <c:v>Ginter Matrec</c:v>
          </c:tx>
          <c:spPr>
            <a:ln w="19046" cap="rnd">
              <a:solidFill>
                <a:srgbClr val="7CBEC1"/>
              </a:solidFill>
              <a:prstDash val="solid"/>
              <a:round/>
            </a:ln>
          </c:spPr>
          <c:marker>
            <c:symbol val="circle"/>
            <c:size val="5"/>
          </c:marker>
          <c:xVal>
            <c:numLit>
              <c:formatCode>General</c:formatCode>
              <c:ptCount val="2"/>
              <c:pt idx="0">
                <c:v>556.5498412482184</c:v>
              </c:pt>
              <c:pt idx="1">
                <c:v>0</c:v>
              </c:pt>
            </c:numLit>
          </c:xVal>
          <c:yVal>
            <c:numLit>
              <c:formatCode>General</c:formatCode>
              <c:ptCount val="2"/>
              <c:pt idx="0">
                <c:v>0</c:v>
              </c:pt>
              <c:pt idx="1">
                <c:v>4096.1183554304098</c:v>
              </c:pt>
            </c:numLit>
          </c:yVal>
          <c:smooth val="1"/>
          <c:extLst>
            <c:ext xmlns:c16="http://schemas.microsoft.com/office/drawing/2014/chart" uri="{C3380CC4-5D6E-409C-BE32-E72D297353CC}">
              <c16:uniqueId val="{00000001-5426-034A-9480-B567567D0FA1}"/>
            </c:ext>
          </c:extLst>
        </c:ser>
        <c:ser>
          <c:idx val="2"/>
          <c:order val="2"/>
          <c:tx>
            <c:v>PPEC</c:v>
          </c:tx>
          <c:spPr>
            <a:ln w="19046" cap="rnd">
              <a:solidFill>
                <a:srgbClr val="9DC67D"/>
              </a:solidFill>
              <a:prstDash val="solid"/>
              <a:round/>
            </a:ln>
          </c:spPr>
          <c:marker>
            <c:symbol val="circle"/>
            <c:size val="5"/>
          </c:marker>
          <c:xVal>
            <c:numLit>
              <c:formatCode>General</c:formatCode>
              <c:ptCount val="2"/>
              <c:pt idx="0">
                <c:v>614.85418242155663</c:v>
              </c:pt>
              <c:pt idx="1">
                <c:v>0</c:v>
              </c:pt>
            </c:numLit>
          </c:xVal>
          <c:yVal>
            <c:numLit>
              <c:formatCode>General</c:formatCode>
              <c:ptCount val="2"/>
              <c:pt idx="0">
                <c:v>0</c:v>
              </c:pt>
              <c:pt idx="1">
                <c:v>4525.2290376754427</c:v>
              </c:pt>
            </c:numLit>
          </c:yVal>
          <c:smooth val="1"/>
          <c:extLst>
            <c:ext xmlns:c16="http://schemas.microsoft.com/office/drawing/2014/chart" uri="{C3380CC4-5D6E-409C-BE32-E72D297353CC}">
              <c16:uniqueId val="{00000002-5426-034A-9480-B567567D0FA1}"/>
            </c:ext>
          </c:extLst>
        </c:ser>
        <c:ser>
          <c:idx val="3"/>
          <c:order val="3"/>
          <c:tx>
            <c:v>Steam cost</c:v>
          </c:tx>
          <c:spPr>
            <a:ln w="19046" cap="rnd">
              <a:solidFill>
                <a:srgbClr val="8BB96C"/>
              </a:solidFill>
              <a:prstDash val="solid"/>
              <a:round/>
            </a:ln>
          </c:spPr>
          <c:marker>
            <c:symbol val="circle"/>
            <c:size val="5"/>
          </c:marker>
          <c:xVal>
            <c:numLit>
              <c:formatCode>General</c:formatCode>
              <c:ptCount val="3"/>
              <c:pt idx="0">
                <c:v>390</c:v>
              </c:pt>
              <c:pt idx="1">
                <c:v>390</c:v>
              </c:pt>
              <c:pt idx="2">
                <c:v>390</c:v>
              </c:pt>
            </c:numLit>
          </c:xVal>
          <c:yVal>
            <c:numLit>
              <c:formatCode>General</c:formatCode>
              <c:ptCount val="3"/>
              <c:pt idx="0">
                <c:v>0</c:v>
              </c:pt>
              <c:pt idx="1">
                <c:v>2000</c:v>
              </c:pt>
              <c:pt idx="2">
                <c:v>6000</c:v>
              </c:pt>
            </c:numLit>
          </c:yVal>
          <c:smooth val="1"/>
          <c:extLst>
            <c:ext xmlns:c16="http://schemas.microsoft.com/office/drawing/2014/chart" uri="{C3380CC4-5D6E-409C-BE32-E72D297353CC}">
              <c16:uniqueId val="{00000003-5426-034A-9480-B567567D0FA1}"/>
            </c:ext>
          </c:extLst>
        </c:ser>
        <c:ser>
          <c:idx val="4"/>
          <c:order val="4"/>
          <c:tx>
            <c:v>Electricity cost</c:v>
          </c:tx>
          <c:spPr>
            <a:ln w="19046" cap="rnd">
              <a:solidFill>
                <a:srgbClr val="F9DA21"/>
              </a:solidFill>
              <a:prstDash val="solid"/>
              <a:round/>
            </a:ln>
          </c:spPr>
          <c:marker>
            <c:symbol val="circle"/>
            <c:size val="5"/>
          </c:marker>
          <c:trendline>
            <c:spPr>
              <a:ln w="19046" cap="rnd">
                <a:solidFill>
                  <a:srgbClr val="F9DA21"/>
                </a:solidFill>
                <a:custDash>
                  <a:ds d="200000" sp="0"/>
                </a:custDash>
              </a:ln>
            </c:spPr>
            <c:trendlineType val="linear"/>
            <c:dispRSqr val="0"/>
            <c:dispEq val="0"/>
          </c:trendline>
          <c:xVal>
            <c:numLit>
              <c:formatCode>General</c:formatCode>
              <c:ptCount val="3"/>
              <c:pt idx="0">
                <c:v>0</c:v>
              </c:pt>
              <c:pt idx="1">
                <c:v>200</c:v>
              </c:pt>
              <c:pt idx="2">
                <c:v>600</c:v>
              </c:pt>
            </c:numLit>
          </c:xVal>
          <c:yVal>
            <c:numLit>
              <c:formatCode>General</c:formatCode>
              <c:ptCount val="3"/>
              <c:pt idx="0">
                <c:v>1612.8928571428571</c:v>
              </c:pt>
              <c:pt idx="1">
                <c:v>1612.8928571428571</c:v>
              </c:pt>
              <c:pt idx="2">
                <c:v>1612.8928571428571</c:v>
              </c:pt>
            </c:numLit>
          </c:yVal>
          <c:smooth val="1"/>
          <c:extLst>
            <c:ext xmlns:c16="http://schemas.microsoft.com/office/drawing/2014/chart" uri="{C3380CC4-5D6E-409C-BE32-E72D297353CC}">
              <c16:uniqueId val="{00000004-5426-034A-9480-B567567D0FA1}"/>
            </c:ext>
          </c:extLst>
        </c:ser>
        <c:dLbls>
          <c:showLegendKey val="0"/>
          <c:showVal val="0"/>
          <c:showCatName val="0"/>
          <c:showSerName val="0"/>
          <c:showPercent val="0"/>
          <c:showBubbleSize val="0"/>
        </c:dLbls>
        <c:axId val="1653193279"/>
        <c:axId val="1652624703"/>
      </c:scatterChart>
      <c:valAx>
        <c:axId val="1652624703"/>
        <c:scaling>
          <c:orientation val="minMax"/>
          <c:max val="6000"/>
          <c:min val="0"/>
        </c:scaling>
        <c:delete val="0"/>
        <c:axPos val="l"/>
        <c:majorGridlines>
          <c:spPr>
            <a:ln w="9528" cap="flat">
              <a:solidFill>
                <a:srgbClr val="D9D9D9"/>
              </a:solidFill>
              <a:prstDash val="solid"/>
              <a:round/>
            </a:ln>
          </c:spPr>
        </c:majorGridlines>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VND/kWh</a:t>
                </a:r>
              </a:p>
            </c:rich>
          </c:tx>
          <c:overlay val="0"/>
          <c:spPr>
            <a:noFill/>
            <a:ln>
              <a:noFill/>
            </a:ln>
          </c:spPr>
        </c:title>
        <c:numFmt formatCode="General" sourceLinked="0"/>
        <c:majorTickMark val="none"/>
        <c:minorTickMark val="none"/>
        <c:tickLblPos val="nextTo"/>
        <c:spPr>
          <a:noFill/>
          <a:ln w="9528" cap="flat">
            <a:solidFill>
              <a:srgbClr val="BFBFBF"/>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653193279"/>
        <c:crosses val="autoZero"/>
        <c:crossBetween val="midCat"/>
        <c:majorUnit val="1000"/>
      </c:valAx>
      <c:valAx>
        <c:axId val="1653193279"/>
        <c:scaling>
          <c:orientation val="minMax"/>
          <c:max val="600"/>
        </c:scaling>
        <c:delete val="0"/>
        <c:axPos val="b"/>
        <c:majorGridlines>
          <c:spPr>
            <a:ln w="9528" cap="flat">
              <a:solidFill>
                <a:srgbClr val="D9D9D9"/>
              </a:solidFill>
              <a:prstDash val="solid"/>
              <a:round/>
            </a:ln>
          </c:spPr>
        </c:majorGridlines>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Steam (kVND/ton)</a:t>
                </a:r>
                <a:br>
                  <a:rPr lang="en-US" sz="1000" b="0" i="0" u="none" strike="noStrike" kern="1200" cap="none" spc="0" baseline="0">
                    <a:solidFill>
                      <a:srgbClr val="595959"/>
                    </a:solidFill>
                    <a:uFillTx/>
                    <a:latin typeface="Arial"/>
                  </a:rPr>
                </a:br>
                <a:endParaRPr lang="en-US" sz="1000" b="0" i="0" u="none" strike="noStrike" kern="1200" cap="none" spc="0" baseline="0">
                  <a:solidFill>
                    <a:srgbClr val="595959"/>
                  </a:solidFill>
                  <a:uFillTx/>
                  <a:latin typeface="Arial"/>
                </a:endParaRPr>
              </a:p>
            </c:rich>
          </c:tx>
          <c:overlay val="0"/>
          <c:spPr>
            <a:noFill/>
            <a:ln>
              <a:noFill/>
            </a:ln>
          </c:spPr>
        </c:title>
        <c:numFmt formatCode="General" sourceLinked="0"/>
        <c:majorTickMark val="none"/>
        <c:minorTickMark val="none"/>
        <c:tickLblPos val="nextTo"/>
        <c:spPr>
          <a:noFill/>
          <a:ln w="9528" cap="flat">
            <a:solidFill>
              <a:srgbClr val="BFBFBF"/>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652624703"/>
        <c:crosses val="autoZero"/>
        <c:crossBetween val="midCat"/>
      </c:valAx>
      <c:spPr>
        <a:noFill/>
        <a:ln>
          <a:noFill/>
        </a:ln>
      </c:spPr>
    </c:plotArea>
    <c:legend>
      <c:legendPos val="r"/>
      <c:layout>
        <c:manualLayout>
          <c:xMode val="edge"/>
          <c:yMode val="edge"/>
          <c:x val="0.17046147196375944"/>
          <c:y val="0.92101531060488906"/>
          <c:w val="0.66564091946520432"/>
          <c:h val="7.8984689395110996E-2"/>
        </c:manualLayout>
      </c:layout>
      <c:overlay val="0"/>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legend>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GB" sz="1000" b="0" i="0" u="none" strike="noStrike" kern="1200" baseline="0">
          <a:solidFill>
            <a:srgbClr val="000000"/>
          </a:solidFill>
          <a:latin typeface="Arial"/>
        </a:defRPr>
      </a:pPr>
      <a:endParaRPr lang="en-V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C692D1FB-C92A-70A0-E44D-6203D2EC19F0}"/>
              </a:ext>
            </a:extLst>
          </p:cNvPr>
          <p:cNvSpPr>
            <a:spLocks noGrp="1" noRot="1" noChangeAspect="1"/>
          </p:cNvSpPr>
          <p:nvPr>
            <p:ph type="sldImg" idx="2"/>
          </p:nvPr>
        </p:nvSpPr>
        <p:spPr>
          <a:xfrm>
            <a:off x="381295" y="685800"/>
            <a:ext cx="6096076"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23777C7A-FD02-1AD5-AD28-874B04018292}"/>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400081810"/>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5776F420-5AD9-C70A-A844-06F6B9EA3B07}"/>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11928F5E-2FC2-0461-43B5-3533B3781E0B}"/>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63F74B-C8EE-B2CC-329F-E4CE2F1F3E8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577EC7F-C9E6-97CE-0E80-BB65D04A73A0}"/>
              </a:ext>
            </a:extLst>
          </p:cNvPr>
          <p:cNvSpPr txBox="1">
            <a:spLocks noGrp="1"/>
          </p:cNvSpPr>
          <p:nvPr>
            <p:ph type="body" sz="quarter" idx="1"/>
          </p:nvPr>
        </p:nvSpPr>
        <p:spPr/>
        <p:txBody>
          <a:bodyPr/>
          <a:lstStyle/>
          <a:p>
            <a:endParaRPr lang="en-VN"/>
          </a:p>
        </p:txBody>
      </p:sp>
      <p:sp>
        <p:nvSpPr>
          <p:cNvPr id="4" name="Slide Number Placeholder 3">
            <a:extLst>
              <a:ext uri="{FF2B5EF4-FFF2-40B4-BE49-F238E27FC236}">
                <a16:creationId xmlns:a16="http://schemas.microsoft.com/office/drawing/2014/main" id="{12EC66D3-C2DE-D9F9-9DFC-900EFDB03A17}"/>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p>
            <a:pPr lvl="0"/>
            <a:fld id="{09E366ED-16FA-BA44-A4B0-FDFEB731251B}" type="slidenum">
              <a:t>14</a:t>
            </a:fld>
            <a:endParaRPr lang="en-US" sz="1400" kern="0">
              <a:solidFill>
                <a:srgbClr val="000000"/>
              </a:solidFill>
              <a:latin typeface="Arial"/>
              <a:cs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7A1391A4-1D89-65E0-147B-F75264170B93}"/>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72F7099C-F173-4316-6C0D-28A494D3AE0E}"/>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A28E05B1-77CA-AB3B-E06B-85CB2D6426C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67EE26E8-FAC1-AB10-7672-50A4DF6BDE6C}"/>
              </a:ext>
            </a:extLst>
          </p:cNvPr>
          <p:cNvSpPr/>
          <p:nvPr userDrawn="1"/>
        </p:nvSpPr>
        <p:spPr>
          <a:xfrm>
            <a:off x="0" y="226577"/>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3" name="Picture 12" descr="A blue and green logo&#10;&#10;Description automatically generated">
            <a:extLst>
              <a:ext uri="{FF2B5EF4-FFF2-40B4-BE49-F238E27FC236}">
                <a16:creationId xmlns:a16="http://schemas.microsoft.com/office/drawing/2014/main" id="{0959EA34-5516-053D-E066-54CD67116E5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14" name="Straight Connector 13">
            <a:extLst>
              <a:ext uri="{FF2B5EF4-FFF2-40B4-BE49-F238E27FC236}">
                <a16:creationId xmlns:a16="http://schemas.microsoft.com/office/drawing/2014/main" id="{3B2E0B82-2CBB-6A2D-2277-41FC9D989262}"/>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9292003-175B-9BB4-E854-3188ECC0446A}"/>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16" name="Picture 15">
            <a:extLst>
              <a:ext uri="{FF2B5EF4-FFF2-40B4-BE49-F238E27FC236}">
                <a16:creationId xmlns:a16="http://schemas.microsoft.com/office/drawing/2014/main" id="{ACF9B475-C92B-9ACC-2E64-4AC4950CDF4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31668981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BFAB4DF-2303-CA2C-0439-241520A3C5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82BB2CBE-CCB9-BA05-DB7C-7EE2231BF1B7}"/>
              </a:ext>
            </a:extLst>
          </p:cNvPr>
          <p:cNvSpPr/>
          <p:nvPr userDrawn="1"/>
        </p:nvSpPr>
        <p:spPr>
          <a:xfrm>
            <a:off x="0" y="218485"/>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descr="A blue and green logo&#10;&#10;Description automatically generated">
            <a:extLst>
              <a:ext uri="{FF2B5EF4-FFF2-40B4-BE49-F238E27FC236}">
                <a16:creationId xmlns:a16="http://schemas.microsoft.com/office/drawing/2014/main" id="{521DA123-C406-410E-9DB0-5A33649583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12" name="Straight Connector 11">
            <a:extLst>
              <a:ext uri="{FF2B5EF4-FFF2-40B4-BE49-F238E27FC236}">
                <a16:creationId xmlns:a16="http://schemas.microsoft.com/office/drawing/2014/main" id="{9D45A74B-90B8-8B42-24B6-C623B452B477}"/>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DE17107-0633-EFAE-1CF6-C8D1080B8FB1}"/>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14" name="Picture 13">
            <a:extLst>
              <a:ext uri="{FF2B5EF4-FFF2-40B4-BE49-F238E27FC236}">
                <a16:creationId xmlns:a16="http://schemas.microsoft.com/office/drawing/2014/main" id="{EB4F8A89-8931-8AC1-5F10-2DF8B62956B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63986411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C11D84D6-D1B1-6F94-959C-BF3A919472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B9B49CC0-446A-0B36-7267-BA4347C18D2E}"/>
              </a:ext>
            </a:extLst>
          </p:cNvPr>
          <p:cNvSpPr/>
          <p:nvPr userDrawn="1"/>
        </p:nvSpPr>
        <p:spPr>
          <a:xfrm>
            <a:off x="0" y="226577"/>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Picture 9" descr="A blue and green logo&#10;&#10;Description automatically generated">
            <a:extLst>
              <a:ext uri="{FF2B5EF4-FFF2-40B4-BE49-F238E27FC236}">
                <a16:creationId xmlns:a16="http://schemas.microsoft.com/office/drawing/2014/main" id="{0DBF4FB3-D703-DC61-05A7-3DE89B05E1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11" name="Straight Connector 10">
            <a:extLst>
              <a:ext uri="{FF2B5EF4-FFF2-40B4-BE49-F238E27FC236}">
                <a16:creationId xmlns:a16="http://schemas.microsoft.com/office/drawing/2014/main" id="{4A4D3890-791E-D973-3118-DE10A2D803CF}"/>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EF58212-AE4F-78E6-F10F-D2D5E7A5A48B}"/>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13" name="Picture 12">
            <a:extLst>
              <a:ext uri="{FF2B5EF4-FFF2-40B4-BE49-F238E27FC236}">
                <a16:creationId xmlns:a16="http://schemas.microsoft.com/office/drawing/2014/main" id="{965A593B-B294-5B3F-2639-62D7F6EC344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99824514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 y="0"/>
            <a:ext cx="9142376" cy="5143500"/>
          </a:xfrm>
          <a:prstGeom prst="rect">
            <a:avLst/>
          </a:prstGeom>
        </p:spPr>
      </p:pic>
      <p:sp>
        <p:nvSpPr>
          <p:cNvPr id="13" name="AutoShape 2"/>
          <p:cNvSpPr>
            <a:spLocks noChangeArrowheads="1"/>
          </p:cNvSpPr>
          <p:nvPr/>
        </p:nvSpPr>
        <p:spPr bwMode="auto">
          <a:xfrm>
            <a:off x="-1" y="0"/>
            <a:ext cx="9143189" cy="4152186"/>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27432" tIns="27432" rIns="27432" bIns="27432" numCol="1" anchor="t" anchorCtr="0" compatLnSpc="1">
            <a:prstTxWarp prst="textNoShape">
              <a:avLst/>
            </a:prstTxWarp>
          </a:bodyPr>
          <a:lstStyle/>
          <a:p>
            <a:endParaRPr lang="en-US" sz="1350"/>
          </a:p>
        </p:txBody>
      </p:sp>
      <p:sp>
        <p:nvSpPr>
          <p:cNvPr id="3" name="Subtitle 2"/>
          <p:cNvSpPr>
            <a:spLocks noGrp="1"/>
          </p:cNvSpPr>
          <p:nvPr>
            <p:ph type="subTitle" idx="1" hasCustomPrompt="1"/>
          </p:nvPr>
        </p:nvSpPr>
        <p:spPr>
          <a:xfrm>
            <a:off x="628651" y="1444910"/>
            <a:ext cx="7886699" cy="802918"/>
          </a:xfrm>
        </p:spPr>
        <p:txBody>
          <a:bodyPr/>
          <a:lstStyle>
            <a:lvl1pPr marL="0" indent="0" algn="ctr">
              <a:lnSpc>
                <a:spcPct val="100000"/>
              </a:lnSpc>
              <a:buNone/>
              <a:defRPr sz="1800" b="1" baseline="0">
                <a:solidFill>
                  <a:srgbClr val="003153"/>
                </a:solidFill>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p:nvSpPr>
        <p:spPr>
          <a:xfrm>
            <a:off x="7799317" y="402982"/>
            <a:ext cx="716033" cy="50607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p:nvSpPr>
        <p:spPr>
          <a:xfrm>
            <a:off x="5282912" y="381221"/>
            <a:ext cx="889678" cy="501006"/>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t="26330" b="34452"/>
          <a:stretch/>
        </p:blipFill>
        <p:spPr>
          <a:xfrm>
            <a:off x="605720" y="464259"/>
            <a:ext cx="854030" cy="334930"/>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7584" y="402983"/>
            <a:ext cx="1287493" cy="535291"/>
          </a:xfrm>
          <a:prstGeom prst="rect">
            <a:avLst/>
          </a:prstGeom>
        </p:spPr>
      </p:pic>
    </p:spTree>
    <p:extLst>
      <p:ext uri="{BB962C8B-B14F-4D97-AF65-F5344CB8AC3E}">
        <p14:creationId xmlns:p14="http://schemas.microsoft.com/office/powerpoint/2010/main" val="284198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226577"/>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2725728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3121534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3373414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3720015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780385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DB943FB0-B30C-007F-03CF-1446466FE93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8BDC7D44-EFD1-F1DC-B382-2A11DB88F56B}"/>
              </a:ext>
            </a:extLst>
          </p:cNvPr>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Picture 9" descr="A blue and green logo&#10;&#10;Description automatically generated">
            <a:extLst>
              <a:ext uri="{FF2B5EF4-FFF2-40B4-BE49-F238E27FC236}">
                <a16:creationId xmlns:a16="http://schemas.microsoft.com/office/drawing/2014/main" id="{F1F8F01D-A5DF-1133-780F-1DFA2C4C2AC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11" name="Straight Connector 10">
            <a:extLst>
              <a:ext uri="{FF2B5EF4-FFF2-40B4-BE49-F238E27FC236}">
                <a16:creationId xmlns:a16="http://schemas.microsoft.com/office/drawing/2014/main" id="{79C007D7-2683-3CEB-7479-A8B2EB9702E8}"/>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F5901F3-A9AB-8057-0F6E-C333D4D429C1}"/>
              </a:ext>
            </a:extLst>
          </p:cNvPr>
          <p:cNvSpPr txBox="1"/>
          <p:nvPr userDrawn="1"/>
        </p:nvSpPr>
        <p:spPr>
          <a:xfrm>
            <a:off x="1574365" y="500527"/>
            <a:ext cx="5855642" cy="276999"/>
          </a:xfrm>
          <a:prstGeom prst="rect">
            <a:avLst/>
          </a:prstGeom>
          <a:noFill/>
        </p:spPr>
        <p:txBody>
          <a:bodyPr wrap="none" rtlCol="0">
            <a:spAutoFit/>
          </a:bodyPr>
          <a:lstStyle/>
          <a:p>
            <a:r>
              <a:rPr lang="en-US" sz="1200" b="1" i="1" dirty="0" err="1">
                <a:solidFill>
                  <a:srgbClr val="466DB0"/>
                </a:solidFill>
                <a:latin typeface="Arial" panose="020B0604020202020204" pitchFamily="34" charset="0"/>
                <a:cs typeface="Arial" panose="020B0604020202020204" pitchFamily="34" charset="0"/>
              </a:rPr>
              <a:t>Dự</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án</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Thúc</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đẩy</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Tiết</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kiệm</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năng</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lượng</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trong</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các</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ngành</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công</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nghiệp</a:t>
            </a:r>
            <a:r>
              <a:rPr lang="en-US" sz="1200" b="1" i="1" baseline="0" dirty="0">
                <a:solidFill>
                  <a:srgbClr val="466DB0"/>
                </a:solidFill>
                <a:latin typeface="Arial" panose="020B0604020202020204" pitchFamily="34" charset="0"/>
                <a:cs typeface="Arial" panose="020B0604020202020204" pitchFamily="34" charset="0"/>
              </a:rPr>
              <a:t> </a:t>
            </a:r>
            <a:r>
              <a:rPr lang="en-US" sz="1200" b="1" i="1" baseline="0" dirty="0" err="1">
                <a:solidFill>
                  <a:srgbClr val="466DB0"/>
                </a:solidFill>
                <a:latin typeface="Arial" panose="020B0604020202020204" pitchFamily="34" charset="0"/>
                <a:cs typeface="Arial" panose="020B0604020202020204" pitchFamily="34" charset="0"/>
              </a:rPr>
              <a:t>Việt</a:t>
            </a:r>
            <a:r>
              <a:rPr lang="en-US" sz="1200" b="1" i="1" baseline="0" dirty="0">
                <a:solidFill>
                  <a:srgbClr val="466DB0"/>
                </a:solidFill>
                <a:latin typeface="Arial" panose="020B0604020202020204" pitchFamily="34" charset="0"/>
                <a:cs typeface="Arial" panose="020B0604020202020204" pitchFamily="34" charset="0"/>
              </a:rPr>
              <a:t> Nam</a:t>
            </a:r>
            <a:endParaRPr lang="en-US" sz="1200" b="1" i="1" dirty="0">
              <a:solidFill>
                <a:srgbClr val="466DB0"/>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A2A8B5F6-D5DE-5669-A093-9EB61229DFD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401541460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70756E-550C-BAF7-9569-F3817D1A89F9}"/>
              </a:ext>
            </a:extLst>
          </p:cNvPr>
          <p:cNvSpPr txBox="1">
            <a:spLocks noGrp="1"/>
          </p:cNvSpPr>
          <p:nvPr>
            <p:ph type="title"/>
          </p:nvPr>
        </p:nvSpPr>
        <p:spPr>
          <a:xfrm>
            <a:off x="628650" y="273844"/>
            <a:ext cx="7886700" cy="99417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59EF9A62-ABA5-524A-A153-05742BCA1CB8}"/>
              </a:ext>
            </a:extLst>
          </p:cNvPr>
          <p:cNvSpPr txBox="1">
            <a:spLocks noGrp="1"/>
          </p:cNvSpPr>
          <p:nvPr>
            <p:ph type="body" idx="1"/>
          </p:nvPr>
        </p:nvSpPr>
        <p:spPr>
          <a:xfrm>
            <a:off x="628650" y="1369222"/>
            <a:ext cx="7886700" cy="3263502"/>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1665D2-3AA6-6687-3B55-0767528BF6C9}"/>
              </a:ext>
            </a:extLst>
          </p:cNvPr>
          <p:cNvSpPr txBox="1">
            <a:spLocks noGrp="1"/>
          </p:cNvSpPr>
          <p:nvPr>
            <p:ph type="dt" sz="half" idx="2"/>
          </p:nvPr>
        </p:nvSpPr>
        <p:spPr>
          <a:xfrm>
            <a:off x="6286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900" b="0" i="0" u="none" strike="noStrike" kern="0" cap="none" spc="0" baseline="0">
                <a:solidFill>
                  <a:srgbClr val="898989"/>
                </a:solidFill>
                <a:uFillTx/>
                <a:latin typeface="Arial"/>
                <a:ea typeface="Arial"/>
                <a:cs typeface="Arial"/>
              </a:defRPr>
            </a:lvl1pPr>
          </a:lstStyle>
          <a:p>
            <a:pPr lvl="0"/>
            <a:fld id="{6DA7A297-5264-F04A-B584-415350AF7273}" type="datetime2">
              <a:rPr lang="en-US"/>
              <a:pPr lvl="0"/>
              <a:t>Friday, October 3, 2025</a:t>
            </a:fld>
            <a:endParaRPr lang="en-US"/>
          </a:p>
        </p:txBody>
      </p:sp>
      <p:sp>
        <p:nvSpPr>
          <p:cNvPr id="5" name="Slide Number Placeholder 5">
            <a:extLst>
              <a:ext uri="{FF2B5EF4-FFF2-40B4-BE49-F238E27FC236}">
                <a16:creationId xmlns:a16="http://schemas.microsoft.com/office/drawing/2014/main" id="{745EC241-D37D-1C2D-ACEC-C07B4BC4656B}"/>
              </a:ext>
            </a:extLst>
          </p:cNvPr>
          <p:cNvSpPr txBox="1">
            <a:spLocks noGrp="1"/>
          </p:cNvSpPr>
          <p:nvPr>
            <p:ph type="sldNum" sz="quarter" idx="4"/>
          </p:nvPr>
        </p:nvSpPr>
        <p:spPr>
          <a:xfrm>
            <a:off x="64579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900" b="0" i="0" u="none" strike="noStrike" kern="0" cap="none" spc="0" baseline="0">
                <a:solidFill>
                  <a:srgbClr val="898989"/>
                </a:solidFill>
                <a:uFillTx/>
                <a:latin typeface="Arial"/>
                <a:ea typeface="Arial"/>
                <a:cs typeface="Arial"/>
              </a:defRPr>
            </a:lvl1pPr>
          </a:lstStyle>
          <a:p>
            <a:pPr lvl="0"/>
            <a:fld id="{12839508-8293-3D4E-9009-69F0FED2E9AD}" type="slidenum">
              <a:t>‹#›</a:t>
            </a:fld>
            <a:endParaRPr lang="en-US"/>
          </a:p>
        </p:txBody>
      </p:sp>
      <p:pic>
        <p:nvPicPr>
          <p:cNvPr id="6" name="Picture 4">
            <a:extLst>
              <a:ext uri="{FF2B5EF4-FFF2-40B4-BE49-F238E27FC236}">
                <a16:creationId xmlns:a16="http://schemas.microsoft.com/office/drawing/2014/main" id="{3887D581-E36E-0770-2F7B-62AC8C195F59}"/>
              </a:ext>
            </a:extLst>
          </p:cNvPr>
          <p:cNvPicPr>
            <a:picLocks noChangeAspect="1"/>
          </p:cNvPicPr>
          <p:nvPr/>
        </p:nvPicPr>
        <p:blipFill>
          <a:blip r:embed="rId4"/>
          <a:stretch>
            <a:fillRect/>
          </a:stretch>
        </p:blipFill>
        <p:spPr>
          <a:xfrm>
            <a:off x="6704408" y="4813538"/>
            <a:ext cx="1907383" cy="342900"/>
          </a:xfrm>
          <a:prstGeom prst="rect">
            <a:avLst/>
          </a:prstGeom>
          <a:noFill/>
          <a:ln cap="flat">
            <a:noFill/>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marL="0" marR="0" lvl="0" indent="0" algn="l" defTabSz="914400" rtl="0" fontAlgn="auto" hangingPunct="1">
        <a:lnSpc>
          <a:spcPct val="90000"/>
        </a:lnSpc>
        <a:spcBef>
          <a:spcPts val="0"/>
        </a:spcBef>
        <a:spcAft>
          <a:spcPts val="0"/>
        </a:spcAft>
        <a:buNone/>
        <a:tabLst/>
        <a:defRPr lang="en-US" sz="4800" b="0" i="0" u="none" strike="noStrike" kern="1200" cap="none" spc="0" baseline="0">
          <a:solidFill>
            <a:srgbClr val="262626"/>
          </a:solidFill>
          <a:uFillTx/>
          <a:latin typeface="Poppins" pitchFamily="2"/>
          <a:cs typeface="Poppins" pitchFamily="2"/>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262626"/>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262626"/>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262626"/>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262626"/>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262626"/>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lvl="0"/>
            <a:fld id="{6DA7A297-5264-F04A-B584-415350AF7273}" type="datetime2">
              <a:rPr lang="en-US" smtClean="0"/>
              <a:pPr lvl="0"/>
              <a:t>Friday, October 3, 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lvl="0"/>
            <a:fld id="{12839508-8293-3D4E-9009-69F0FED2E9AD}" type="slidenum">
              <a:rPr lang="en-VN" smtClean="0"/>
              <a:t>‹#›</a:t>
            </a:fld>
            <a:endParaRPr lang="en-VN"/>
          </a:p>
        </p:txBody>
      </p:sp>
    </p:spTree>
    <p:extLst>
      <p:ext uri="{BB962C8B-B14F-4D97-AF65-F5344CB8AC3E}">
        <p14:creationId xmlns:p14="http://schemas.microsoft.com/office/powerpoint/2010/main" val="30345890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500">
    <p:spTree>
      <p:nvGrpSpPr>
        <p:cNvPr id="1" name=""/>
        <p:cNvGrpSpPr/>
        <p:nvPr/>
      </p:nvGrpSpPr>
      <p:grpSpPr>
        <a:xfrm>
          <a:off x="0" y="0"/>
          <a:ext cx="0" cy="0"/>
          <a:chOff x="0" y="0"/>
          <a:chExt cx="0" cy="0"/>
        </a:xfrm>
      </p:grpSpPr>
      <p:sp>
        <p:nvSpPr>
          <p:cNvPr id="4" name="Google Shape;46;p15">
            <a:extLst>
              <a:ext uri="{FF2B5EF4-FFF2-40B4-BE49-F238E27FC236}">
                <a16:creationId xmlns:a16="http://schemas.microsoft.com/office/drawing/2014/main" id="{5781A247-6710-FE53-DCBB-7AF83596F82D}"/>
              </a:ext>
            </a:extLst>
          </p:cNvPr>
          <p:cNvSpPr txBox="1">
            <a:spLocks noGrp="1"/>
          </p:cNvSpPr>
          <p:nvPr>
            <p:ph type="ctrTitle" idx="4294967295"/>
          </p:nvPr>
        </p:nvSpPr>
        <p:spPr>
          <a:xfrm>
            <a:off x="1648315" y="1199750"/>
            <a:ext cx="5847368" cy="978097"/>
          </a:xfrm>
        </p:spPr>
        <p:txBody>
          <a:bodyPr>
            <a:noAutofit/>
          </a:bodyPr>
          <a:lstStyle/>
          <a:p>
            <a:pPr lvl="0"/>
            <a:r>
              <a:rPr lang="vi-VN" sz="2800" b="1" dirty="0">
                <a:solidFill>
                  <a:srgbClr val="337177"/>
                </a:solidFill>
                <a:latin typeface="+mn-lt"/>
              </a:rPr>
              <a:t>CHƯƠNG TRÌNH TẬP HUẤN CHO DOANH NGHIỆP CÔNG NGHIỆP</a:t>
            </a:r>
          </a:p>
        </p:txBody>
      </p:sp>
      <p:sp>
        <p:nvSpPr>
          <p:cNvPr id="2" name="Subtitle 2">
            <a:extLst>
              <a:ext uri="{FF2B5EF4-FFF2-40B4-BE49-F238E27FC236}">
                <a16:creationId xmlns:a16="http://schemas.microsoft.com/office/drawing/2014/main" id="{7EAC9016-3906-2083-84BE-E556A2389E33}"/>
              </a:ext>
            </a:extLst>
          </p:cNvPr>
          <p:cNvSpPr txBox="1">
            <a:spLocks noGrp="1"/>
          </p:cNvSpPr>
          <p:nvPr>
            <p:ph type="subTitle" idx="4294967295"/>
          </p:nvPr>
        </p:nvSpPr>
        <p:spPr>
          <a:xfrm>
            <a:off x="448010" y="2851135"/>
            <a:ext cx="5847368" cy="1742700"/>
          </a:xfrm>
        </p:spPr>
        <p:txBody>
          <a:bodyPr/>
          <a:lstStyle/>
          <a:p>
            <a:pPr marL="0" lvl="0" indent="0">
              <a:buNone/>
            </a:pPr>
            <a:r>
              <a:rPr lang="en-VN" sz="1600" b="1" u="sng" dirty="0">
                <a:solidFill>
                  <a:srgbClr val="337177"/>
                </a:solidFill>
              </a:rPr>
              <a:t>Hợp phần </a:t>
            </a:r>
            <a:r>
              <a:rPr lang="en-US" sz="1600" b="1" u="sng" dirty="0">
                <a:solidFill>
                  <a:srgbClr val="337177"/>
                </a:solidFill>
              </a:rPr>
              <a:t>9</a:t>
            </a:r>
            <a:r>
              <a:rPr lang="en-VN" sz="1600" b="1" u="sng" dirty="0">
                <a:solidFill>
                  <a:srgbClr val="337177"/>
                </a:solidFill>
              </a:rPr>
              <a:t>:</a:t>
            </a:r>
            <a:r>
              <a:rPr lang="en-US" sz="1600" dirty="0">
                <a:solidFill>
                  <a:srgbClr val="337177"/>
                </a:solidFill>
              </a:rPr>
              <a:t> </a:t>
            </a:r>
            <a:r>
              <a:rPr lang="vi-VN" sz="1600" dirty="0">
                <a:solidFill>
                  <a:srgbClr val="337177"/>
                </a:solidFill>
                <a:latin typeface="Arial" pitchFamily="34"/>
              </a:rPr>
              <a:t>Một số nghiên cứu thực tế điển hình về sử dụng năng lượng TK&amp;HQ trong ngành</a:t>
            </a:r>
            <a:r>
              <a:rPr lang="en-US" sz="1600" dirty="0">
                <a:solidFill>
                  <a:srgbClr val="337177"/>
                </a:solidFill>
              </a:rPr>
              <a:t> </a:t>
            </a:r>
            <a:r>
              <a:rPr lang="en-US" sz="1600" b="1" dirty="0" err="1">
                <a:solidFill>
                  <a:srgbClr val="337177"/>
                </a:solidFill>
              </a:rPr>
              <a:t>giấy</a:t>
            </a:r>
            <a:r>
              <a:rPr lang="en-US" sz="1600" b="1" dirty="0">
                <a:solidFill>
                  <a:srgbClr val="337177"/>
                </a:solidFill>
              </a:rPr>
              <a:t> </a:t>
            </a:r>
            <a:r>
              <a:rPr lang="en-US" sz="1600" b="1" dirty="0" err="1">
                <a:solidFill>
                  <a:srgbClr val="337177"/>
                </a:solidFill>
              </a:rPr>
              <a:t>và</a:t>
            </a:r>
            <a:r>
              <a:rPr lang="en-US" sz="1600" b="1" dirty="0">
                <a:solidFill>
                  <a:srgbClr val="337177"/>
                </a:solidFill>
              </a:rPr>
              <a:t> </a:t>
            </a:r>
            <a:r>
              <a:rPr lang="en-US" sz="1600" b="1" dirty="0" err="1">
                <a:solidFill>
                  <a:srgbClr val="337177"/>
                </a:solidFill>
              </a:rPr>
              <a:t>bột</a:t>
            </a:r>
            <a:r>
              <a:rPr lang="en-US" sz="1600" b="1" dirty="0">
                <a:solidFill>
                  <a:srgbClr val="337177"/>
                </a:solidFill>
              </a:rPr>
              <a:t> </a:t>
            </a:r>
            <a:r>
              <a:rPr lang="en-US" sz="1600" b="1" dirty="0" err="1">
                <a:solidFill>
                  <a:srgbClr val="337177"/>
                </a:solidFill>
              </a:rPr>
              <a:t>giấy</a:t>
            </a:r>
            <a:endParaRPr lang="vi-VN" sz="1600" b="1" dirty="0">
              <a:solidFill>
                <a:srgbClr val="337177"/>
              </a:solidFill>
              <a:latin typeface="Arial" pitchFamily="34"/>
            </a:endParaRPr>
          </a:p>
          <a:p>
            <a:pPr lvl="0"/>
            <a:endParaRPr lang="en-US" sz="1650" dirty="0">
              <a:solidFill>
                <a:srgbClr val="337177"/>
              </a:solidFill>
            </a:endParaRPr>
          </a:p>
        </p:txBody>
      </p:sp>
      <p:sp>
        <p:nvSpPr>
          <p:cNvPr id="3" name="TextBox 1">
            <a:extLst>
              <a:ext uri="{FF2B5EF4-FFF2-40B4-BE49-F238E27FC236}">
                <a16:creationId xmlns:a16="http://schemas.microsoft.com/office/drawing/2014/main" id="{9840CE45-F43F-7E38-F860-EC8218DE1C98}"/>
              </a:ext>
            </a:extLst>
          </p:cNvPr>
          <p:cNvSpPr txBox="1"/>
          <p:nvPr/>
        </p:nvSpPr>
        <p:spPr>
          <a:xfrm>
            <a:off x="534503" y="2393752"/>
            <a:ext cx="4037496" cy="323167"/>
          </a:xfrm>
          <a:prstGeom prst="rect">
            <a:avLst/>
          </a:prstGeom>
          <a:noFill/>
          <a:ln cap="flat">
            <a:noFill/>
          </a:ln>
        </p:spPr>
        <p:txBody>
          <a:bodyPr vert="horz" wrap="square" lIns="91440" tIns="45720" rIns="91440" bIns="45720" anchor="ctr"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1" i="0" u="none" strike="noStrike" kern="0" cap="none" spc="0" baseline="0">
                <a:solidFill>
                  <a:srgbClr val="0070C0"/>
                </a:solidFill>
                <a:uFillTx/>
                <a:latin typeface="Arial"/>
                <a:ea typeface="Arial"/>
                <a:cs typeface="Arial" pitchFamily="34"/>
              </a:rPr>
              <a:t>Đối tượng: Cán bộ kỹ thuật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9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4552D-DA72-246A-6D8B-982255D814A7}"/>
              </a:ext>
            </a:extLst>
          </p:cNvPr>
          <p:cNvSpPr txBox="1">
            <a:spLocks noGrp="1"/>
          </p:cNvSpPr>
          <p:nvPr>
            <p:ph type="title" idx="4294967295"/>
          </p:nvPr>
        </p:nvSpPr>
        <p:spPr>
          <a:xfrm>
            <a:off x="628650" y="810240"/>
            <a:ext cx="7886700" cy="385885"/>
          </a:xfrm>
        </p:spPr>
        <p:txBody>
          <a:bodyPr>
            <a:noAutofit/>
          </a:bodyPr>
          <a:lstStyle/>
          <a:p>
            <a:pPr lvl="0"/>
            <a:r>
              <a:rPr lang="en-US" sz="2000" b="1" dirty="0">
                <a:solidFill>
                  <a:srgbClr val="337177"/>
                </a:solidFill>
                <a:latin typeface="Arial" panose="020B0604020202020204" pitchFamily="34" charset="0"/>
                <a:cs typeface="Arial" panose="020B0604020202020204" pitchFamily="34" charset="0"/>
              </a:rPr>
              <a:t>Các </a:t>
            </a:r>
            <a:r>
              <a:rPr lang="en-US" sz="2000" b="1" dirty="0" err="1">
                <a:solidFill>
                  <a:srgbClr val="337177"/>
                </a:solidFill>
                <a:latin typeface="Arial" panose="020B0604020202020204" pitchFamily="34" charset="0"/>
                <a:cs typeface="Arial" panose="020B0604020202020204" pitchFamily="34" charset="0"/>
              </a:rPr>
              <a:t>giả</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thuyết</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cho</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việc</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đánh</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giá</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kinh</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tế</a:t>
            </a:r>
            <a:endParaRPr lang="en-US" sz="2000" b="1" dirty="0">
              <a:solidFill>
                <a:srgbClr val="337177"/>
              </a:solidFill>
              <a:latin typeface="Arial" panose="020B0604020202020204" pitchFamily="34" charset="0"/>
              <a:cs typeface="Arial" panose="020B0604020202020204" pitchFamily="34" charset="0"/>
            </a:endParaRPr>
          </a:p>
        </p:txBody>
      </p:sp>
      <p:graphicFrame>
        <p:nvGraphicFramePr>
          <p:cNvPr id="3" name="Table 6">
            <a:extLst>
              <a:ext uri="{FF2B5EF4-FFF2-40B4-BE49-F238E27FC236}">
                <a16:creationId xmlns:a16="http://schemas.microsoft.com/office/drawing/2014/main" id="{A9687A2A-6203-94AA-FA3C-21155DA9B44E}"/>
              </a:ext>
            </a:extLst>
          </p:cNvPr>
          <p:cNvGraphicFramePr>
            <a:graphicFrameLocks noGrp="1"/>
          </p:cNvGraphicFramePr>
          <p:nvPr>
            <p:extLst>
              <p:ext uri="{D42A27DB-BD31-4B8C-83A1-F6EECF244321}">
                <p14:modId xmlns:p14="http://schemas.microsoft.com/office/powerpoint/2010/main" val="323272901"/>
              </p:ext>
            </p:extLst>
          </p:nvPr>
        </p:nvGraphicFramePr>
        <p:xfrm>
          <a:off x="1691173" y="1394467"/>
          <a:ext cx="5547480" cy="1555722"/>
        </p:xfrm>
        <a:graphic>
          <a:graphicData uri="http://schemas.openxmlformats.org/drawingml/2006/table">
            <a:tbl>
              <a:tblPr firstRow="1" bandRow="1">
                <a:effectLst/>
                <a:tableStyleId>{93296810-A885-4BE3-A3E7-6D5BEEA58F35}</a:tableStyleId>
              </a:tblPr>
              <a:tblGrid>
                <a:gridCol w="684016">
                  <a:extLst>
                    <a:ext uri="{9D8B030D-6E8A-4147-A177-3AD203B41FA5}">
                      <a16:colId xmlns:a16="http://schemas.microsoft.com/office/drawing/2014/main" val="3054634822"/>
                    </a:ext>
                  </a:extLst>
                </a:gridCol>
                <a:gridCol w="1356805">
                  <a:extLst>
                    <a:ext uri="{9D8B030D-6E8A-4147-A177-3AD203B41FA5}">
                      <a16:colId xmlns:a16="http://schemas.microsoft.com/office/drawing/2014/main" val="3948152958"/>
                    </a:ext>
                  </a:extLst>
                </a:gridCol>
                <a:gridCol w="1283598">
                  <a:extLst>
                    <a:ext uri="{9D8B030D-6E8A-4147-A177-3AD203B41FA5}">
                      <a16:colId xmlns:a16="http://schemas.microsoft.com/office/drawing/2014/main" val="1438589654"/>
                    </a:ext>
                  </a:extLst>
                </a:gridCol>
                <a:gridCol w="1303404">
                  <a:extLst>
                    <a:ext uri="{9D8B030D-6E8A-4147-A177-3AD203B41FA5}">
                      <a16:colId xmlns:a16="http://schemas.microsoft.com/office/drawing/2014/main" val="1691146794"/>
                    </a:ext>
                  </a:extLst>
                </a:gridCol>
                <a:gridCol w="919657">
                  <a:extLst>
                    <a:ext uri="{9D8B030D-6E8A-4147-A177-3AD203B41FA5}">
                      <a16:colId xmlns:a16="http://schemas.microsoft.com/office/drawing/2014/main" val="3555603482"/>
                    </a:ext>
                  </a:extLst>
                </a:gridCol>
              </a:tblGrid>
              <a:tr h="309432">
                <a:tc>
                  <a:txBody>
                    <a:bodyPr/>
                    <a:lstStyle/>
                    <a:p>
                      <a:pPr lvl="0" algn="l" fontAlgn="b"/>
                      <a:endParaRPr lang="en-150" sz="1200" b="0" i="0" u="none" strike="noStrike" cap="none" spc="0">
                        <a:solidFill>
                          <a:srgbClr val="FFFFFF"/>
                        </a:solidFill>
                        <a:latin typeface="Arial"/>
                      </a:endParaRPr>
                    </a:p>
                  </a:txBody>
                  <a:tcPr marL="0" marR="0" marT="73993" marB="0" anchor="ctr"/>
                </a:tc>
                <a:tc>
                  <a:txBody>
                    <a:bodyPr/>
                    <a:lstStyle/>
                    <a:p>
                      <a:pPr lvl="0" algn="ctr" fontAlgn="b"/>
                      <a:r>
                        <a:rPr lang="en-US" sz="1200" b="1" i="0" u="none" strike="noStrike" cap="none" spc="0" dirty="0" err="1">
                          <a:solidFill>
                            <a:srgbClr val="FFFFFF"/>
                          </a:solidFill>
                          <a:latin typeface="Arial"/>
                        </a:rPr>
                        <a:t>Lượng</a:t>
                      </a:r>
                      <a:r>
                        <a:rPr lang="en-US" sz="1200" b="1" i="0" u="none" strike="noStrike" cap="none" spc="0" dirty="0">
                          <a:solidFill>
                            <a:srgbClr val="FFFFFF"/>
                          </a:solidFill>
                          <a:latin typeface="Arial"/>
                        </a:rPr>
                        <a:t> </a:t>
                      </a:r>
                      <a:r>
                        <a:rPr lang="en-US" sz="1200" b="1" i="0" u="none" strike="noStrike" cap="none" spc="0" dirty="0" err="1">
                          <a:solidFill>
                            <a:srgbClr val="FFFFFF"/>
                          </a:solidFill>
                          <a:latin typeface="Arial"/>
                        </a:rPr>
                        <a:t>phát</a:t>
                      </a:r>
                      <a:r>
                        <a:rPr lang="en-US" sz="1200" b="1" i="0" u="none" strike="noStrike" cap="none" spc="0" dirty="0">
                          <a:solidFill>
                            <a:srgbClr val="FFFFFF"/>
                          </a:solidFill>
                          <a:latin typeface="Arial"/>
                        </a:rPr>
                        <a:t> </a:t>
                      </a:r>
                      <a:r>
                        <a:rPr lang="en-US" sz="1200" b="1" i="0" u="none" strike="noStrike" cap="none" spc="0" dirty="0" err="1">
                          <a:solidFill>
                            <a:srgbClr val="FFFFFF"/>
                          </a:solidFill>
                          <a:latin typeface="Arial"/>
                        </a:rPr>
                        <a:t>ra</a:t>
                      </a:r>
                      <a:endParaRPr lang="en-US" sz="1200" b="1" i="0" u="none" strike="noStrike" cap="none" spc="0" dirty="0">
                        <a:solidFill>
                          <a:srgbClr val="FFFFFF"/>
                        </a:solidFill>
                        <a:latin typeface="Arial"/>
                      </a:endParaRPr>
                    </a:p>
                  </a:txBody>
                  <a:tcPr marL="0" marR="0" marT="73993" marB="0" anchor="ctr"/>
                </a:tc>
                <a:tc>
                  <a:txBody>
                    <a:bodyPr/>
                    <a:lstStyle/>
                    <a:p>
                      <a:pPr lvl="0" algn="ctr" fontAlgn="b"/>
                      <a:r>
                        <a:rPr lang="en-US" sz="1200" b="1" u="none" strike="noStrike" cap="none" spc="0">
                          <a:solidFill>
                            <a:srgbClr val="FFFFFF"/>
                          </a:solidFill>
                          <a:latin typeface="Arial"/>
                        </a:rPr>
                        <a:t>Chi phí đơn vị</a:t>
                      </a:r>
                      <a:endParaRPr lang="en-US" sz="1200" b="1" i="0" u="none" strike="noStrike" cap="none" spc="0">
                        <a:solidFill>
                          <a:srgbClr val="FFFFFF"/>
                        </a:solidFill>
                        <a:latin typeface="Arial"/>
                      </a:endParaRPr>
                    </a:p>
                  </a:txBody>
                  <a:tcPr marL="0" marR="0" marT="73993" marB="0" anchor="ctr"/>
                </a:tc>
                <a:tc>
                  <a:txBody>
                    <a:bodyPr/>
                    <a:lstStyle/>
                    <a:p>
                      <a:pPr lvl="0" algn="ctr" fontAlgn="b"/>
                      <a:r>
                        <a:rPr lang="en-US" sz="1200" b="1" u="none" strike="noStrike" cap="none" spc="0">
                          <a:solidFill>
                            <a:srgbClr val="FFFFFF"/>
                          </a:solidFill>
                          <a:latin typeface="Arial"/>
                        </a:rPr>
                        <a:t>Triệu VND/năm</a:t>
                      </a:r>
                      <a:endParaRPr lang="en-US" sz="1200" b="1" i="0" u="none" strike="noStrike" cap="none" spc="0">
                        <a:solidFill>
                          <a:srgbClr val="FFFFFF"/>
                        </a:solidFill>
                        <a:latin typeface="Arial"/>
                      </a:endParaRPr>
                    </a:p>
                  </a:txBody>
                  <a:tcPr marL="0" marR="0" marT="73993" marB="0" anchor="ctr"/>
                </a:tc>
                <a:tc>
                  <a:txBody>
                    <a:bodyPr/>
                    <a:lstStyle/>
                    <a:p>
                      <a:pPr lvl="0" algn="ctr" fontAlgn="b"/>
                      <a:r>
                        <a:rPr lang="en-US" sz="1200" b="1" u="none" strike="noStrike" cap="none" spc="0" dirty="0">
                          <a:solidFill>
                            <a:srgbClr val="FFFFFF"/>
                          </a:solidFill>
                          <a:latin typeface="Arial"/>
                        </a:rPr>
                        <a:t>USD/</a:t>
                      </a:r>
                      <a:r>
                        <a:rPr lang="en-US" sz="1200" b="1" u="none" strike="noStrike" cap="none" spc="0" dirty="0" err="1">
                          <a:solidFill>
                            <a:srgbClr val="FFFFFF"/>
                          </a:solidFill>
                          <a:latin typeface="Arial"/>
                        </a:rPr>
                        <a:t>năm</a:t>
                      </a:r>
                      <a:endParaRPr lang="en-US" sz="1200" b="1" i="0" u="none" strike="noStrike" cap="none" spc="0" dirty="0">
                        <a:solidFill>
                          <a:srgbClr val="FFFFFF"/>
                        </a:solidFill>
                        <a:latin typeface="Arial"/>
                      </a:endParaRPr>
                    </a:p>
                  </a:txBody>
                  <a:tcPr marL="0" marR="0" marT="73993" marB="0" anchor="ctr"/>
                </a:tc>
                <a:extLst>
                  <a:ext uri="{0D108BD9-81ED-4DB2-BD59-A6C34878D82A}">
                    <a16:rowId xmlns:a16="http://schemas.microsoft.com/office/drawing/2014/main" val="931471164"/>
                  </a:ext>
                </a:extLst>
              </a:tr>
              <a:tr h="0">
                <a:tc>
                  <a:txBody>
                    <a:bodyPr/>
                    <a:lstStyle/>
                    <a:p>
                      <a:pPr lvl="0" algn="l" fontAlgn="b"/>
                      <a:r>
                        <a:rPr lang="en-US" sz="1200" b="0" i="0" u="none" strike="noStrike" cap="none" spc="0">
                          <a:solidFill>
                            <a:srgbClr val="000000"/>
                          </a:solidFill>
                          <a:latin typeface="Arial"/>
                        </a:rPr>
                        <a:t>Điện</a:t>
                      </a:r>
                    </a:p>
                  </a:txBody>
                  <a:tcPr marL="0" marR="0" marT="73993" marB="0" anchor="b"/>
                </a:tc>
                <a:tc>
                  <a:txBody>
                    <a:bodyPr/>
                    <a:lstStyle/>
                    <a:p>
                      <a:pPr lvl="0" algn="ctr" fontAlgn="b"/>
                      <a:r>
                        <a:rPr lang="en-150" sz="1200" u="none" strike="noStrike" cap="none" spc="0">
                          <a:solidFill>
                            <a:srgbClr val="000000"/>
                          </a:solidFill>
                          <a:latin typeface="Arial"/>
                        </a:rPr>
                        <a:t>                          95,382,495 </a:t>
                      </a:r>
                      <a:r>
                        <a:rPr lang="en-US" sz="1200" u="none" strike="noStrike" cap="none" spc="0" dirty="0">
                          <a:solidFill>
                            <a:srgbClr val="000000"/>
                          </a:solidFill>
                          <a:latin typeface="Arial"/>
                        </a:rPr>
                        <a:t>kWh</a:t>
                      </a:r>
                      <a:endParaRPr lang="en-150" sz="1200" b="0" i="0" u="none" strike="noStrike" cap="none" spc="0">
                        <a:solidFill>
                          <a:srgbClr val="000000"/>
                        </a:solidFill>
                        <a:latin typeface="Arial"/>
                      </a:endParaRPr>
                    </a:p>
                  </a:txBody>
                  <a:tcPr marL="0" marR="0" marT="73993" marB="0" anchor="b"/>
                </a:tc>
                <a:tc>
                  <a:txBody>
                    <a:bodyPr/>
                    <a:lstStyle/>
                    <a:p>
                      <a:pPr lvl="0" algn="ctr" fontAlgn="b"/>
                      <a:r>
                        <a:rPr lang="en-150" sz="1200" u="none" strike="noStrike" cap="none" spc="0">
                          <a:solidFill>
                            <a:srgbClr val="000000"/>
                          </a:solidFill>
                          <a:latin typeface="Arial"/>
                        </a:rPr>
                        <a:t>                                         1,613 </a:t>
                      </a:r>
                      <a:r>
                        <a:rPr lang="en-US" sz="1200" u="none" strike="noStrike" cap="none" spc="0">
                          <a:solidFill>
                            <a:srgbClr val="000000"/>
                          </a:solidFill>
                          <a:latin typeface="Arial"/>
                        </a:rPr>
                        <a:t>VND/kWh</a:t>
                      </a:r>
                      <a:endParaRPr lang="en-150" sz="1200" b="0" i="0" u="none" strike="noStrike" cap="none" spc="0">
                        <a:solidFill>
                          <a:srgbClr val="000000"/>
                        </a:solidFill>
                        <a:latin typeface="Arial"/>
                      </a:endParaRPr>
                    </a:p>
                  </a:txBody>
                  <a:tcPr marL="0" marR="0" marT="73993" marB="0" anchor="b"/>
                </a:tc>
                <a:tc>
                  <a:txBody>
                    <a:bodyPr/>
                    <a:lstStyle/>
                    <a:p>
                      <a:pPr lvl="0" algn="ctr" fontAlgn="b"/>
                      <a:r>
                        <a:rPr lang="en-150" sz="1200" b="0" u="none" strike="noStrike">
                          <a:solidFill>
                            <a:srgbClr val="000000"/>
                          </a:solidFill>
                          <a:latin typeface="Arial"/>
                        </a:rPr>
                        <a:t>                                 170,935     </a:t>
                      </a:r>
                      <a:endParaRPr lang="en-150" sz="1200" b="0" i="0" u="none" strike="noStrike">
                        <a:solidFill>
                          <a:srgbClr val="000000"/>
                        </a:solidFill>
                        <a:latin typeface="Arial"/>
                      </a:endParaRPr>
                    </a:p>
                  </a:txBody>
                  <a:tcPr marL="0" marR="0" marT="0" marB="0" anchor="b"/>
                </a:tc>
                <a:tc>
                  <a:txBody>
                    <a:bodyPr/>
                    <a:lstStyle/>
                    <a:p>
                      <a:pPr lvl="0" algn="ctr" fontAlgn="b"/>
                      <a:r>
                        <a:rPr lang="en-150" sz="1200" b="0" u="none" strike="noStrike">
                          <a:solidFill>
                            <a:srgbClr val="000000"/>
                          </a:solidFill>
                          <a:latin typeface="Arial"/>
                        </a:rPr>
                        <a:t>     7,431,968     </a:t>
                      </a:r>
                      <a:endParaRPr lang="en-150" sz="1200" b="0" i="0" u="none" strike="noStrike">
                        <a:solidFill>
                          <a:srgbClr val="000000"/>
                        </a:solidFill>
                        <a:latin typeface="Arial"/>
                      </a:endParaRPr>
                    </a:p>
                  </a:txBody>
                  <a:tcPr marL="0" marR="0" marT="0" marB="0" anchor="b"/>
                </a:tc>
                <a:extLst>
                  <a:ext uri="{0D108BD9-81ED-4DB2-BD59-A6C34878D82A}">
                    <a16:rowId xmlns:a16="http://schemas.microsoft.com/office/drawing/2014/main" val="1497216280"/>
                  </a:ext>
                </a:extLst>
              </a:tr>
              <a:tr h="440265">
                <a:tc>
                  <a:txBody>
                    <a:bodyPr/>
                    <a:lstStyle/>
                    <a:p>
                      <a:pPr lvl="0" algn="l" fontAlgn="b"/>
                      <a:r>
                        <a:rPr lang="en-US" sz="1200" u="none" strike="noStrike" cap="none" spc="0">
                          <a:solidFill>
                            <a:srgbClr val="000000"/>
                          </a:solidFill>
                          <a:latin typeface="Arial"/>
                        </a:rPr>
                        <a:t>Hơi</a:t>
                      </a:r>
                      <a:endParaRPr lang="en-US" sz="1200" b="0" i="0" u="none" strike="noStrike" cap="none" spc="0">
                        <a:solidFill>
                          <a:srgbClr val="000000"/>
                        </a:solidFill>
                        <a:latin typeface="Arial"/>
                      </a:endParaRPr>
                    </a:p>
                  </a:txBody>
                  <a:tcPr marL="0" marR="0" marT="73993" marB="0" anchor="b"/>
                </a:tc>
                <a:tc>
                  <a:txBody>
                    <a:bodyPr/>
                    <a:lstStyle/>
                    <a:p>
                      <a:pPr lvl="0" algn="ctr" fontAlgn="b"/>
                      <a:r>
                        <a:rPr lang="en-150" sz="1200" u="none" strike="noStrike" cap="none" spc="0">
                          <a:solidFill>
                            <a:srgbClr val="000000"/>
                          </a:solidFill>
                          <a:latin typeface="Arial"/>
                        </a:rPr>
                        <a:t>                                   780,000 </a:t>
                      </a:r>
                      <a:r>
                        <a:rPr lang="en-US" sz="1200" u="none" strike="noStrike" cap="none" spc="0">
                          <a:solidFill>
                            <a:srgbClr val="000000"/>
                          </a:solidFill>
                          <a:latin typeface="Arial"/>
                        </a:rPr>
                        <a:t>ton steam</a:t>
                      </a:r>
                      <a:endParaRPr lang="en-150" sz="1200" b="0" i="0" u="none" strike="noStrike" cap="none" spc="0">
                        <a:solidFill>
                          <a:srgbClr val="000000"/>
                        </a:solidFill>
                        <a:latin typeface="Arial"/>
                      </a:endParaRPr>
                    </a:p>
                  </a:txBody>
                  <a:tcPr marL="0" marR="0" marT="73993" marB="0" anchor="b"/>
                </a:tc>
                <a:tc>
                  <a:txBody>
                    <a:bodyPr/>
                    <a:lstStyle/>
                    <a:p>
                      <a:pPr lvl="0" algn="ctr" fontAlgn="b"/>
                      <a:r>
                        <a:rPr lang="en-150" sz="1200" u="none" strike="noStrike" cap="none" spc="0">
                          <a:solidFill>
                            <a:srgbClr val="000000"/>
                          </a:solidFill>
                          <a:latin typeface="Arial"/>
                        </a:rPr>
                        <a:t>380,000</a:t>
                      </a:r>
                      <a:r>
                        <a:rPr lang="en-US" sz="1200" u="none" strike="noStrike" cap="none" spc="0" dirty="0">
                          <a:solidFill>
                            <a:srgbClr val="000000"/>
                          </a:solidFill>
                          <a:latin typeface="Arial"/>
                        </a:rPr>
                        <a:t> VND/ton</a:t>
                      </a:r>
                      <a:endParaRPr lang="en-150" sz="1200" b="0" i="0" u="none" strike="noStrike" cap="none" spc="0">
                        <a:solidFill>
                          <a:srgbClr val="000000"/>
                        </a:solidFill>
                        <a:latin typeface="Arial"/>
                      </a:endParaRPr>
                    </a:p>
                  </a:txBody>
                  <a:tcPr marL="0" marR="0" marT="73993" marB="0" anchor="b"/>
                </a:tc>
                <a:tc>
                  <a:txBody>
                    <a:bodyPr/>
                    <a:lstStyle/>
                    <a:p>
                      <a:pPr lvl="0" algn="ctr" fontAlgn="b"/>
                      <a:r>
                        <a:rPr lang="en-150" sz="1200" b="0" u="none" strike="noStrike">
                          <a:solidFill>
                            <a:srgbClr val="000000"/>
                          </a:solidFill>
                          <a:latin typeface="Arial"/>
                        </a:rPr>
                        <a:t>                                  296,400     </a:t>
                      </a:r>
                      <a:endParaRPr lang="en-150" sz="1200" b="0" i="0" u="none" strike="noStrike">
                        <a:solidFill>
                          <a:srgbClr val="000000"/>
                        </a:solidFill>
                        <a:latin typeface="Arial"/>
                      </a:endParaRPr>
                    </a:p>
                  </a:txBody>
                  <a:tcPr marL="0" marR="0" marT="0" marB="0" anchor="b"/>
                </a:tc>
                <a:tc>
                  <a:txBody>
                    <a:bodyPr/>
                    <a:lstStyle/>
                    <a:p>
                      <a:pPr lvl="0" algn="ctr" fontAlgn="b"/>
                      <a:r>
                        <a:rPr lang="en-150" sz="1200" b="0" u="none" strike="noStrike">
                          <a:solidFill>
                            <a:srgbClr val="000000"/>
                          </a:solidFill>
                          <a:latin typeface="Arial"/>
                        </a:rPr>
                        <a:t>                  12,886,957     </a:t>
                      </a:r>
                      <a:endParaRPr lang="en-150" sz="1200" b="0" i="0" u="none" strike="noStrike">
                        <a:solidFill>
                          <a:srgbClr val="000000"/>
                        </a:solidFill>
                        <a:latin typeface="Arial"/>
                      </a:endParaRPr>
                    </a:p>
                  </a:txBody>
                  <a:tcPr marL="0" marR="0" marT="0" marB="0" anchor="b"/>
                </a:tc>
                <a:extLst>
                  <a:ext uri="{0D108BD9-81ED-4DB2-BD59-A6C34878D82A}">
                    <a16:rowId xmlns:a16="http://schemas.microsoft.com/office/drawing/2014/main" val="4049646328"/>
                  </a:ext>
                </a:extLst>
              </a:tr>
              <a:tr h="366272">
                <a:tc>
                  <a:txBody>
                    <a:bodyPr/>
                    <a:lstStyle/>
                    <a:p>
                      <a:pPr lvl="0" algn="l" fontAlgn="b"/>
                      <a:endParaRPr lang="en-US" sz="1200" b="0" i="0" u="none" strike="noStrike" cap="none" spc="0">
                        <a:solidFill>
                          <a:srgbClr val="000000"/>
                        </a:solidFill>
                        <a:latin typeface="Arial"/>
                      </a:endParaRPr>
                    </a:p>
                  </a:txBody>
                  <a:tcPr marL="0" marR="0" marT="73993" marB="0" anchor="b"/>
                </a:tc>
                <a:tc>
                  <a:txBody>
                    <a:bodyPr/>
                    <a:lstStyle/>
                    <a:p>
                      <a:pPr lvl="0" algn="ctr" fontAlgn="b"/>
                      <a:endParaRPr lang="en-150" sz="1200" b="0" i="0" u="none" strike="noStrike" cap="none" spc="0">
                        <a:solidFill>
                          <a:srgbClr val="000000"/>
                        </a:solidFill>
                        <a:latin typeface="Arial"/>
                      </a:endParaRPr>
                    </a:p>
                  </a:txBody>
                  <a:tcPr marL="0" marR="0" marT="73993" marB="0" anchor="b"/>
                </a:tc>
                <a:tc>
                  <a:txBody>
                    <a:bodyPr/>
                    <a:lstStyle/>
                    <a:p>
                      <a:pPr lvl="0" algn="ctr" fontAlgn="b"/>
                      <a:endParaRPr lang="en-150" sz="1200" b="0" i="0" u="none" strike="noStrike" cap="none" spc="0">
                        <a:solidFill>
                          <a:srgbClr val="000000"/>
                        </a:solidFill>
                        <a:latin typeface="Arial"/>
                      </a:endParaRPr>
                    </a:p>
                  </a:txBody>
                  <a:tcPr marL="0" marR="0" marT="73993" marB="0" anchor="b"/>
                </a:tc>
                <a:tc>
                  <a:txBody>
                    <a:bodyPr/>
                    <a:lstStyle/>
                    <a:p>
                      <a:pPr lvl="0" algn="ctr" fontAlgn="b"/>
                      <a:r>
                        <a:rPr lang="en-150" sz="1200" b="0" u="none" strike="noStrike">
                          <a:solidFill>
                            <a:srgbClr val="000000"/>
                          </a:solidFill>
                          <a:latin typeface="Arial"/>
                        </a:rPr>
                        <a:t>                                  467,335     </a:t>
                      </a:r>
                      <a:endParaRPr lang="en-150" sz="1200" b="0" i="0" u="none" strike="noStrike">
                        <a:solidFill>
                          <a:srgbClr val="000000"/>
                        </a:solidFill>
                        <a:latin typeface="Arial"/>
                      </a:endParaRPr>
                    </a:p>
                  </a:txBody>
                  <a:tcPr marL="0" marR="0" marT="0" marB="0" anchor="b"/>
                </a:tc>
                <a:tc>
                  <a:txBody>
                    <a:bodyPr/>
                    <a:lstStyle/>
                    <a:p>
                      <a:pPr lvl="0" algn="ctr" fontAlgn="b"/>
                      <a:r>
                        <a:rPr lang="en-150" sz="1200" b="0" u="none" strike="noStrike">
                          <a:solidFill>
                            <a:srgbClr val="000000"/>
                          </a:solidFill>
                          <a:latin typeface="Arial"/>
                        </a:rPr>
                        <a:t>                  20,318,925     </a:t>
                      </a:r>
                      <a:endParaRPr lang="en-150" sz="1200" b="0" i="0" u="none" strike="noStrike">
                        <a:solidFill>
                          <a:srgbClr val="000000"/>
                        </a:solidFill>
                        <a:latin typeface="Arial"/>
                      </a:endParaRPr>
                    </a:p>
                  </a:txBody>
                  <a:tcPr marL="0" marR="0" marT="0" marB="0" anchor="b"/>
                </a:tc>
                <a:extLst>
                  <a:ext uri="{0D108BD9-81ED-4DB2-BD59-A6C34878D82A}">
                    <a16:rowId xmlns:a16="http://schemas.microsoft.com/office/drawing/2014/main" val="3668664294"/>
                  </a:ext>
                </a:extLst>
              </a:tr>
            </a:tbl>
          </a:graphicData>
        </a:graphic>
      </p:graphicFrame>
      <p:sp>
        <p:nvSpPr>
          <p:cNvPr id="4" name="Title 1">
            <a:extLst>
              <a:ext uri="{FF2B5EF4-FFF2-40B4-BE49-F238E27FC236}">
                <a16:creationId xmlns:a16="http://schemas.microsoft.com/office/drawing/2014/main" id="{8794FAFE-68D2-A9C3-E043-71E982F2B7DA}"/>
              </a:ext>
            </a:extLst>
          </p:cNvPr>
          <p:cNvSpPr txBox="1"/>
          <p:nvPr/>
        </p:nvSpPr>
        <p:spPr>
          <a:xfrm>
            <a:off x="2945020" y="1006782"/>
            <a:ext cx="3743599" cy="385885"/>
          </a:xfrm>
          <a:prstGeom prst="rect">
            <a:avLst/>
          </a:prstGeom>
          <a:noFill/>
          <a:ln cap="flat">
            <a:noFill/>
          </a:ln>
        </p:spPr>
        <p:txBody>
          <a:bodyPr vert="horz" wrap="square" lIns="68589" tIns="34299" rIns="68589" bIns="34299" anchor="ctr" anchorCtr="0" compatLnSpc="1">
            <a:normAutofit/>
          </a:bodyPr>
          <a:lstStyle/>
          <a:p>
            <a:pPr marL="0" marR="0" lvl="0" indent="0" algn="l" defTabSz="456651"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dirty="0">
                <a:solidFill>
                  <a:srgbClr val="000000"/>
                </a:solidFill>
                <a:uFillTx/>
                <a:latin typeface="Arial"/>
              </a:rPr>
              <a:t>Chi </a:t>
            </a:r>
            <a:r>
              <a:rPr lang="en-US" sz="1200" b="1" i="0" u="none" strike="noStrike" kern="1200" cap="none" spc="0" baseline="0" dirty="0" err="1">
                <a:solidFill>
                  <a:srgbClr val="000000"/>
                </a:solidFill>
                <a:uFillTx/>
                <a:latin typeface="Arial"/>
              </a:rPr>
              <a:t>phí</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năng</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lượng</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phát</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ra</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bởi</a:t>
            </a:r>
            <a:r>
              <a:rPr lang="en-US" sz="1200" b="1" i="0" u="none" strike="noStrike" kern="1200" cap="none" spc="0" baseline="0" dirty="0">
                <a:solidFill>
                  <a:srgbClr val="000000"/>
                </a:solidFill>
                <a:uFillTx/>
                <a:latin typeface="Arial"/>
              </a:rPr>
              <a:t> CHP</a:t>
            </a:r>
            <a:endParaRPr lang="en-150" sz="1200" b="1" i="0" u="none" strike="noStrike" kern="1200" cap="none" spc="0" baseline="0">
              <a:solidFill>
                <a:srgbClr val="000000"/>
              </a:solidFill>
              <a:uFillTx/>
              <a:latin typeface="Arial"/>
            </a:endParaRPr>
          </a:p>
        </p:txBody>
      </p:sp>
      <p:sp>
        <p:nvSpPr>
          <p:cNvPr id="5" name="Title 1">
            <a:extLst>
              <a:ext uri="{FF2B5EF4-FFF2-40B4-BE49-F238E27FC236}">
                <a16:creationId xmlns:a16="http://schemas.microsoft.com/office/drawing/2014/main" id="{FBFF2720-FA43-6248-2A80-7A3B5D8AAA06}"/>
              </a:ext>
            </a:extLst>
          </p:cNvPr>
          <p:cNvSpPr txBox="1"/>
          <p:nvPr/>
        </p:nvSpPr>
        <p:spPr>
          <a:xfrm>
            <a:off x="3062187" y="2954300"/>
            <a:ext cx="3233126" cy="385885"/>
          </a:xfrm>
          <a:prstGeom prst="rect">
            <a:avLst/>
          </a:prstGeom>
          <a:noFill/>
          <a:ln cap="flat">
            <a:noFill/>
          </a:ln>
        </p:spPr>
        <p:txBody>
          <a:bodyPr vert="horz" wrap="square" lIns="68589" tIns="34299" rIns="68589" bIns="34299" anchor="ctr" anchorCtr="0" compatLnSpc="1">
            <a:normAutofit/>
          </a:bodyPr>
          <a:lstStyle/>
          <a:p>
            <a:pPr marL="0" marR="0" lvl="0" indent="0" algn="l" defTabSz="456651"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dirty="0">
                <a:solidFill>
                  <a:srgbClr val="000000"/>
                </a:solidFill>
                <a:uFillTx/>
                <a:latin typeface="Arial"/>
              </a:rPr>
              <a:t>Các </a:t>
            </a:r>
            <a:r>
              <a:rPr lang="en-US" sz="1200" b="1" i="0" u="none" strike="noStrike" kern="1200" cap="none" spc="0" baseline="0" dirty="0" err="1">
                <a:solidFill>
                  <a:srgbClr val="000000"/>
                </a:solidFill>
                <a:uFillTx/>
                <a:latin typeface="Arial"/>
              </a:rPr>
              <a:t>giả</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thuyết</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cho</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việc</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phân</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tích</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kinh</a:t>
            </a:r>
            <a:r>
              <a:rPr lang="en-US" sz="1200" b="1" i="0" u="none" strike="noStrike" kern="1200" cap="none" spc="0" baseline="0" dirty="0">
                <a:solidFill>
                  <a:srgbClr val="000000"/>
                </a:solidFill>
                <a:uFillTx/>
                <a:latin typeface="Arial"/>
              </a:rPr>
              <a:t> </a:t>
            </a:r>
            <a:r>
              <a:rPr lang="en-US" sz="1200" b="1" i="0" u="none" strike="noStrike" kern="1200" cap="none" spc="0" baseline="0" dirty="0" err="1">
                <a:solidFill>
                  <a:srgbClr val="000000"/>
                </a:solidFill>
                <a:uFillTx/>
                <a:latin typeface="Arial"/>
              </a:rPr>
              <a:t>tế</a:t>
            </a:r>
            <a:endParaRPr lang="en-150" sz="1200" b="1" i="0" u="none" strike="noStrike" kern="1200" cap="none" spc="0" baseline="0">
              <a:solidFill>
                <a:srgbClr val="000000"/>
              </a:solidFill>
              <a:uFillTx/>
              <a:latin typeface="Arial"/>
            </a:endParaRPr>
          </a:p>
        </p:txBody>
      </p:sp>
      <p:graphicFrame>
        <p:nvGraphicFramePr>
          <p:cNvPr id="6" name="Table 11">
            <a:extLst>
              <a:ext uri="{FF2B5EF4-FFF2-40B4-BE49-F238E27FC236}">
                <a16:creationId xmlns:a16="http://schemas.microsoft.com/office/drawing/2014/main" id="{8706130C-3C11-0B38-3240-602534568ACB}"/>
              </a:ext>
            </a:extLst>
          </p:cNvPr>
          <p:cNvGraphicFramePr>
            <a:graphicFrameLocks noGrp="1"/>
          </p:cNvGraphicFramePr>
          <p:nvPr>
            <p:extLst>
              <p:ext uri="{D42A27DB-BD31-4B8C-83A1-F6EECF244321}">
                <p14:modId xmlns:p14="http://schemas.microsoft.com/office/powerpoint/2010/main" val="3624587967"/>
              </p:ext>
            </p:extLst>
          </p:nvPr>
        </p:nvGraphicFramePr>
        <p:xfrm>
          <a:off x="628650" y="3340185"/>
          <a:ext cx="8100201" cy="1689735"/>
        </p:xfrm>
        <a:graphic>
          <a:graphicData uri="http://schemas.openxmlformats.org/drawingml/2006/table">
            <a:tbl>
              <a:tblPr firstRow="1" firstCol="1" bandRow="1">
                <a:effectLst/>
                <a:tableStyleId>{93296810-A885-4BE3-A3E7-6D5BEEA58F35}</a:tableStyleId>
              </a:tblPr>
              <a:tblGrid>
                <a:gridCol w="2050200">
                  <a:extLst>
                    <a:ext uri="{9D8B030D-6E8A-4147-A177-3AD203B41FA5}">
                      <a16:colId xmlns:a16="http://schemas.microsoft.com/office/drawing/2014/main" val="2128827183"/>
                    </a:ext>
                  </a:extLst>
                </a:gridCol>
                <a:gridCol w="827005">
                  <a:extLst>
                    <a:ext uri="{9D8B030D-6E8A-4147-A177-3AD203B41FA5}">
                      <a16:colId xmlns:a16="http://schemas.microsoft.com/office/drawing/2014/main" val="941789671"/>
                    </a:ext>
                  </a:extLst>
                </a:gridCol>
                <a:gridCol w="765289">
                  <a:extLst>
                    <a:ext uri="{9D8B030D-6E8A-4147-A177-3AD203B41FA5}">
                      <a16:colId xmlns:a16="http://schemas.microsoft.com/office/drawing/2014/main" val="3329185346"/>
                    </a:ext>
                  </a:extLst>
                </a:gridCol>
                <a:gridCol w="4457707">
                  <a:extLst>
                    <a:ext uri="{9D8B030D-6E8A-4147-A177-3AD203B41FA5}">
                      <a16:colId xmlns:a16="http://schemas.microsoft.com/office/drawing/2014/main" val="380247203"/>
                    </a:ext>
                  </a:extLst>
                </a:gridCol>
              </a:tblGrid>
              <a:tr h="159005">
                <a:tc>
                  <a:txBody>
                    <a:bodyPr/>
                    <a:lstStyle/>
                    <a:p>
                      <a:pPr marL="0" marR="0" lvl="0">
                        <a:lnSpc>
                          <a:spcPct val="107000"/>
                        </a:lnSpc>
                        <a:spcBef>
                          <a:spcPts val="0"/>
                        </a:spcBef>
                        <a:spcAft>
                          <a:spcPts val="0"/>
                        </a:spcAft>
                      </a:pPr>
                      <a:r>
                        <a:rPr lang="en-US" sz="1100">
                          <a:latin typeface="Arial"/>
                        </a:rPr>
                        <a:t>Hạng mục</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ea typeface="Calibri" pitchFamily="34"/>
                          <a:cs typeface="Times New Roman" pitchFamily="18"/>
                        </a:rPr>
                        <a:t>Đơn vị</a:t>
                      </a:r>
                    </a:p>
                  </a:txBody>
                  <a:tcPr marL="51489" marR="51489" marT="0" marB="0" anchor="ctr"/>
                </a:tc>
                <a:tc>
                  <a:txBody>
                    <a:bodyPr/>
                    <a:lstStyle/>
                    <a:p>
                      <a:pPr marL="0" marR="0" lvl="0">
                        <a:lnSpc>
                          <a:spcPct val="107000"/>
                        </a:lnSpc>
                        <a:spcBef>
                          <a:spcPts val="0"/>
                        </a:spcBef>
                        <a:spcAft>
                          <a:spcPts val="0"/>
                        </a:spcAft>
                      </a:pPr>
                      <a:r>
                        <a:rPr lang="en-US" sz="1100">
                          <a:latin typeface="Arial"/>
                        </a:rPr>
                        <a:t>Giá trị</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dirty="0" err="1">
                          <a:latin typeface="Arial"/>
                        </a:rPr>
                        <a:t>Ghi</a:t>
                      </a:r>
                      <a:r>
                        <a:rPr lang="en-US" sz="1100" dirty="0">
                          <a:latin typeface="Arial"/>
                        </a:rPr>
                        <a:t> </a:t>
                      </a:r>
                      <a:r>
                        <a:rPr lang="en-US" sz="1100" dirty="0" err="1">
                          <a:latin typeface="Arial"/>
                        </a:rPr>
                        <a:t>chú</a:t>
                      </a:r>
                      <a:endParaRPr lang="en-US" sz="1100" dirty="0">
                        <a:latin typeface="Arial"/>
                        <a:ea typeface="Calibri" pitchFamily="34"/>
                        <a:cs typeface="Times New Roman" pitchFamily="18"/>
                      </a:endParaRPr>
                    </a:p>
                  </a:txBody>
                  <a:tcPr marL="51489" marR="51489" marT="0" marB="0" anchor="ctr"/>
                </a:tc>
                <a:extLst>
                  <a:ext uri="{0D108BD9-81ED-4DB2-BD59-A6C34878D82A}">
                    <a16:rowId xmlns:a16="http://schemas.microsoft.com/office/drawing/2014/main" val="170556508"/>
                  </a:ext>
                </a:extLst>
              </a:tr>
              <a:tr h="159005">
                <a:tc>
                  <a:txBody>
                    <a:bodyPr/>
                    <a:lstStyle/>
                    <a:p>
                      <a:pPr marL="0" marR="0" lvl="0">
                        <a:lnSpc>
                          <a:spcPct val="107000"/>
                        </a:lnSpc>
                        <a:spcBef>
                          <a:spcPts val="0"/>
                        </a:spcBef>
                        <a:spcAft>
                          <a:spcPts val="0"/>
                        </a:spcAft>
                      </a:pPr>
                      <a:r>
                        <a:rPr lang="en-US" sz="1100" dirty="0" err="1">
                          <a:latin typeface="Arial"/>
                        </a:rPr>
                        <a:t>Tỉ</a:t>
                      </a:r>
                      <a:r>
                        <a:rPr lang="en-US" sz="1100" dirty="0">
                          <a:latin typeface="Arial"/>
                        </a:rPr>
                        <a:t> </a:t>
                      </a:r>
                      <a:r>
                        <a:rPr lang="en-US" sz="1100" dirty="0" err="1">
                          <a:latin typeface="Arial"/>
                        </a:rPr>
                        <a:t>lệ</a:t>
                      </a:r>
                      <a:r>
                        <a:rPr lang="en-US" sz="1100" dirty="0">
                          <a:latin typeface="Arial"/>
                        </a:rPr>
                        <a:t> </a:t>
                      </a:r>
                      <a:r>
                        <a:rPr lang="en-US" sz="1100" dirty="0" err="1">
                          <a:latin typeface="Arial"/>
                        </a:rPr>
                        <a:t>dự</a:t>
                      </a:r>
                      <a:r>
                        <a:rPr lang="en-US" sz="1100" dirty="0">
                          <a:latin typeface="Arial"/>
                        </a:rPr>
                        <a:t> </a:t>
                      </a:r>
                      <a:r>
                        <a:rPr lang="en-US" sz="1100" dirty="0" err="1">
                          <a:latin typeface="Arial"/>
                        </a:rPr>
                        <a:t>phòng</a:t>
                      </a:r>
                      <a:endParaRPr lang="en-US" sz="1100" dirty="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10</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Giả thiết</a:t>
                      </a:r>
                      <a:endParaRPr lang="en-US" sz="1100">
                        <a:latin typeface="Arial"/>
                        <a:ea typeface="Calibri" pitchFamily="34"/>
                        <a:cs typeface="Times New Roman" pitchFamily="18"/>
                      </a:endParaRPr>
                    </a:p>
                  </a:txBody>
                  <a:tcPr marL="51489" marR="51489" marT="0" marB="0" anchor="ctr"/>
                </a:tc>
                <a:extLst>
                  <a:ext uri="{0D108BD9-81ED-4DB2-BD59-A6C34878D82A}">
                    <a16:rowId xmlns:a16="http://schemas.microsoft.com/office/drawing/2014/main" val="1391640852"/>
                  </a:ext>
                </a:extLst>
              </a:tr>
              <a:tr h="159005">
                <a:tc>
                  <a:txBody>
                    <a:bodyPr/>
                    <a:lstStyle/>
                    <a:p>
                      <a:pPr marL="0" marR="0" lvl="0">
                        <a:lnSpc>
                          <a:spcPct val="107000"/>
                        </a:lnSpc>
                        <a:spcBef>
                          <a:spcPts val="0"/>
                        </a:spcBef>
                        <a:spcAft>
                          <a:spcPts val="0"/>
                        </a:spcAft>
                      </a:pPr>
                      <a:r>
                        <a:rPr lang="en-US" sz="1100">
                          <a:latin typeface="Arial"/>
                        </a:rPr>
                        <a:t>Vốn tự có</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30</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dirty="0">
                          <a:latin typeface="Arial"/>
                        </a:rPr>
                        <a:t> </a:t>
                      </a:r>
                      <a:endParaRPr lang="en-US" sz="1100" dirty="0">
                        <a:latin typeface="Arial"/>
                        <a:ea typeface="Calibri" pitchFamily="34"/>
                        <a:cs typeface="Times New Roman" pitchFamily="18"/>
                      </a:endParaRPr>
                    </a:p>
                  </a:txBody>
                  <a:tcPr marL="51489" marR="51489" marT="0" marB="0" anchor="ctr"/>
                </a:tc>
                <a:extLst>
                  <a:ext uri="{0D108BD9-81ED-4DB2-BD59-A6C34878D82A}">
                    <a16:rowId xmlns:a16="http://schemas.microsoft.com/office/drawing/2014/main" val="1342270176"/>
                  </a:ext>
                </a:extLst>
              </a:tr>
              <a:tr h="163869">
                <a:tc>
                  <a:txBody>
                    <a:bodyPr/>
                    <a:lstStyle/>
                    <a:p>
                      <a:pPr marL="0" marR="0" lvl="0">
                        <a:lnSpc>
                          <a:spcPct val="107000"/>
                        </a:lnSpc>
                        <a:spcBef>
                          <a:spcPts val="0"/>
                        </a:spcBef>
                        <a:spcAft>
                          <a:spcPts val="0"/>
                        </a:spcAft>
                      </a:pPr>
                      <a:r>
                        <a:rPr lang="en-US" sz="1100">
                          <a:latin typeface="Arial"/>
                        </a:rPr>
                        <a:t>Vốn vay</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70</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vi-VN" sz="1100" kern="1200">
                          <a:solidFill>
                            <a:srgbClr val="000000"/>
                          </a:solidFill>
                          <a:latin typeface="Arial" pitchFamily="34"/>
                          <a:cs typeface="Calibri" pitchFamily="34"/>
                        </a:rPr>
                        <a:t>Tỷ lệ cho vay tối đa (HD Bank khuyến nghị) </a:t>
                      </a:r>
                      <a:endParaRPr lang="en-US" sz="1100" kern="1200">
                        <a:solidFill>
                          <a:srgbClr val="000000"/>
                        </a:solidFill>
                        <a:latin typeface="Arial"/>
                        <a:cs typeface="Calibri" pitchFamily="34"/>
                      </a:endParaRPr>
                    </a:p>
                  </a:txBody>
                  <a:tcPr marL="51489" marR="51489" marT="0" marB="0" anchor="ctr"/>
                </a:tc>
                <a:extLst>
                  <a:ext uri="{0D108BD9-81ED-4DB2-BD59-A6C34878D82A}">
                    <a16:rowId xmlns:a16="http://schemas.microsoft.com/office/drawing/2014/main" val="806485519"/>
                  </a:ext>
                </a:extLst>
              </a:tr>
              <a:tr h="163869">
                <a:tc>
                  <a:txBody>
                    <a:bodyPr/>
                    <a:lstStyle/>
                    <a:p>
                      <a:pPr marL="0" marR="0" lvl="0">
                        <a:lnSpc>
                          <a:spcPct val="107000"/>
                        </a:lnSpc>
                        <a:spcBef>
                          <a:spcPts val="0"/>
                        </a:spcBef>
                        <a:spcAft>
                          <a:spcPts val="0"/>
                        </a:spcAft>
                      </a:pPr>
                      <a:r>
                        <a:rPr lang="en-US" sz="1100">
                          <a:latin typeface="Arial"/>
                        </a:rPr>
                        <a:t>Lãi suất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10</a:t>
                      </a:r>
                      <a:endParaRPr lang="en-US" sz="1100">
                        <a:latin typeface="Arial"/>
                        <a:ea typeface="Calibri" pitchFamily="34"/>
                        <a:cs typeface="Times New Roman" pitchFamily="18"/>
                      </a:endParaRPr>
                    </a:p>
                  </a:txBody>
                  <a:tcPr marL="51489" marR="51489" marT="0" marB="0" anchor="b"/>
                </a:tc>
                <a:tc>
                  <a:txBody>
                    <a:bodyPr/>
                    <a:lstStyle/>
                    <a:p>
                      <a:pPr marL="0" marR="0" lvl="0">
                        <a:lnSpc>
                          <a:spcPct val="107000"/>
                        </a:lnSpc>
                        <a:spcBef>
                          <a:spcPts val="0"/>
                        </a:spcBef>
                        <a:spcAft>
                          <a:spcPts val="0"/>
                        </a:spcAft>
                      </a:pPr>
                      <a:r>
                        <a:rPr lang="vi-VN" sz="1100" kern="1200">
                          <a:solidFill>
                            <a:srgbClr val="000000"/>
                          </a:solidFill>
                          <a:latin typeface="Arial" pitchFamily="34"/>
                          <a:cs typeface="Calibri" pitchFamily="34"/>
                        </a:rPr>
                        <a:t>Lãi suất cho các khoản cho vay </a:t>
                      </a:r>
                      <a:r>
                        <a:rPr lang="en-US" sz="1100" kern="1200">
                          <a:solidFill>
                            <a:srgbClr val="000000"/>
                          </a:solidFill>
                          <a:latin typeface="Arial"/>
                          <a:cs typeface="Calibri" pitchFamily="34"/>
                        </a:rPr>
                        <a:t>thương mại </a:t>
                      </a:r>
                      <a:r>
                        <a:rPr lang="vi-VN" sz="1100" kern="1200">
                          <a:solidFill>
                            <a:srgbClr val="000000"/>
                          </a:solidFill>
                          <a:latin typeface="Arial" pitchFamily="34"/>
                          <a:cs typeface="Calibri" pitchFamily="34"/>
                        </a:rPr>
                        <a:t>(HD Bank) </a:t>
                      </a:r>
                      <a:endParaRPr lang="en-US" sz="1100" kern="1200">
                        <a:solidFill>
                          <a:srgbClr val="000000"/>
                        </a:solidFill>
                        <a:latin typeface="Arial"/>
                        <a:cs typeface="Calibri" pitchFamily="34"/>
                      </a:endParaRPr>
                    </a:p>
                  </a:txBody>
                  <a:tcPr marL="51489" marR="51489" marT="0" marB="0" anchor="ctr"/>
                </a:tc>
                <a:extLst>
                  <a:ext uri="{0D108BD9-81ED-4DB2-BD59-A6C34878D82A}">
                    <a16:rowId xmlns:a16="http://schemas.microsoft.com/office/drawing/2014/main" val="4070382084"/>
                  </a:ext>
                </a:extLst>
              </a:tr>
              <a:tr h="506769">
                <a:tc>
                  <a:txBody>
                    <a:bodyPr/>
                    <a:lstStyle/>
                    <a:p>
                      <a:pPr marL="0" marR="0" lvl="0">
                        <a:lnSpc>
                          <a:spcPct val="107000"/>
                        </a:lnSpc>
                        <a:spcBef>
                          <a:spcPts val="0"/>
                        </a:spcBef>
                        <a:spcAft>
                          <a:spcPts val="0"/>
                        </a:spcAft>
                      </a:pPr>
                      <a:r>
                        <a:rPr lang="en-US" sz="1100">
                          <a:latin typeface="Arial"/>
                        </a:rPr>
                        <a:t>Tỉ lệ chiết khấu</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14.5</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vi-VN" sz="1100" kern="1200">
                          <a:solidFill>
                            <a:srgbClr val="000000"/>
                          </a:solidFill>
                          <a:latin typeface="Arial" pitchFamily="34"/>
                          <a:cs typeface="Calibri" pitchFamily="34"/>
                        </a:rPr>
                        <a:t>Phản ánh chi phí sử dụng vốn gia quyền, với giả định 70% vốn vay là 10% và 30% vốn chủ sở hữu với tỷ suất sinh lời 25% trên vốn chủ sở hữu </a:t>
                      </a:r>
                      <a:endParaRPr lang="en-US" sz="1100" kern="1200">
                        <a:solidFill>
                          <a:srgbClr val="000000"/>
                        </a:solidFill>
                        <a:latin typeface="Arial"/>
                        <a:cs typeface="Calibri" pitchFamily="34"/>
                      </a:endParaRPr>
                    </a:p>
                  </a:txBody>
                  <a:tcPr marL="51489" marR="51489" marT="0" marB="0" anchor="ctr"/>
                </a:tc>
                <a:extLst>
                  <a:ext uri="{0D108BD9-81ED-4DB2-BD59-A6C34878D82A}">
                    <a16:rowId xmlns:a16="http://schemas.microsoft.com/office/drawing/2014/main" val="2920143481"/>
                  </a:ext>
                </a:extLst>
              </a:tr>
              <a:tr h="163869">
                <a:tc>
                  <a:txBody>
                    <a:bodyPr/>
                    <a:lstStyle/>
                    <a:p>
                      <a:pPr marL="0" marR="0" lvl="0">
                        <a:lnSpc>
                          <a:spcPct val="107000"/>
                        </a:lnSpc>
                        <a:spcBef>
                          <a:spcPts val="0"/>
                        </a:spcBef>
                        <a:spcAft>
                          <a:spcPts val="0"/>
                        </a:spcAft>
                      </a:pPr>
                      <a:r>
                        <a:rPr lang="en-US" sz="1100">
                          <a:latin typeface="Arial"/>
                        </a:rPr>
                        <a:t>Thuế suất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N/A</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vi-VN" sz="1100" kern="1200">
                          <a:solidFill>
                            <a:srgbClr val="000000"/>
                          </a:solidFill>
                          <a:latin typeface="Arial" pitchFamily="34"/>
                          <a:cs typeface="Calibri" pitchFamily="34"/>
                        </a:rPr>
                        <a:t>Thuế suất công ty - tất cả tính theo EBIDTA </a:t>
                      </a:r>
                      <a:endParaRPr lang="en-US" sz="1100" kern="1200">
                        <a:solidFill>
                          <a:srgbClr val="000000"/>
                        </a:solidFill>
                        <a:latin typeface="Arial"/>
                        <a:cs typeface="Calibri" pitchFamily="34"/>
                      </a:endParaRPr>
                    </a:p>
                  </a:txBody>
                  <a:tcPr marL="51489" marR="51489" marT="0" marB="0" anchor="ctr"/>
                </a:tc>
                <a:extLst>
                  <a:ext uri="{0D108BD9-81ED-4DB2-BD59-A6C34878D82A}">
                    <a16:rowId xmlns:a16="http://schemas.microsoft.com/office/drawing/2014/main" val="1744930411"/>
                  </a:ext>
                </a:extLst>
              </a:tr>
              <a:tr h="163869">
                <a:tc>
                  <a:txBody>
                    <a:bodyPr/>
                    <a:lstStyle/>
                    <a:p>
                      <a:pPr marL="0" marR="0" lvl="0">
                        <a:lnSpc>
                          <a:spcPct val="107000"/>
                        </a:lnSpc>
                        <a:spcBef>
                          <a:spcPts val="0"/>
                        </a:spcBef>
                        <a:spcAft>
                          <a:spcPts val="0"/>
                        </a:spcAft>
                      </a:pPr>
                      <a:r>
                        <a:rPr lang="en-US" sz="1100">
                          <a:latin typeface="Arial"/>
                        </a:rPr>
                        <a:t>Giá điện</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VND</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en-US" sz="1100">
                          <a:latin typeface="Arial"/>
                        </a:rPr>
                        <a:t>1613</a:t>
                      </a:r>
                      <a:endParaRPr lang="en-US" sz="1100">
                        <a:latin typeface="Arial"/>
                        <a:ea typeface="Calibri" pitchFamily="34"/>
                        <a:cs typeface="Times New Roman" pitchFamily="18"/>
                      </a:endParaRPr>
                    </a:p>
                  </a:txBody>
                  <a:tcPr marL="51489" marR="51489" marT="0" marB="0" anchor="ctr"/>
                </a:tc>
                <a:tc>
                  <a:txBody>
                    <a:bodyPr/>
                    <a:lstStyle/>
                    <a:p>
                      <a:pPr marL="0" marR="0" lvl="0">
                        <a:lnSpc>
                          <a:spcPct val="107000"/>
                        </a:lnSpc>
                        <a:spcBef>
                          <a:spcPts val="0"/>
                        </a:spcBef>
                        <a:spcAft>
                          <a:spcPts val="0"/>
                        </a:spcAft>
                      </a:pPr>
                      <a:r>
                        <a:rPr lang="vi-VN" sz="1100" kern="1200" dirty="0">
                          <a:solidFill>
                            <a:srgbClr val="000000"/>
                          </a:solidFill>
                          <a:latin typeface="Arial" pitchFamily="34"/>
                          <a:cs typeface="Calibri" pitchFamily="34"/>
                        </a:rPr>
                        <a:t>Giá trung bình 24 giờ cho các kết nối 110 kV </a:t>
                      </a:r>
                      <a:endParaRPr lang="en-US" sz="1100" kern="1200" dirty="0">
                        <a:solidFill>
                          <a:srgbClr val="000000"/>
                        </a:solidFill>
                        <a:latin typeface="Arial"/>
                        <a:cs typeface="Calibri" pitchFamily="34"/>
                      </a:endParaRPr>
                    </a:p>
                  </a:txBody>
                  <a:tcPr marL="51489" marR="51489" marT="0" marB="0" anchor="ctr"/>
                </a:tc>
                <a:extLst>
                  <a:ext uri="{0D108BD9-81ED-4DB2-BD59-A6C34878D82A}">
                    <a16:rowId xmlns:a16="http://schemas.microsoft.com/office/drawing/2014/main" val="282658753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9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69C84-7809-AE02-4AE7-25CBB6AD21C4}"/>
              </a:ext>
            </a:extLst>
          </p:cNvPr>
          <p:cNvSpPr txBox="1">
            <a:spLocks noGrp="1"/>
          </p:cNvSpPr>
          <p:nvPr>
            <p:ph type="title" idx="4294967295"/>
          </p:nvPr>
        </p:nvSpPr>
        <p:spPr>
          <a:xfrm>
            <a:off x="628650" y="561564"/>
            <a:ext cx="7886700" cy="994172"/>
          </a:xfrm>
        </p:spPr>
        <p:txBody>
          <a:bodyPr>
            <a:noAutofit/>
          </a:bodyPr>
          <a:lstStyle/>
          <a:p>
            <a:pPr lvl="0"/>
            <a:r>
              <a:rPr lang="en-US" sz="1800" b="1" dirty="0" err="1">
                <a:solidFill>
                  <a:srgbClr val="337177"/>
                </a:solidFill>
                <a:latin typeface="Arial" panose="020B0604020202020204" pitchFamily="34" charset="0"/>
                <a:cs typeface="Arial" panose="020B0604020202020204" pitchFamily="34" charset="0"/>
              </a:rPr>
              <a:t>Kết</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quả</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phân</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tích</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kinh</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tế</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cho</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trường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hợp</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điển</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hình</a:t>
            </a:r>
            <a:endParaRPr lang="en-US" sz="1800" b="1" dirty="0">
              <a:solidFill>
                <a:srgbClr val="337177"/>
              </a:solidFill>
              <a:latin typeface="Arial" panose="020B0604020202020204" pitchFamily="34" charset="0"/>
              <a:cs typeface="Arial" panose="020B0604020202020204" pitchFamily="34" charset="0"/>
            </a:endParaRPr>
          </a:p>
        </p:txBody>
      </p:sp>
      <p:graphicFrame>
        <p:nvGraphicFramePr>
          <p:cNvPr id="3" name="Table 6">
            <a:extLst>
              <a:ext uri="{FF2B5EF4-FFF2-40B4-BE49-F238E27FC236}">
                <a16:creationId xmlns:a16="http://schemas.microsoft.com/office/drawing/2014/main" id="{D5FFB6ED-51BC-2424-D06D-F9D786C7DAD2}"/>
              </a:ext>
            </a:extLst>
          </p:cNvPr>
          <p:cNvGraphicFramePr>
            <a:graphicFrameLocks noGrp="1"/>
          </p:cNvGraphicFramePr>
          <p:nvPr>
            <p:extLst>
              <p:ext uri="{D42A27DB-BD31-4B8C-83A1-F6EECF244321}">
                <p14:modId xmlns:p14="http://schemas.microsoft.com/office/powerpoint/2010/main" val="3521332876"/>
              </p:ext>
            </p:extLst>
          </p:nvPr>
        </p:nvGraphicFramePr>
        <p:xfrm>
          <a:off x="1485188" y="1335065"/>
          <a:ext cx="6173624" cy="1307159"/>
        </p:xfrm>
        <a:graphic>
          <a:graphicData uri="http://schemas.openxmlformats.org/drawingml/2006/table">
            <a:tbl>
              <a:tblPr firstRow="1" firstCol="1" bandRow="1">
                <a:effectLst/>
                <a:tableStyleId>{93296810-A885-4BE3-A3E7-6D5BEEA58F35}</a:tableStyleId>
              </a:tblPr>
              <a:tblGrid>
                <a:gridCol w="1156066">
                  <a:extLst>
                    <a:ext uri="{9D8B030D-6E8A-4147-A177-3AD203B41FA5}">
                      <a16:colId xmlns:a16="http://schemas.microsoft.com/office/drawing/2014/main" val="4060639402"/>
                    </a:ext>
                  </a:extLst>
                </a:gridCol>
                <a:gridCol w="1930270">
                  <a:extLst>
                    <a:ext uri="{9D8B030D-6E8A-4147-A177-3AD203B41FA5}">
                      <a16:colId xmlns:a16="http://schemas.microsoft.com/office/drawing/2014/main" val="3952263747"/>
                    </a:ext>
                  </a:extLst>
                </a:gridCol>
                <a:gridCol w="1543644">
                  <a:extLst>
                    <a:ext uri="{9D8B030D-6E8A-4147-A177-3AD203B41FA5}">
                      <a16:colId xmlns:a16="http://schemas.microsoft.com/office/drawing/2014/main" val="2649951078"/>
                    </a:ext>
                  </a:extLst>
                </a:gridCol>
                <a:gridCol w="1543644">
                  <a:extLst>
                    <a:ext uri="{9D8B030D-6E8A-4147-A177-3AD203B41FA5}">
                      <a16:colId xmlns:a16="http://schemas.microsoft.com/office/drawing/2014/main" val="3752332310"/>
                    </a:ext>
                  </a:extLst>
                </a:gridCol>
              </a:tblGrid>
              <a:tr h="429749">
                <a:tc>
                  <a:txBody>
                    <a:bodyPr/>
                    <a:lstStyle/>
                    <a:p>
                      <a:pPr marL="0" marR="0" lvl="0">
                        <a:lnSpc>
                          <a:spcPct val="107000"/>
                        </a:lnSpc>
                        <a:spcBef>
                          <a:spcPts val="0"/>
                        </a:spcBef>
                        <a:spcAft>
                          <a:spcPts val="0"/>
                        </a:spcAft>
                      </a:pPr>
                      <a:r>
                        <a:rPr lang="en-US" sz="1400" kern="1200"/>
                        <a:t>Tổng hợp</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dirty="0"/>
                        <a:t>NPV </a:t>
                      </a:r>
                      <a:endParaRPr lang="en-US" sz="1400" dirty="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IRR</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Thời gian hoàn vốn</a:t>
                      </a:r>
                      <a:endParaRPr lang="en-US" sz="1400">
                        <a:latin typeface="Calibri" pitchFamily="34"/>
                        <a:ea typeface="Calibri" pitchFamily="34"/>
                        <a:cs typeface="Times New Roman" pitchFamily="18"/>
                      </a:endParaRPr>
                    </a:p>
                  </a:txBody>
                  <a:tcPr marL="51489" marR="51489" marT="0" marB="0" anchor="b"/>
                </a:tc>
                <a:extLst>
                  <a:ext uri="{0D108BD9-81ED-4DB2-BD59-A6C34878D82A}">
                    <a16:rowId xmlns:a16="http://schemas.microsoft.com/office/drawing/2014/main" val="2093742955"/>
                  </a:ext>
                </a:extLst>
              </a:tr>
              <a:tr h="292470">
                <a:tc>
                  <a:txBody>
                    <a:bodyPr/>
                    <a:lstStyle/>
                    <a:p>
                      <a:pPr marL="0" marR="0" lvl="0">
                        <a:lnSpc>
                          <a:spcPct val="107000"/>
                        </a:lnSpc>
                        <a:spcBef>
                          <a:spcPts val="0"/>
                        </a:spcBef>
                        <a:spcAft>
                          <a:spcPts val="0"/>
                        </a:spcAft>
                      </a:pPr>
                      <a:r>
                        <a:rPr lang="en-US" sz="1400" kern="1200"/>
                        <a:t>Enesco</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 $   23,252,914 </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39%</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2.53</a:t>
                      </a:r>
                      <a:endParaRPr lang="en-US" sz="1400">
                        <a:latin typeface="Calibri" pitchFamily="34"/>
                        <a:ea typeface="Calibri" pitchFamily="34"/>
                        <a:cs typeface="Times New Roman" pitchFamily="18"/>
                      </a:endParaRPr>
                    </a:p>
                  </a:txBody>
                  <a:tcPr marL="51489" marR="51489" marT="0" marB="0" anchor="b"/>
                </a:tc>
                <a:extLst>
                  <a:ext uri="{0D108BD9-81ED-4DB2-BD59-A6C34878D82A}">
                    <a16:rowId xmlns:a16="http://schemas.microsoft.com/office/drawing/2014/main" val="1930276935"/>
                  </a:ext>
                </a:extLst>
              </a:tr>
              <a:tr h="292470">
                <a:tc>
                  <a:txBody>
                    <a:bodyPr/>
                    <a:lstStyle/>
                    <a:p>
                      <a:pPr marL="0" marR="0" lvl="0">
                        <a:lnSpc>
                          <a:spcPct val="107000"/>
                        </a:lnSpc>
                        <a:spcBef>
                          <a:spcPts val="0"/>
                        </a:spcBef>
                        <a:spcAft>
                          <a:spcPts val="0"/>
                        </a:spcAft>
                      </a:pPr>
                      <a:r>
                        <a:rPr lang="en-US" sz="1400" kern="1200"/>
                        <a:t>Martech</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 $  6,454,649 </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19%</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4.58</a:t>
                      </a:r>
                      <a:endParaRPr lang="en-US" sz="1400">
                        <a:latin typeface="Calibri" pitchFamily="34"/>
                        <a:ea typeface="Calibri" pitchFamily="34"/>
                        <a:cs typeface="Times New Roman" pitchFamily="18"/>
                      </a:endParaRPr>
                    </a:p>
                  </a:txBody>
                  <a:tcPr marL="51489" marR="51489" marT="0" marB="0" anchor="b"/>
                </a:tc>
                <a:extLst>
                  <a:ext uri="{0D108BD9-81ED-4DB2-BD59-A6C34878D82A}">
                    <a16:rowId xmlns:a16="http://schemas.microsoft.com/office/drawing/2014/main" val="3080193448"/>
                  </a:ext>
                </a:extLst>
              </a:tr>
              <a:tr h="292470">
                <a:tc>
                  <a:txBody>
                    <a:bodyPr/>
                    <a:lstStyle/>
                    <a:p>
                      <a:pPr marL="0" marR="0" lvl="0">
                        <a:lnSpc>
                          <a:spcPct val="107000"/>
                        </a:lnSpc>
                        <a:spcBef>
                          <a:spcPts val="0"/>
                        </a:spcBef>
                        <a:spcAft>
                          <a:spcPts val="0"/>
                        </a:spcAft>
                      </a:pPr>
                      <a:r>
                        <a:rPr lang="en-US" sz="1400" kern="1200"/>
                        <a:t>PECC1</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 $  -6,961,755 </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a:t>10%</a:t>
                      </a:r>
                      <a:endParaRPr lang="en-US" sz="1400">
                        <a:latin typeface="Calibri" pitchFamily="34"/>
                        <a:ea typeface="Calibri" pitchFamily="34"/>
                        <a:cs typeface="Times New Roman" pitchFamily="18"/>
                      </a:endParaRPr>
                    </a:p>
                  </a:txBody>
                  <a:tcPr marL="51489" marR="51489" marT="0" marB="0" anchor="b"/>
                </a:tc>
                <a:tc>
                  <a:txBody>
                    <a:bodyPr/>
                    <a:lstStyle/>
                    <a:p>
                      <a:pPr marL="0" marR="0" lvl="0" algn="ctr">
                        <a:lnSpc>
                          <a:spcPct val="107000"/>
                        </a:lnSpc>
                        <a:spcBef>
                          <a:spcPts val="0"/>
                        </a:spcBef>
                        <a:spcAft>
                          <a:spcPts val="0"/>
                        </a:spcAft>
                      </a:pPr>
                      <a:r>
                        <a:rPr lang="en-US" sz="1400" kern="1200" dirty="0"/>
                        <a:t>5.59</a:t>
                      </a:r>
                      <a:endParaRPr lang="en-US" sz="1400" dirty="0">
                        <a:latin typeface="Calibri" pitchFamily="34"/>
                        <a:ea typeface="Calibri" pitchFamily="34"/>
                        <a:cs typeface="Times New Roman" pitchFamily="18"/>
                      </a:endParaRPr>
                    </a:p>
                  </a:txBody>
                  <a:tcPr marL="51489" marR="51489" marT="0" marB="0" anchor="b"/>
                </a:tc>
                <a:extLst>
                  <a:ext uri="{0D108BD9-81ED-4DB2-BD59-A6C34878D82A}">
                    <a16:rowId xmlns:a16="http://schemas.microsoft.com/office/drawing/2014/main" val="4165219518"/>
                  </a:ext>
                </a:extLst>
              </a:tr>
            </a:tbl>
          </a:graphicData>
        </a:graphic>
      </p:graphicFrame>
      <p:graphicFrame>
        <p:nvGraphicFramePr>
          <p:cNvPr id="4" name="Chart 7">
            <a:extLst>
              <a:ext uri="{FF2B5EF4-FFF2-40B4-BE49-F238E27FC236}">
                <a16:creationId xmlns:a16="http://schemas.microsoft.com/office/drawing/2014/main" id="{E03917EB-873B-DEF9-F9ED-397703DB7C2B}"/>
              </a:ext>
            </a:extLst>
          </p:cNvPr>
          <p:cNvGraphicFramePr/>
          <p:nvPr>
            <p:extLst>
              <p:ext uri="{D42A27DB-BD31-4B8C-83A1-F6EECF244321}">
                <p14:modId xmlns:p14="http://schemas.microsoft.com/office/powerpoint/2010/main" val="4227471659"/>
              </p:ext>
            </p:extLst>
          </p:nvPr>
        </p:nvGraphicFramePr>
        <p:xfrm>
          <a:off x="1708354" y="2918639"/>
          <a:ext cx="5950458" cy="2127351"/>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id="{4551ECA0-BD77-EE5A-5D35-E9988C99A662}"/>
              </a:ext>
            </a:extLst>
          </p:cNvPr>
          <p:cNvSpPr txBox="1"/>
          <p:nvPr/>
        </p:nvSpPr>
        <p:spPr>
          <a:xfrm>
            <a:off x="6598887" y="4448731"/>
            <a:ext cx="2545113" cy="320844"/>
          </a:xfrm>
          <a:prstGeom prst="rect">
            <a:avLst/>
          </a:prstGeom>
          <a:noFill/>
          <a:ln cap="flat">
            <a:noFill/>
          </a:ln>
        </p:spPr>
        <p:txBody>
          <a:bodyPr vert="horz" wrap="square" lIns="68589" tIns="34299" rIns="68589" bIns="34299" anchor="ctr" anchorCtr="1" compatLnSpc="1">
            <a:noAutofit/>
          </a:bodyPr>
          <a:lstStyle/>
          <a:p>
            <a:pPr marL="0" marR="0" lvl="0" indent="0" algn="ctr" defTabSz="456651"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1200" cap="none" spc="0" baseline="0" dirty="0" err="1">
                <a:solidFill>
                  <a:srgbClr val="000000"/>
                </a:solidFill>
                <a:uFillTx/>
                <a:latin typeface="Arial" panose="020B0604020202020204" pitchFamily="34" charset="0"/>
                <a:cs typeface="Arial" panose="020B0604020202020204" pitchFamily="34" charset="0"/>
              </a:rPr>
              <a:t>Biểu</a:t>
            </a:r>
            <a:r>
              <a:rPr lang="en-US" sz="1200" b="0" i="0" u="none" strike="noStrike" kern="1200" cap="none" spc="0" baseline="0" dirty="0">
                <a:solidFill>
                  <a:srgbClr val="000000"/>
                </a:solidFill>
                <a:uFillTx/>
                <a:latin typeface="Arial" panose="020B0604020202020204" pitchFamily="34" charset="0"/>
                <a:cs typeface="Arial" panose="020B0604020202020204" pitchFamily="34" charset="0"/>
              </a:rPr>
              <a:t> </a:t>
            </a:r>
            <a:r>
              <a:rPr lang="en-US" sz="1200" b="0" i="0" u="none" strike="noStrike" kern="1200" cap="none" spc="0" baseline="0" dirty="0" err="1">
                <a:solidFill>
                  <a:srgbClr val="000000"/>
                </a:solidFill>
                <a:uFillTx/>
                <a:latin typeface="Arial" panose="020B0604020202020204" pitchFamily="34" charset="0"/>
                <a:cs typeface="Arial" panose="020B0604020202020204" pitchFamily="34" charset="0"/>
              </a:rPr>
              <a:t>đồ</a:t>
            </a:r>
            <a:r>
              <a:rPr lang="en-US" sz="1200" b="0" i="0" u="none" strike="noStrike" kern="1200" cap="none" spc="0" baseline="0" dirty="0">
                <a:solidFill>
                  <a:srgbClr val="000000"/>
                </a:solidFill>
                <a:uFillTx/>
                <a:latin typeface="Arial" panose="020B0604020202020204" pitchFamily="34" charset="0"/>
                <a:cs typeface="Arial" panose="020B0604020202020204" pitchFamily="34" charset="0"/>
              </a:rPr>
              <a:t> Ginter</a:t>
            </a:r>
            <a:endParaRPr lang="en-150" sz="1200" b="0" i="0" u="none" strike="noStrike" kern="1200" cap="none" spc="0" baseline="0">
              <a:solidFill>
                <a:srgbClr val="000000"/>
              </a:solidFill>
              <a:uFillTx/>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5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C1B9-829C-6AFE-2EE7-B9278675A74D}"/>
              </a:ext>
            </a:extLst>
          </p:cNvPr>
          <p:cNvSpPr txBox="1">
            <a:spLocks noGrp="1"/>
          </p:cNvSpPr>
          <p:nvPr>
            <p:ph type="title" idx="4294967295"/>
          </p:nvPr>
        </p:nvSpPr>
        <p:spPr>
          <a:xfrm>
            <a:off x="800100" y="1826598"/>
            <a:ext cx="7886700" cy="994172"/>
          </a:xfrm>
        </p:spPr>
        <p:txBody>
          <a:bodyPr>
            <a:noAutofit/>
          </a:bodyPr>
          <a:lstStyle/>
          <a:p>
            <a:pPr algn="ctr"/>
            <a:r>
              <a:rPr lang="en-US" sz="2000" b="1" dirty="0">
                <a:solidFill>
                  <a:srgbClr val="337177"/>
                </a:solidFill>
                <a:latin typeface="Arial" panose="020B0604020202020204" pitchFamily="34" charset="0"/>
                <a:cs typeface="Arial" panose="020B0604020202020204" pitchFamily="34" charset="0"/>
              </a:rPr>
              <a:t>Thảo </a:t>
            </a:r>
            <a:r>
              <a:rPr lang="en-US" sz="2000" b="1" dirty="0" err="1">
                <a:solidFill>
                  <a:srgbClr val="337177"/>
                </a:solidFill>
                <a:latin typeface="Arial" panose="020B0604020202020204" pitchFamily="34" charset="0"/>
                <a:cs typeface="Arial" panose="020B0604020202020204" pitchFamily="34" charset="0"/>
              </a:rPr>
              <a:t>luận</a:t>
            </a:r>
            <a:br>
              <a:rPr lang="en-US" sz="2000" dirty="0">
                <a:solidFill>
                  <a:srgbClr val="337177"/>
                </a:solidFill>
                <a:latin typeface="Arial" panose="020B0604020202020204" pitchFamily="34" charset="0"/>
                <a:cs typeface="Arial" panose="020B0604020202020204" pitchFamily="34" charset="0"/>
              </a:rPr>
            </a:br>
            <a:r>
              <a:rPr lang="vi-VN" sz="2000" dirty="0">
                <a:latin typeface="Arial" panose="020B0604020202020204" pitchFamily="34" charset="0"/>
                <a:cs typeface="Arial" panose="020B0604020202020204" pitchFamily="34" charset="0"/>
              </a:rPr>
              <a:t>Hỏi &amp; Đáp về trường hợp trên</a:t>
            </a:r>
            <a:br>
              <a:rPr lang="en-VN" sz="2000" dirty="0">
                <a:latin typeface="Arial" panose="020B0604020202020204" pitchFamily="34" charset="0"/>
                <a:cs typeface="Arial" panose="020B0604020202020204" pitchFamily="34" charset="0"/>
              </a:rPr>
            </a:br>
            <a:r>
              <a:rPr lang="en-VN" sz="2000" dirty="0">
                <a:solidFill>
                  <a:srgbClr val="337177"/>
                </a:solidFill>
                <a:latin typeface="Arial" panose="020B0604020202020204" pitchFamily="34" charset="0"/>
                <a:cs typeface="Arial" panose="020B0604020202020204" pitchFamily="34" charset="0"/>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9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01747-CD25-8DDD-7029-9A46F113DB34}"/>
              </a:ext>
            </a:extLst>
          </p:cNvPr>
          <p:cNvSpPr txBox="1">
            <a:spLocks noGrp="1"/>
          </p:cNvSpPr>
          <p:nvPr>
            <p:ph type="title" idx="4294967295"/>
          </p:nvPr>
        </p:nvSpPr>
        <p:spPr>
          <a:xfrm>
            <a:off x="628650" y="972584"/>
            <a:ext cx="7886700" cy="390390"/>
          </a:xfrm>
        </p:spPr>
        <p:txBody>
          <a:bodyPr>
            <a:noAutofit/>
          </a:bodyPr>
          <a:lstStyle/>
          <a:p>
            <a:pPr lvl="0"/>
            <a:r>
              <a:rPr lang="en-US" sz="2000" b="1" dirty="0" err="1">
                <a:solidFill>
                  <a:srgbClr val="337177"/>
                </a:solidFill>
                <a:latin typeface="Arial" panose="020B0604020202020204" pitchFamily="34" charset="0"/>
                <a:cs typeface="Arial" panose="020B0604020202020204" pitchFamily="34" charset="0"/>
              </a:rPr>
              <a:t>Kết</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luận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cho</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trường</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hợp</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điển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hình</a:t>
            </a:r>
            <a:endParaRPr lang="en-US" sz="2000" b="1" dirty="0">
              <a:solidFill>
                <a:srgbClr val="337177"/>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4B57A7B1-F7AE-CF1B-CE7F-944D75D33F54}"/>
              </a:ext>
            </a:extLst>
          </p:cNvPr>
          <p:cNvSpPr txBox="1">
            <a:spLocks noGrp="1"/>
          </p:cNvSpPr>
          <p:nvPr>
            <p:ph type="body" idx="4294967295"/>
          </p:nvPr>
        </p:nvSpPr>
        <p:spPr>
          <a:xfrm>
            <a:off x="457200" y="1956819"/>
            <a:ext cx="8229600" cy="2440643"/>
          </a:xfrm>
        </p:spPr>
        <p:txBody>
          <a:bodyPr>
            <a:noAutofit/>
          </a:bodyPr>
          <a:lstStyle/>
          <a:p>
            <a:pPr lvl="0" algn="just"/>
            <a:r>
              <a:rPr lang="vi-VN" sz="1400" dirty="0">
                <a:latin typeface="Arial" panose="020B0604020202020204" pitchFamily="34" charset="0"/>
                <a:cs typeface="Arial" panose="020B0604020202020204" pitchFamily="34" charset="0"/>
              </a:rPr>
              <a:t>Tam giác Ginter là một cách tiếp cận để phân tách chi phí điện và nhiệt được đề xuất bởi kỹ sư người Nga - L.L. Ginter. Một tam giác được phát triển trong không gian giữa hai trục - chi phí cho điện và nhiệt. Hình tam giác cho phép ước tính đơn giá của sản phẩm thứ hai với giả định là đơn giá của sản phẩm đầu tiên. </a:t>
            </a:r>
            <a:endParaRPr lang="en-US" sz="1400" dirty="0">
              <a:latin typeface="Arial" panose="020B0604020202020204" pitchFamily="34" charset="0"/>
              <a:cs typeface="Arial" panose="020B0604020202020204" pitchFamily="34" charset="0"/>
            </a:endParaRPr>
          </a:p>
          <a:p>
            <a:pPr lvl="0" algn="just"/>
            <a:r>
              <a:rPr lang="vi-VN" sz="1400" dirty="0">
                <a:latin typeface="Arial" panose="020B0604020202020204" pitchFamily="34" charset="0"/>
                <a:cs typeface="Arial" panose="020B0604020202020204" pitchFamily="34" charset="0"/>
              </a:rPr>
              <a:t>Báo giá nhận được </a:t>
            </a:r>
            <a:r>
              <a:rPr lang="en-US" sz="1400" dirty="0" err="1">
                <a:latin typeface="Arial" panose="020B0604020202020204" pitchFamily="34" charset="0"/>
                <a:cs typeface="Arial" panose="020B0604020202020204" pitchFamily="34" charset="0"/>
              </a:rPr>
              <a:t>chênh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lệch</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đáng kể phản ánh </a:t>
            </a:r>
            <a:r>
              <a:rPr lang="en-US" sz="1400" dirty="0" err="1">
                <a:latin typeface="Arial" panose="020B0604020202020204" pitchFamily="34" charset="0"/>
                <a:cs typeface="Arial" panose="020B0604020202020204" pitchFamily="34" charset="0"/>
              </a:rPr>
              <a:t>nhiều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thông</a:t>
            </a:r>
            <a:r>
              <a:rPr lang="en-US" sz="1400" dirty="0">
                <a:latin typeface="Arial" panose="020B0604020202020204" pitchFamily="34" charset="0"/>
                <a:cs typeface="Arial" panose="020B0604020202020204" pitchFamily="34" charset="0"/>
              </a:rPr>
              <a:t> tin </a:t>
            </a:r>
            <a:r>
              <a:rPr lang="en-US" sz="1400" dirty="0" err="1">
                <a:latin typeface="Arial" panose="020B0604020202020204" pitchFamily="34" charset="0"/>
                <a:cs typeface="Arial" panose="020B0604020202020204" pitchFamily="34" charset="0"/>
              </a:rPr>
              <a:t>chưa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rõ</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ràng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xin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báo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giá</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Bởi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vậy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nó</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nên được coi là ước tính </a:t>
            </a:r>
            <a:r>
              <a:rPr lang="en-US" sz="1400" dirty="0" err="1">
                <a:latin typeface="Arial" panose="020B0604020202020204" pitchFamily="34" charset="0"/>
                <a:cs typeface="Arial" panose="020B0604020202020204" pitchFamily="34" charset="0"/>
              </a:rPr>
              <a:t>sơ</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bộ</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và </a:t>
            </a:r>
            <a:r>
              <a:rPr lang="en-US" sz="1400" dirty="0" err="1">
                <a:latin typeface="Arial" panose="020B0604020202020204" pitchFamily="34" charset="0"/>
                <a:cs typeface="Arial" panose="020B0604020202020204" pitchFamily="34" charset="0"/>
              </a:rPr>
              <a:t>cần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cứu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sâu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để</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được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yêu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cầu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báo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giá</a:t>
            </a:r>
            <a:r>
              <a:rPr lang="en-US" sz="1400" dirty="0">
                <a:latin typeface="Arial" panose="020B0604020202020204" pitchFamily="34" charset="0"/>
                <a:cs typeface="Arial" panose="020B0604020202020204" pitchFamily="34" charset="0"/>
              </a:rPr>
              <a:t> chi </a:t>
            </a:r>
            <a:r>
              <a:rPr lang="en-US" sz="1400" dirty="0" err="1">
                <a:latin typeface="Arial" panose="020B0604020202020204" pitchFamily="34" charset="0"/>
                <a:cs typeface="Arial" panose="020B0604020202020204" pitchFamily="34" charset="0"/>
              </a:rPr>
              <a:t>tiết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với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các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thông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số</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kỹ</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thuật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rõ</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ràng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hơn</a:t>
            </a:r>
            <a:r>
              <a:rPr lang="en-US" sz="1400" dirty="0">
                <a:latin typeface="Arial" panose="020B0604020202020204" pitchFamily="34" charset="0"/>
                <a:cs typeface="Arial" panose="020B0604020202020204" pitchFamily="34" charset="0"/>
              </a:rPr>
              <a:t>. </a:t>
            </a:r>
          </a:p>
          <a:p>
            <a:pPr lvl="0" algn="just"/>
            <a:r>
              <a:rPr lang="vi-VN" sz="1400" dirty="0">
                <a:latin typeface="Arial" panose="020B0604020202020204" pitchFamily="34" charset="0"/>
                <a:cs typeface="Arial" panose="020B0604020202020204" pitchFamily="34" charset="0"/>
              </a:rPr>
              <a:t>Tuy nhiên, dựa trên đánh giá ban đầu này, một </a:t>
            </a:r>
            <a:r>
              <a:rPr lang="en-US" sz="1400" dirty="0" err="1">
                <a:latin typeface="Arial" panose="020B0604020202020204" pitchFamily="34" charset="0"/>
                <a:cs typeface="Arial" panose="020B0604020202020204" pitchFamily="34" charset="0"/>
              </a:rPr>
              <a:t>hệ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thống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đồng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phát</a:t>
            </a:r>
            <a:r>
              <a:rPr lang="vi-VN" sz="1400" dirty="0">
                <a:latin typeface="Arial" panose="020B0604020202020204" pitchFamily="34" charset="0"/>
                <a:cs typeface="Arial" panose="020B0604020202020204" pitchFamily="34" charset="0"/>
              </a:rPr>
              <a:t> là khả thi khi CAPEX từ ~ 36 triệu đô la trở xuống - trong trường hợp đó, cả sản xuất hơi và điện đều có thể thấp hơn giá hơi của ESCO và điện của EVN</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6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A03E6-7D97-0863-DCF5-525C0D9DE7D5}"/>
              </a:ext>
            </a:extLst>
          </p:cNvPr>
          <p:cNvSpPr txBox="1">
            <a:spLocks noGrp="1"/>
          </p:cNvSpPr>
          <p:nvPr>
            <p:ph type="title" idx="4294967295"/>
          </p:nvPr>
        </p:nvSpPr>
        <p:spPr>
          <a:xfrm>
            <a:off x="542386" y="912199"/>
            <a:ext cx="7886700" cy="364511"/>
          </a:xfrm>
        </p:spPr>
        <p:txBody>
          <a:bodyPr>
            <a:noAutofit/>
          </a:bodyPr>
          <a:lstStyle/>
          <a:p>
            <a:pPr lvl="0"/>
            <a:r>
              <a:rPr lang="en-US" sz="2000" b="1" dirty="0" err="1">
                <a:solidFill>
                  <a:srgbClr val="337177"/>
                </a:solidFill>
                <a:latin typeface="Arial" panose="020B0604020202020204" pitchFamily="34" charset="0"/>
                <a:cs typeface="Arial" panose="020B0604020202020204" pitchFamily="34" charset="0"/>
              </a:rPr>
              <a:t>Kết</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luận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và</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Kiến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nghị</a:t>
            </a:r>
            <a:endParaRPr lang="aa-ET" sz="2000" b="1">
              <a:solidFill>
                <a:srgbClr val="337177"/>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74D44BC-E936-A63B-1CB7-B9C734886244}"/>
              </a:ext>
            </a:extLst>
          </p:cNvPr>
          <p:cNvSpPr txBox="1">
            <a:spLocks noGrp="1"/>
          </p:cNvSpPr>
          <p:nvPr>
            <p:ph type="body" idx="4294967295"/>
          </p:nvPr>
        </p:nvSpPr>
        <p:spPr>
          <a:xfrm>
            <a:off x="457200" y="1572534"/>
            <a:ext cx="8229600" cy="3508423"/>
          </a:xfrm>
        </p:spPr>
        <p:txBody>
          <a:bodyPr>
            <a:noAutofit/>
          </a:bodyPr>
          <a:lstStyle/>
          <a:p>
            <a:pPr lvl="0" algn="just"/>
            <a:r>
              <a:rPr lang="en-US" sz="1400" dirty="0" err="1">
                <a:latin typeface="Arial" panose="020B0604020202020204" pitchFamily="34" charset="0"/>
                <a:cs typeface="Arial" panose="020B0604020202020204" pitchFamily="34" charset="0"/>
              </a:rPr>
              <a:t>Giấy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bột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giấy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ngành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sản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xuất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tuần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hoàn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thể</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hồi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tới</a:t>
            </a:r>
            <a:r>
              <a:rPr lang="en-US" sz="1400" dirty="0">
                <a:latin typeface="Arial" panose="020B0604020202020204" pitchFamily="34" charset="0"/>
                <a:cs typeface="Arial" panose="020B0604020202020204" pitchFamily="34" charset="0"/>
              </a:rPr>
              <a:t> 80% </a:t>
            </a:r>
            <a:r>
              <a:rPr lang="en-US" sz="1400" dirty="0" err="1">
                <a:latin typeface="Arial" panose="020B0604020202020204" pitchFamily="34" charset="0"/>
                <a:cs typeface="Arial" panose="020B0604020202020204" pitchFamily="34" charset="0"/>
              </a:rPr>
              <a:t>sản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phẩm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đã</a:t>
            </a:r>
            <a:r>
              <a:rPr lang="en-US" sz="1400" dirty="0">
                <a:latin typeface="Arial" panose="020B0604020202020204" pitchFamily="34" charset="0"/>
                <a:cs typeface="Arial" panose="020B0604020202020204" pitchFamily="34" charset="0"/>
              </a:rPr>
              <a:t> qua </a:t>
            </a:r>
            <a:r>
              <a:rPr lang="en-US" sz="1400" dirty="0" err="1">
                <a:latin typeface="Arial" panose="020B0604020202020204" pitchFamily="34" charset="0"/>
                <a:cs typeface="Arial" panose="020B0604020202020204" pitchFamily="34" charset="0"/>
              </a:rPr>
              <a:t>sử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a:t>
            </a:r>
          </a:p>
          <a:p>
            <a:pPr lvl="0" algn="just"/>
            <a:r>
              <a:rPr lang="en-US" sz="1400" dirty="0" err="1">
                <a:latin typeface="Arial" panose="020B0604020202020204" pitchFamily="34" charset="0"/>
                <a:cs typeface="Arial" panose="020B0604020202020204" pitchFamily="34" charset="0"/>
              </a:rPr>
              <a:t>Ngành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này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phụ</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thuộc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đáng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kể</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vào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phế</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nhập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khẩu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nguyên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thô</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vàcó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khăn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trong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việc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quản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lý</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phế</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nhập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khẩu</a:t>
            </a:r>
            <a:r>
              <a:rPr lang="en-US" sz="1400" dirty="0">
                <a:latin typeface="Arial" panose="020B0604020202020204" pitchFamily="34" charset="0"/>
                <a:cs typeface="Arial" panose="020B0604020202020204" pitchFamily="34" charset="0"/>
              </a:rPr>
              <a:t>.</a:t>
            </a:r>
          </a:p>
          <a:p>
            <a:pPr lvl="0" algn="just"/>
            <a:r>
              <a:rPr lang="en-US" sz="1400" dirty="0">
                <a:latin typeface="Arial" panose="020B0604020202020204" pitchFamily="34" charset="0"/>
                <a:cs typeface="Arial" panose="020B0604020202020204" pitchFamily="34" charset="0"/>
              </a:rPr>
              <a:t>Chi </a:t>
            </a:r>
            <a:r>
              <a:rPr lang="en-US" sz="1400" dirty="0" err="1">
                <a:latin typeface="Arial" panose="020B0604020202020204" pitchFamily="34" charset="0"/>
                <a:cs typeface="Arial" panose="020B0604020202020204" pitchFamily="34" charset="0"/>
              </a:rPr>
              <a:t>phí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năng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lượng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cao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trong</a:t>
            </a:r>
            <a:r>
              <a:rPr lang="en-US" sz="1400" dirty="0">
                <a:latin typeface="Arial" panose="020B0604020202020204" pitchFamily="34" charset="0"/>
                <a:cs typeface="Arial" panose="020B0604020202020204" pitchFamily="34" charset="0"/>
              </a:rPr>
              <a:t> chi </a:t>
            </a:r>
            <a:r>
              <a:rPr lang="en-US" sz="1400" dirty="0" err="1">
                <a:latin typeface="Arial" panose="020B0604020202020204" pitchFamily="34" charset="0"/>
                <a:cs typeface="Arial" panose="020B0604020202020204" pitchFamily="34" charset="0"/>
              </a:rPr>
              <a:t>phí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sản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suất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thống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nước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nguồn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tiêu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thụ</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nhiệt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năng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chính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của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ngành</a:t>
            </a:r>
            <a:r>
              <a:rPr lang="en-US" sz="1400" dirty="0">
                <a:latin typeface="Arial" panose="020B0604020202020204" pitchFamily="34" charset="0"/>
                <a:cs typeface="Arial" panose="020B0604020202020204" pitchFamily="34" charset="0"/>
              </a:rPr>
              <a:t>.</a:t>
            </a:r>
          </a:p>
          <a:p>
            <a:pPr lvl="0" algn="just"/>
            <a:r>
              <a:rPr lang="en-US" sz="1400" dirty="0" err="1">
                <a:latin typeface="Arial" panose="020B0604020202020204" pitchFamily="34" charset="0"/>
                <a:cs typeface="Arial" panose="020B0604020202020204" pitchFamily="34" charset="0"/>
              </a:rPr>
              <a:t>Việc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khối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để</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sản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xuất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nước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hoặc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thống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đồng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phát</a:t>
            </a:r>
            <a:r>
              <a:rPr lang="en-US" sz="1400" dirty="0">
                <a:latin typeface="Arial" panose="020B0604020202020204" pitchFamily="34" charset="0"/>
                <a:cs typeface="Arial" panose="020B0604020202020204" pitchFamily="34" charset="0"/>
              </a:rPr>
              <a:t> CHP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cơ</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hội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năng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lượng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học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khả</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trong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ngành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này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Nguồn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cung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cấp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khối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đáng</a:t>
            </a:r>
            <a:r>
              <a:rPr lang="en-US" sz="1400" dirty="0">
                <a:latin typeface="Arial" panose="020B0604020202020204" pitchFamily="34" charset="0"/>
                <a:cs typeface="Arial" panose="020B0604020202020204" pitchFamily="34" charset="0"/>
              </a:rPr>
              <a:t> tin </a:t>
            </a:r>
            <a:r>
              <a:rPr lang="en-US" sz="1400" dirty="0" err="1">
                <a:latin typeface="Arial" panose="020B0604020202020204" pitchFamily="34" charset="0"/>
                <a:cs typeface="Arial" panose="020B0604020202020204" pitchFamily="34" charset="0"/>
              </a:rPr>
              <a:t>cậy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rất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trọng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quyết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định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lắp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đặt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a:t>
            </a:r>
          </a:p>
          <a:p>
            <a:pPr lvl="0" algn="just"/>
            <a:r>
              <a:rPr lang="en-US" sz="1400" dirty="0" err="1">
                <a:latin typeface="Arial" panose="020B0604020202020204" pitchFamily="34" charset="0"/>
                <a:cs typeface="Arial" panose="020B0604020202020204" pitchFamily="34" charset="0"/>
              </a:rPr>
              <a:t>Hình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thức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mua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bán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nước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theo</a:t>
            </a:r>
            <a:r>
              <a:rPr lang="en-US" sz="1400" dirty="0">
                <a:latin typeface="Arial" panose="020B0604020202020204" pitchFamily="34" charset="0"/>
                <a:cs typeface="Arial" panose="020B0604020202020204" pitchFamily="34" charset="0"/>
              </a:rPr>
              <a:t> ESCO </a:t>
            </a:r>
            <a:r>
              <a:rPr lang="en-US" sz="1400" dirty="0" err="1">
                <a:latin typeface="Arial" panose="020B0604020202020204" pitchFamily="34" charset="0"/>
                <a:cs typeface="Arial" panose="020B0604020202020204" pitchFamily="34" charset="0"/>
              </a:rPr>
              <a:t>nên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đóng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vai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quan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trọng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trong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việc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khuyến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khích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ứng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lò</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khối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ngành</a:t>
            </a:r>
            <a:r>
              <a:rPr lang="en-US" sz="1400" dirty="0">
                <a:latin typeface="Arial" panose="020B0604020202020204" pitchFamily="34" charset="0"/>
                <a:cs typeface="Arial" panose="020B0604020202020204" pitchFamily="34" charset="0"/>
              </a:rPr>
              <a:t>.</a:t>
            </a:r>
          </a:p>
          <a:p>
            <a:pPr lvl="0" algn="just"/>
            <a:r>
              <a:rPr lang="en-US" sz="1400" dirty="0">
                <a:latin typeface="Arial" panose="020B0604020202020204" pitchFamily="34" charset="0"/>
                <a:cs typeface="Arial" panose="020B0604020202020204" pitchFamily="34" charset="0"/>
              </a:rPr>
              <a:t>VINAPACO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một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trường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hợp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cứu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điển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hình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tốt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việc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ứng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đồng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phát</a:t>
            </a:r>
            <a:r>
              <a:rPr lang="en-US" sz="1400" dirty="0">
                <a:latin typeface="Arial" panose="020B0604020202020204" pitchFamily="34" charset="0"/>
                <a:cs typeface="Arial" panose="020B0604020202020204" pitchFamily="34" charset="0"/>
              </a:rPr>
              <a:t> CHP </a:t>
            </a:r>
            <a:r>
              <a:rPr lang="en-US" sz="1400" dirty="0" err="1">
                <a:latin typeface="Arial" panose="020B0604020202020204" pitchFamily="34" charset="0"/>
                <a:cs typeface="Arial" panose="020B0604020202020204" pitchFamily="34" charset="0"/>
              </a:rPr>
              <a:t>sử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sinh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khối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chính</a:t>
            </a:r>
            <a:r>
              <a:rPr lang="en-US" sz="1400" dirty="0">
                <a:latin typeface="Arial" panose="020B0604020202020204" pitchFamily="34" charset="0"/>
                <a:cs typeface="Arial" panose="020B0604020202020204" pitchFamily="34" charset="0"/>
              </a:rPr>
              <a:t>. Tuy </a:t>
            </a:r>
            <a:r>
              <a:rPr lang="en-US" sz="1400" dirty="0" err="1">
                <a:latin typeface="Arial" panose="020B0604020202020204" pitchFamily="34" charset="0"/>
                <a:cs typeface="Arial" panose="020B0604020202020204" pitchFamily="34" charset="0"/>
              </a:rPr>
              <a:t>nhiên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cần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nghiên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cứu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sâu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hơn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để</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được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các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tính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toán</a:t>
            </a:r>
            <a:r>
              <a:rPr lang="en-US" sz="1400" dirty="0">
                <a:latin typeface="Arial" panose="020B0604020202020204" pitchFamily="34" charset="0"/>
                <a:cs typeface="Arial" panose="020B0604020202020204" pitchFamily="34" charset="0"/>
              </a:rPr>
              <a:t> chi </a:t>
            </a:r>
            <a:r>
              <a:rPr lang="en-US" sz="1400" dirty="0" err="1">
                <a:latin typeface="Arial" panose="020B0604020202020204" pitchFamily="34" charset="0"/>
                <a:cs typeface="Arial" panose="020B0604020202020204" pitchFamily="34" charset="0"/>
              </a:rPr>
              <a:t>tiết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thống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đồng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phát</a:t>
            </a:r>
            <a:r>
              <a:rPr lang="en-US" sz="1400" dirty="0">
                <a:latin typeface="Arial" panose="020B0604020202020204" pitchFamily="34" charset="0"/>
                <a:cs typeface="Arial" panose="020B0604020202020204" pitchFamily="34" charset="0"/>
              </a:rPr>
              <a:t> CHP </a:t>
            </a:r>
            <a:r>
              <a:rPr lang="en-US" sz="1400" dirty="0" err="1">
                <a:latin typeface="Arial" panose="020B0604020202020204" pitchFamily="34" charset="0"/>
                <a:cs typeface="Arial" panose="020B0604020202020204" pitchFamily="34" charset="0"/>
              </a:rPr>
              <a:t>của</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nhà</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máy</a:t>
            </a:r>
            <a:r>
              <a:rPr lang="en-US" sz="1400" dirty="0">
                <a:latin typeface="Arial" panose="020B0604020202020204" pitchFamily="34" charset="0"/>
                <a:cs typeface="Arial" panose="020B0604020202020204" pitchFamily="34" charset="0"/>
              </a:rPr>
              <a:t>. </a:t>
            </a:r>
          </a:p>
          <a:p>
            <a:pPr lvl="0" algn="just"/>
            <a:endParaRPr lang="en-US" sz="1400" dirty="0">
              <a:latin typeface="Arial" panose="020B0604020202020204" pitchFamily="34" charset="0"/>
              <a:cs typeface="Arial" panose="020B0604020202020204" pitchFamily="34" charset="0"/>
            </a:endParaRPr>
          </a:p>
          <a:p>
            <a:pPr marL="0" lvl="0" indent="0" algn="just">
              <a:buNone/>
            </a:pP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501">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9D2CBE53-CB25-444E-6E3F-BD015C91329B}"/>
              </a:ext>
            </a:extLst>
          </p:cNvPr>
          <p:cNvGrpSpPr/>
          <p:nvPr/>
        </p:nvGrpSpPr>
        <p:grpSpPr>
          <a:xfrm>
            <a:off x="4577001" y="866723"/>
            <a:ext cx="4115074" cy="3410053"/>
            <a:chOff x="4577001" y="866723"/>
            <a:chExt cx="4115074" cy="3410053"/>
          </a:xfrm>
        </p:grpSpPr>
        <p:sp>
          <p:nvSpPr>
            <p:cNvPr id="3" name="Google Shape;49;p15">
              <a:extLst>
                <a:ext uri="{FF2B5EF4-FFF2-40B4-BE49-F238E27FC236}">
                  <a16:creationId xmlns:a16="http://schemas.microsoft.com/office/drawing/2014/main" id="{9B63EE50-DF56-C9D0-E241-35E99FFDA558}"/>
                </a:ext>
              </a:extLst>
            </p:cNvPr>
            <p:cNvSpPr/>
            <p:nvPr/>
          </p:nvSpPr>
          <p:spPr>
            <a:xfrm>
              <a:off x="6203883" y="866723"/>
              <a:ext cx="791020" cy="327336"/>
            </a:xfrm>
            <a:custGeom>
              <a:avLst/>
              <a:gdLst>
                <a:gd name="f0" fmla="val 360"/>
                <a:gd name="f1" fmla="val w"/>
                <a:gd name="f2" fmla="val h"/>
                <a:gd name="f3" fmla="val 0"/>
                <a:gd name="f4" fmla="val 41992"/>
                <a:gd name="f5" fmla="val 17377"/>
                <a:gd name="f6" fmla="val 20883"/>
                <a:gd name="f7" fmla="val 20704"/>
                <a:gd name="f8" fmla="val 45"/>
                <a:gd name="f9" fmla="val 20524"/>
                <a:gd name="f10" fmla="val 90"/>
                <a:gd name="f11" fmla="val 20344"/>
                <a:gd name="f12" fmla="val 157"/>
                <a:gd name="f13" fmla="val 20187"/>
                <a:gd name="f14" fmla="val 247"/>
                <a:gd name="f15" fmla="val 20029"/>
                <a:gd name="f16" fmla="val 19872"/>
                <a:gd name="f17" fmla="val 472"/>
                <a:gd name="f18" fmla="val 19737"/>
                <a:gd name="f19" fmla="val 629"/>
                <a:gd name="f20" fmla="val 19445"/>
                <a:gd name="f21" fmla="val 944"/>
                <a:gd name="f22" fmla="val 19197"/>
                <a:gd name="f23" fmla="val 1304"/>
                <a:gd name="f24" fmla="val 18950"/>
                <a:gd name="f25" fmla="val 1731"/>
                <a:gd name="f26" fmla="val 18748"/>
                <a:gd name="f27" fmla="val 2180"/>
                <a:gd name="f28" fmla="val 18546"/>
                <a:gd name="f29" fmla="val 2697"/>
                <a:gd name="f30" fmla="val 18366"/>
                <a:gd name="f31" fmla="val 3215"/>
                <a:gd name="f32" fmla="val 18208"/>
                <a:gd name="f33" fmla="val 3754"/>
                <a:gd name="f34" fmla="val 18073"/>
                <a:gd name="f35" fmla="val 4316"/>
                <a:gd name="f36" fmla="val 17939"/>
                <a:gd name="f37" fmla="val 4900"/>
                <a:gd name="f38" fmla="val 17826"/>
                <a:gd name="f39" fmla="val 5485"/>
                <a:gd name="f40" fmla="val 17624"/>
                <a:gd name="f41" fmla="val 6654"/>
                <a:gd name="f42" fmla="val 17489"/>
                <a:gd name="f43" fmla="val 7755"/>
                <a:gd name="f44" fmla="val 8767"/>
                <a:gd name="f45" fmla="val 17332"/>
                <a:gd name="f46" fmla="val 9644"/>
                <a:gd name="f47" fmla="val 17287"/>
                <a:gd name="f48" fmla="val 10318"/>
                <a:gd name="f49" fmla="val 17264"/>
                <a:gd name="f50" fmla="val 10925"/>
                <a:gd name="f51" fmla="val 17242"/>
                <a:gd name="f52" fmla="val 10700"/>
                <a:gd name="f53" fmla="val 17129"/>
                <a:gd name="f54" fmla="val 10093"/>
                <a:gd name="f55" fmla="val 17039"/>
                <a:gd name="f56" fmla="val 9666"/>
                <a:gd name="f57" fmla="val 16905"/>
                <a:gd name="f58" fmla="val 9194"/>
                <a:gd name="f59" fmla="val 16747"/>
                <a:gd name="f60" fmla="val 8654"/>
                <a:gd name="f61" fmla="val 16522"/>
                <a:gd name="f62" fmla="val 8070"/>
                <a:gd name="f63" fmla="val 16275"/>
                <a:gd name="f64" fmla="val 7486"/>
                <a:gd name="f65" fmla="val 15960"/>
                <a:gd name="f66" fmla="val 6856"/>
                <a:gd name="f67" fmla="val 15601"/>
                <a:gd name="f68" fmla="val 6227"/>
                <a:gd name="f69" fmla="val 15376"/>
                <a:gd name="f70" fmla="val 5934"/>
                <a:gd name="f71" fmla="val 15151"/>
                <a:gd name="f72" fmla="val 5620"/>
                <a:gd name="f73" fmla="val 14926"/>
                <a:gd name="f74" fmla="val 5328"/>
                <a:gd name="f75" fmla="val 14657"/>
                <a:gd name="f76" fmla="val 5035"/>
                <a:gd name="f77" fmla="val 14387"/>
                <a:gd name="f78" fmla="val 4743"/>
                <a:gd name="f79" fmla="val 14095"/>
                <a:gd name="f80" fmla="val 4451"/>
                <a:gd name="f81" fmla="val 13780"/>
                <a:gd name="f82" fmla="val 4181"/>
                <a:gd name="f83" fmla="val 13443"/>
                <a:gd name="f84" fmla="val 3934"/>
                <a:gd name="f85" fmla="val 13106"/>
                <a:gd name="f86" fmla="val 3687"/>
                <a:gd name="f87" fmla="val 12723"/>
                <a:gd name="f88" fmla="val 3462"/>
                <a:gd name="f89" fmla="val 12544"/>
                <a:gd name="f90" fmla="val 3372"/>
                <a:gd name="f91" fmla="val 12341"/>
                <a:gd name="f92" fmla="val 3282"/>
                <a:gd name="f93" fmla="val 12161"/>
                <a:gd name="f94" fmla="val 11982"/>
                <a:gd name="f95" fmla="val 3170"/>
                <a:gd name="f96" fmla="val 11802"/>
                <a:gd name="f97" fmla="val 3147"/>
                <a:gd name="f98" fmla="val 11442"/>
                <a:gd name="f99" fmla="val 11262"/>
                <a:gd name="f100" fmla="val 11083"/>
                <a:gd name="f101" fmla="val 3192"/>
                <a:gd name="f102" fmla="val 3237"/>
                <a:gd name="f103" fmla="val 10588"/>
                <a:gd name="f104" fmla="val 10251"/>
                <a:gd name="f105" fmla="val 3574"/>
                <a:gd name="f106" fmla="val 9936"/>
                <a:gd name="f107" fmla="val 3799"/>
                <a:gd name="f108" fmla="val 4091"/>
                <a:gd name="f109" fmla="val 9352"/>
                <a:gd name="f110" fmla="val 4406"/>
                <a:gd name="f111" fmla="val 9059"/>
                <a:gd name="f112" fmla="val 8790"/>
                <a:gd name="f113" fmla="val 5125"/>
                <a:gd name="f114" fmla="val 8542"/>
                <a:gd name="f115" fmla="val 5530"/>
                <a:gd name="f116" fmla="val 8295"/>
                <a:gd name="f117" fmla="val 5957"/>
                <a:gd name="f118" fmla="val 8048"/>
                <a:gd name="f119" fmla="val 6384"/>
                <a:gd name="f120" fmla="val 7823"/>
                <a:gd name="f121" fmla="val 6834"/>
                <a:gd name="f122" fmla="val 7418"/>
                <a:gd name="f123" fmla="val 7036"/>
                <a:gd name="f124" fmla="val 6722"/>
                <a:gd name="f125" fmla="val 9509"/>
                <a:gd name="f126" fmla="val 6474"/>
                <a:gd name="f127" fmla="val 10295"/>
                <a:gd name="f128" fmla="val 6272"/>
                <a:gd name="f129" fmla="val 10970"/>
                <a:gd name="f130" fmla="val 6115"/>
                <a:gd name="f131" fmla="val 11487"/>
                <a:gd name="f132" fmla="val 6002"/>
                <a:gd name="f133" fmla="val 11959"/>
                <a:gd name="f134" fmla="val 5710"/>
                <a:gd name="f135" fmla="val 11689"/>
                <a:gd name="f136" fmla="val 5418"/>
                <a:gd name="f137" fmla="val 11509"/>
                <a:gd name="f138" fmla="val 5126"/>
                <a:gd name="f139" fmla="val 11374"/>
                <a:gd name="f140" fmla="val 4856"/>
                <a:gd name="f141" fmla="val 11307"/>
                <a:gd name="f142" fmla="val 4564"/>
                <a:gd name="f143" fmla="val 11285"/>
                <a:gd name="f144" fmla="val 4294"/>
                <a:gd name="f145" fmla="val 4024"/>
                <a:gd name="f146" fmla="val 11397"/>
                <a:gd name="f147" fmla="val 3507"/>
                <a:gd name="f148" fmla="val 11667"/>
                <a:gd name="f149" fmla="val 11846"/>
                <a:gd name="f150" fmla="val 2990"/>
                <a:gd name="f151" fmla="val 12071"/>
                <a:gd name="f152" fmla="val 2743"/>
                <a:gd name="f153" fmla="val 12319"/>
                <a:gd name="f154" fmla="val 2518"/>
                <a:gd name="f155" fmla="val 12588"/>
                <a:gd name="f156" fmla="val 2271"/>
                <a:gd name="f157" fmla="val 12881"/>
                <a:gd name="f158" fmla="val 2046"/>
                <a:gd name="f159" fmla="val 13195"/>
                <a:gd name="f160" fmla="val 1844"/>
                <a:gd name="f161" fmla="val 13510"/>
                <a:gd name="f162" fmla="val 1439"/>
                <a:gd name="f163" fmla="val 14162"/>
                <a:gd name="f164" fmla="val 1079"/>
                <a:gd name="f165" fmla="val 14836"/>
                <a:gd name="f166" fmla="val 765"/>
                <a:gd name="f167" fmla="val 15488"/>
                <a:gd name="f168" fmla="val 495"/>
                <a:gd name="f169" fmla="val 16095"/>
                <a:gd name="f170" fmla="val 135"/>
                <a:gd name="f171" fmla="val 17017"/>
                <a:gd name="f172" fmla="val 17376"/>
                <a:gd name="f173" fmla="val 41991"/>
                <a:gd name="f174" fmla="val 41924"/>
                <a:gd name="f175" fmla="val 17152"/>
                <a:gd name="f176" fmla="val 41721"/>
                <a:gd name="f177" fmla="val 16545"/>
                <a:gd name="f178" fmla="val 41384"/>
                <a:gd name="f179" fmla="val 15645"/>
                <a:gd name="f180" fmla="val 41159"/>
                <a:gd name="f181" fmla="val 15106"/>
                <a:gd name="f182" fmla="val 40890"/>
                <a:gd name="f183" fmla="val 14544"/>
                <a:gd name="f184" fmla="val 40597"/>
                <a:gd name="f185" fmla="val 13937"/>
                <a:gd name="f186" fmla="val 40238"/>
                <a:gd name="f187" fmla="val 13308"/>
                <a:gd name="f188" fmla="val 39856"/>
                <a:gd name="f189" fmla="val 12678"/>
                <a:gd name="f190" fmla="val 39451"/>
                <a:gd name="f191" fmla="val 12049"/>
                <a:gd name="f192" fmla="val 38979"/>
                <a:gd name="f193" fmla="val 11419"/>
                <a:gd name="f194" fmla="val 38462"/>
                <a:gd name="f195" fmla="val 10835"/>
                <a:gd name="f196" fmla="val 38192"/>
                <a:gd name="f197" fmla="val 10543"/>
                <a:gd name="f198" fmla="val 37900"/>
                <a:gd name="f199" fmla="val 10273"/>
                <a:gd name="f200" fmla="val 37608"/>
                <a:gd name="f201" fmla="val 10003"/>
                <a:gd name="f202" fmla="val 37316"/>
                <a:gd name="f203" fmla="val 9756"/>
                <a:gd name="f204" fmla="val 36866"/>
                <a:gd name="f205" fmla="val 9441"/>
                <a:gd name="f206" fmla="val 36416"/>
                <a:gd name="f207" fmla="val 35967"/>
                <a:gd name="f208" fmla="val 8992"/>
                <a:gd name="f209" fmla="val 35517"/>
                <a:gd name="f210" fmla="val 8834"/>
                <a:gd name="f211" fmla="val 35068"/>
                <a:gd name="f212" fmla="val 8722"/>
                <a:gd name="f213" fmla="val 34618"/>
                <a:gd name="f214" fmla="val 8677"/>
                <a:gd name="f215" fmla="val 34168"/>
                <a:gd name="f216" fmla="val 33719"/>
                <a:gd name="f217" fmla="val 33292"/>
                <a:gd name="f218" fmla="val 32865"/>
                <a:gd name="f219" fmla="val 8812"/>
                <a:gd name="f220" fmla="val 32438"/>
                <a:gd name="f221" fmla="val 8924"/>
                <a:gd name="f222" fmla="val 32010"/>
                <a:gd name="f223" fmla="val 9082"/>
                <a:gd name="f224" fmla="val 31606"/>
                <a:gd name="f225" fmla="val 9239"/>
                <a:gd name="f226" fmla="val 31201"/>
                <a:gd name="f227" fmla="val 9419"/>
                <a:gd name="f228" fmla="val 30797"/>
                <a:gd name="f229" fmla="val 30437"/>
                <a:gd name="f230" fmla="val 9846"/>
                <a:gd name="f231" fmla="val 30055"/>
                <a:gd name="f232" fmla="val 10071"/>
                <a:gd name="f233" fmla="val 29718"/>
                <a:gd name="f234" fmla="val 29066"/>
                <a:gd name="f235" fmla="val 10790"/>
                <a:gd name="f236" fmla="val 28504"/>
                <a:gd name="f237" fmla="val 28009"/>
                <a:gd name="f238" fmla="val 11712"/>
                <a:gd name="f239" fmla="val 27605"/>
                <a:gd name="f240" fmla="val 12094"/>
                <a:gd name="f241" fmla="val 27312"/>
                <a:gd name="f242" fmla="val 12408"/>
                <a:gd name="f243" fmla="val 27065"/>
                <a:gd name="f244" fmla="val 27088"/>
                <a:gd name="f245" fmla="val 27133"/>
                <a:gd name="f246" fmla="val 11914"/>
                <a:gd name="f247" fmla="val 27110"/>
                <a:gd name="f248" fmla="val 27043"/>
                <a:gd name="f249" fmla="val 26908"/>
                <a:gd name="f250" fmla="val 8160"/>
                <a:gd name="f251" fmla="val 26840"/>
                <a:gd name="f252" fmla="val 7688"/>
                <a:gd name="f253" fmla="val 26728"/>
                <a:gd name="f254" fmla="val 7216"/>
                <a:gd name="f255" fmla="val 26616"/>
                <a:gd name="f256" fmla="val 6721"/>
                <a:gd name="f257" fmla="val 26481"/>
                <a:gd name="f258" fmla="val 26323"/>
                <a:gd name="f259" fmla="val 26143"/>
                <a:gd name="f260" fmla="val 5215"/>
                <a:gd name="f261" fmla="val 25941"/>
                <a:gd name="f262" fmla="val 4721"/>
                <a:gd name="f263" fmla="val 25694"/>
                <a:gd name="f264" fmla="val 4226"/>
                <a:gd name="f265" fmla="val 25447"/>
                <a:gd name="f266" fmla="val 3732"/>
                <a:gd name="f267" fmla="val 25177"/>
                <a:gd name="f268" fmla="val 3259"/>
                <a:gd name="f269" fmla="val 24862"/>
                <a:gd name="f270" fmla="val 2787"/>
                <a:gd name="f271" fmla="val 24525"/>
                <a:gd name="f272" fmla="val 2338"/>
                <a:gd name="f273" fmla="val 24143"/>
                <a:gd name="f274" fmla="val 1888"/>
                <a:gd name="f275" fmla="val 23738"/>
                <a:gd name="f276" fmla="val 1484"/>
                <a:gd name="f277" fmla="val 23289"/>
                <a:gd name="f278" fmla="val 22817"/>
                <a:gd name="f279" fmla="val 697"/>
                <a:gd name="f280" fmla="val 22569"/>
                <a:gd name="f281" fmla="val 517"/>
                <a:gd name="f282" fmla="val 22344"/>
                <a:gd name="f283" fmla="val 22120"/>
                <a:gd name="f284" fmla="val 21895"/>
                <a:gd name="f285" fmla="val 21670"/>
                <a:gd name="f286" fmla="val 67"/>
                <a:gd name="f287" fmla="val 21468"/>
                <a:gd name="f288" fmla="val 22"/>
                <a:gd name="f289" fmla="val 21265"/>
                <a:gd name="f290" fmla="*/ f1 1 41992"/>
                <a:gd name="f291" fmla="*/ f2 1 17377"/>
                <a:gd name="f292" fmla="val f3"/>
                <a:gd name="f293" fmla="val f4"/>
                <a:gd name="f294" fmla="val f5"/>
                <a:gd name="f295" fmla="+- f294 0 f292"/>
                <a:gd name="f296" fmla="+- f293 0 f292"/>
                <a:gd name="f297" fmla="*/ f296 1 41992"/>
                <a:gd name="f298" fmla="*/ f295 1 17377"/>
                <a:gd name="f299" fmla="*/ f292 1 f297"/>
                <a:gd name="f300" fmla="*/ f293 1 f297"/>
                <a:gd name="f301" fmla="*/ f292 1 f298"/>
                <a:gd name="f302" fmla="*/ f294 1 f298"/>
                <a:gd name="f303" fmla="*/ f299 f290 1"/>
                <a:gd name="f304" fmla="*/ f300 f290 1"/>
                <a:gd name="f305" fmla="*/ f302 f291 1"/>
                <a:gd name="f306" fmla="*/ f301 f291 1"/>
              </a:gdLst>
              <a:ahLst/>
              <a:cxnLst>
                <a:cxn ang="3cd4">
                  <a:pos x="hc" y="t"/>
                </a:cxn>
                <a:cxn ang="0">
                  <a:pos x="r" y="vc"/>
                </a:cxn>
                <a:cxn ang="cd4">
                  <a:pos x="hc" y="b"/>
                </a:cxn>
                <a:cxn ang="cd2">
                  <a:pos x="l" y="vc"/>
                </a:cxn>
              </a:cxnLst>
              <a:rect l="f303" t="f306" r="f304" b="f305"/>
              <a:pathLst>
                <a:path w="41992" h="17377">
                  <a:moveTo>
                    <a:pt x="f6" y="f3"/>
                  </a:moveTo>
                  <a:lnTo>
                    <a:pt x="f7" y="f8"/>
                  </a:ln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5"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31"/>
                  </a:lnTo>
                  <a:lnTo>
                    <a:pt x="f94" y="f95"/>
                  </a:lnTo>
                  <a:lnTo>
                    <a:pt x="f96" y="f97"/>
                  </a:lnTo>
                  <a:lnTo>
                    <a:pt x="f98" y="f97"/>
                  </a:lnTo>
                  <a:lnTo>
                    <a:pt x="f99" y="f95"/>
                  </a:lnTo>
                  <a:lnTo>
                    <a:pt x="f100" y="f101"/>
                  </a:lnTo>
                  <a:lnTo>
                    <a:pt x="f50" y="f102"/>
                  </a:lnTo>
                  <a:lnTo>
                    <a:pt x="f103" y="f90"/>
                  </a:lnTo>
                  <a:lnTo>
                    <a:pt x="f104" y="f105"/>
                  </a:lnTo>
                  <a:lnTo>
                    <a:pt x="f106" y="f107"/>
                  </a:lnTo>
                  <a:lnTo>
                    <a:pt x="f46" y="f108"/>
                  </a:lnTo>
                  <a:lnTo>
                    <a:pt x="f109" y="f110"/>
                  </a:lnTo>
                  <a:lnTo>
                    <a:pt x="f111" y="f78"/>
                  </a:lnTo>
                  <a:lnTo>
                    <a:pt x="f112" y="f113"/>
                  </a:lnTo>
                  <a:lnTo>
                    <a:pt x="f114" y="f115"/>
                  </a:lnTo>
                  <a:lnTo>
                    <a:pt x="f116" y="f117"/>
                  </a:lnTo>
                  <a:lnTo>
                    <a:pt x="f118" y="f119"/>
                  </a:lnTo>
                  <a:lnTo>
                    <a:pt x="f120" y="f121"/>
                  </a:lnTo>
                  <a:lnTo>
                    <a:pt x="f122" y="f43"/>
                  </a:lnTo>
                  <a:lnTo>
                    <a:pt x="f123" y="f60"/>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1"/>
                  </a:lnTo>
                  <a:lnTo>
                    <a:pt x="f145" y="f146"/>
                  </a:lnTo>
                  <a:lnTo>
                    <a:pt x="f33" y="f137"/>
                  </a:lnTo>
                  <a:lnTo>
                    <a:pt x="f147" y="f148"/>
                  </a:lnTo>
                  <a:lnTo>
                    <a:pt x="f102"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3" y="f172"/>
                  </a:lnTo>
                  <a:lnTo>
                    <a:pt x="f173" y="f172"/>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58"/>
                  </a:lnTo>
                  <a:lnTo>
                    <a:pt x="f207" y="f208"/>
                  </a:lnTo>
                  <a:lnTo>
                    <a:pt x="f209" y="f210"/>
                  </a:lnTo>
                  <a:lnTo>
                    <a:pt x="f211" y="f212"/>
                  </a:lnTo>
                  <a:lnTo>
                    <a:pt x="f213" y="f214"/>
                  </a:lnTo>
                  <a:lnTo>
                    <a:pt x="f215" y="f60"/>
                  </a:lnTo>
                  <a:lnTo>
                    <a:pt x="f216" y="f214"/>
                  </a:lnTo>
                  <a:lnTo>
                    <a:pt x="f217" y="f212"/>
                  </a:lnTo>
                  <a:lnTo>
                    <a:pt x="f218" y="f219"/>
                  </a:lnTo>
                  <a:lnTo>
                    <a:pt x="f220" y="f221"/>
                  </a:lnTo>
                  <a:lnTo>
                    <a:pt x="f222" y="f223"/>
                  </a:lnTo>
                  <a:lnTo>
                    <a:pt x="f224" y="f225"/>
                  </a:lnTo>
                  <a:lnTo>
                    <a:pt x="f226" y="f227"/>
                  </a:lnTo>
                  <a:lnTo>
                    <a:pt x="f228" y="f46"/>
                  </a:lnTo>
                  <a:lnTo>
                    <a:pt x="f229" y="f230"/>
                  </a:lnTo>
                  <a:lnTo>
                    <a:pt x="f231" y="f232"/>
                  </a:lnTo>
                  <a:lnTo>
                    <a:pt x="f233" y="f48"/>
                  </a:lnTo>
                  <a:lnTo>
                    <a:pt x="f234" y="f235"/>
                  </a:lnTo>
                  <a:lnTo>
                    <a:pt x="f236" y="f99"/>
                  </a:lnTo>
                  <a:lnTo>
                    <a:pt x="f237" y="f238"/>
                  </a:lnTo>
                  <a:lnTo>
                    <a:pt x="f239" y="f240"/>
                  </a:lnTo>
                  <a:lnTo>
                    <a:pt x="f241" y="f242"/>
                  </a:lnTo>
                  <a:lnTo>
                    <a:pt x="f243" y="f189"/>
                  </a:lnTo>
                  <a:lnTo>
                    <a:pt x="f244" y="f91"/>
                  </a:lnTo>
                  <a:lnTo>
                    <a:pt x="f245" y="f246"/>
                  </a:lnTo>
                  <a:lnTo>
                    <a:pt x="f245" y="f139"/>
                  </a:lnTo>
                  <a:lnTo>
                    <a:pt x="f245" y="f52"/>
                  </a:lnTo>
                  <a:lnTo>
                    <a:pt x="f247" y="f106"/>
                  </a:lnTo>
                  <a:lnTo>
                    <a:pt x="f248" y="f223"/>
                  </a:lnTo>
                  <a:lnTo>
                    <a:pt x="f249" y="f250"/>
                  </a:lnTo>
                  <a:lnTo>
                    <a:pt x="f251" y="f252"/>
                  </a:lnTo>
                  <a:lnTo>
                    <a:pt x="f253" y="f254"/>
                  </a:lnTo>
                  <a:lnTo>
                    <a:pt x="f255" y="f256"/>
                  </a:lnTo>
                  <a:lnTo>
                    <a:pt x="f257" y="f68"/>
                  </a:lnTo>
                  <a:lnTo>
                    <a:pt x="f258" y="f134"/>
                  </a:lnTo>
                  <a:lnTo>
                    <a:pt x="f259" y="f260"/>
                  </a:lnTo>
                  <a:lnTo>
                    <a:pt x="f261" y="f262"/>
                  </a:lnTo>
                  <a:lnTo>
                    <a:pt x="f263" y="f264"/>
                  </a:lnTo>
                  <a:lnTo>
                    <a:pt x="f265" y="f266"/>
                  </a:lnTo>
                  <a:lnTo>
                    <a:pt x="f267" y="f268"/>
                  </a:lnTo>
                  <a:lnTo>
                    <a:pt x="f269" y="f270"/>
                  </a:lnTo>
                  <a:lnTo>
                    <a:pt x="f271" y="f272"/>
                  </a:lnTo>
                  <a:lnTo>
                    <a:pt x="f273" y="f274"/>
                  </a:lnTo>
                  <a:lnTo>
                    <a:pt x="f275" y="f276"/>
                  </a:lnTo>
                  <a:lnTo>
                    <a:pt x="f277" y="f164"/>
                  </a:lnTo>
                  <a:lnTo>
                    <a:pt x="f278" y="f279"/>
                  </a:lnTo>
                  <a:lnTo>
                    <a:pt x="f280" y="f281"/>
                  </a:lnTo>
                  <a:lnTo>
                    <a:pt x="f282" y="f0"/>
                  </a:lnTo>
                  <a:lnTo>
                    <a:pt x="f283" y="f14"/>
                  </a:lnTo>
                  <a:lnTo>
                    <a:pt x="f284" y="f12"/>
                  </a:lnTo>
                  <a:lnTo>
                    <a:pt x="f285" y="f286"/>
                  </a:lnTo>
                  <a:lnTo>
                    <a:pt x="f287" y="f288"/>
                  </a:lnTo>
                  <a:lnTo>
                    <a:pt x="f289"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 name="Google Shape;50;p15">
              <a:extLst>
                <a:ext uri="{FF2B5EF4-FFF2-40B4-BE49-F238E27FC236}">
                  <a16:creationId xmlns:a16="http://schemas.microsoft.com/office/drawing/2014/main" id="{05D1AD19-FC1D-F2C8-AB3B-FD4F26BFE432}"/>
                </a:ext>
              </a:extLst>
            </p:cNvPr>
            <p:cNvSpPr/>
            <p:nvPr/>
          </p:nvSpPr>
          <p:spPr>
            <a:xfrm>
              <a:off x="7767681" y="1564145"/>
              <a:ext cx="859197" cy="355271"/>
            </a:xfrm>
            <a:custGeom>
              <a:avLst/>
              <a:gdLst>
                <a:gd name="f0" fmla="val 180"/>
                <a:gd name="f1" fmla="val w"/>
                <a:gd name="f2" fmla="val h"/>
                <a:gd name="f3" fmla="val 0"/>
                <a:gd name="f4" fmla="val 45611"/>
                <a:gd name="f5" fmla="val 18860"/>
                <a:gd name="f6" fmla="val 22884"/>
                <a:gd name="f7" fmla="val 22682"/>
                <a:gd name="f8" fmla="val 23"/>
                <a:gd name="f9" fmla="val 22479"/>
                <a:gd name="f10" fmla="val 45"/>
                <a:gd name="f11" fmla="val 22300"/>
                <a:gd name="f12" fmla="val 112"/>
                <a:gd name="f13" fmla="val 22097"/>
                <a:gd name="f14" fmla="val 21917"/>
                <a:gd name="f15" fmla="val 292"/>
                <a:gd name="f16" fmla="val 21760"/>
                <a:gd name="f17" fmla="val 405"/>
                <a:gd name="f18" fmla="val 21580"/>
                <a:gd name="f19" fmla="val 540"/>
                <a:gd name="f20" fmla="val 21423"/>
                <a:gd name="f21" fmla="val 674"/>
                <a:gd name="f22" fmla="val 21265"/>
                <a:gd name="f23" fmla="val 854"/>
                <a:gd name="f24" fmla="val 21131"/>
                <a:gd name="f25" fmla="val 1034"/>
                <a:gd name="f26" fmla="val 20861"/>
                <a:gd name="f27" fmla="val 1439"/>
                <a:gd name="f28" fmla="val 20591"/>
                <a:gd name="f29" fmla="val 1888"/>
                <a:gd name="f30" fmla="val 20366"/>
                <a:gd name="f31" fmla="val 2383"/>
                <a:gd name="f32" fmla="val 20142"/>
                <a:gd name="f33" fmla="val 2922"/>
                <a:gd name="f34" fmla="val 19962"/>
                <a:gd name="f35" fmla="val 3507"/>
                <a:gd name="f36" fmla="val 19782"/>
                <a:gd name="f37" fmla="val 4091"/>
                <a:gd name="f38" fmla="val 19625"/>
                <a:gd name="f39" fmla="val 4698"/>
                <a:gd name="f40" fmla="val 19490"/>
                <a:gd name="f41" fmla="val 5328"/>
                <a:gd name="f42" fmla="val 19355"/>
                <a:gd name="f43" fmla="val 5957"/>
                <a:gd name="f44" fmla="val 19152"/>
                <a:gd name="f45" fmla="val 7238"/>
                <a:gd name="f46" fmla="val 18995"/>
                <a:gd name="f47" fmla="val 8430"/>
                <a:gd name="f48" fmla="val 18883"/>
                <a:gd name="f49" fmla="val 9531"/>
                <a:gd name="f50" fmla="val 18815"/>
                <a:gd name="f51" fmla="val 10475"/>
                <a:gd name="f52" fmla="val 18770"/>
                <a:gd name="f53" fmla="val 11217"/>
                <a:gd name="f54" fmla="val 18748"/>
                <a:gd name="f55" fmla="val 11869"/>
                <a:gd name="f56" fmla="val 18725"/>
                <a:gd name="f57" fmla="val 11644"/>
                <a:gd name="f58" fmla="val 18613"/>
                <a:gd name="f59" fmla="val 10970"/>
                <a:gd name="f60" fmla="val 18501"/>
                <a:gd name="f61" fmla="val 10520"/>
                <a:gd name="f62" fmla="val 18366"/>
                <a:gd name="f63" fmla="val 9981"/>
                <a:gd name="f64" fmla="val 18186"/>
                <a:gd name="f65" fmla="val 9396"/>
                <a:gd name="f66" fmla="val 17961"/>
                <a:gd name="f67" fmla="val 8789"/>
                <a:gd name="f68" fmla="val 17669"/>
                <a:gd name="f69" fmla="val 8115"/>
                <a:gd name="f70" fmla="val 17332"/>
                <a:gd name="f71" fmla="val 7463"/>
                <a:gd name="f72" fmla="val 17152"/>
                <a:gd name="f73" fmla="val 7126"/>
                <a:gd name="f74" fmla="val 16927"/>
                <a:gd name="f75" fmla="val 6789"/>
                <a:gd name="f76" fmla="val 16702"/>
                <a:gd name="f77" fmla="val 6452"/>
                <a:gd name="f78" fmla="val 16477"/>
                <a:gd name="f79" fmla="val 6114"/>
                <a:gd name="f80" fmla="val 16208"/>
                <a:gd name="f81" fmla="val 5777"/>
                <a:gd name="f82" fmla="val 15938"/>
                <a:gd name="f83" fmla="val 5462"/>
                <a:gd name="f84" fmla="val 15623"/>
                <a:gd name="f85" fmla="val 5148"/>
                <a:gd name="f86" fmla="val 15309"/>
                <a:gd name="f87" fmla="val 4856"/>
                <a:gd name="f88" fmla="val 14971"/>
                <a:gd name="f89" fmla="val 4563"/>
                <a:gd name="f90" fmla="val 14612"/>
                <a:gd name="f91" fmla="val 4294"/>
                <a:gd name="f92" fmla="val 14230"/>
                <a:gd name="f93" fmla="val 4024"/>
                <a:gd name="f94" fmla="val 13825"/>
                <a:gd name="f95" fmla="val 3777"/>
                <a:gd name="f96" fmla="val 13623"/>
                <a:gd name="f97" fmla="val 3664"/>
                <a:gd name="f98" fmla="val 13420"/>
                <a:gd name="f99" fmla="val 3574"/>
                <a:gd name="f100" fmla="val 13218"/>
                <a:gd name="f101" fmla="val 13016"/>
                <a:gd name="f102" fmla="val 3462"/>
                <a:gd name="f103" fmla="val 12813"/>
                <a:gd name="f104" fmla="val 3417"/>
                <a:gd name="f105" fmla="val 12431"/>
                <a:gd name="f106" fmla="val 12229"/>
                <a:gd name="f107" fmla="val 3439"/>
                <a:gd name="f108" fmla="val 12049"/>
                <a:gd name="f109" fmla="val 3484"/>
                <a:gd name="f110" fmla="val 11847"/>
                <a:gd name="f111" fmla="val 3529"/>
                <a:gd name="f112" fmla="val 11667"/>
                <a:gd name="f113" fmla="val 3597"/>
                <a:gd name="f114" fmla="val 11487"/>
                <a:gd name="f115" fmla="val 3687"/>
                <a:gd name="f116" fmla="val 11150"/>
                <a:gd name="f117" fmla="val 3889"/>
                <a:gd name="f118" fmla="val 10813"/>
                <a:gd name="f119" fmla="val 4136"/>
                <a:gd name="f120" fmla="val 10476"/>
                <a:gd name="f121" fmla="val 4451"/>
                <a:gd name="f122" fmla="val 10161"/>
                <a:gd name="f123" fmla="val 4788"/>
                <a:gd name="f124" fmla="val 9846"/>
                <a:gd name="f125" fmla="val 5170"/>
                <a:gd name="f126" fmla="val 9554"/>
                <a:gd name="f127" fmla="val 5575"/>
                <a:gd name="f128" fmla="val 9262"/>
                <a:gd name="f129" fmla="val 6002"/>
                <a:gd name="f130" fmla="val 8992"/>
                <a:gd name="f131" fmla="val 6474"/>
                <a:gd name="f132" fmla="val 8745"/>
                <a:gd name="f133" fmla="val 6946"/>
                <a:gd name="f134" fmla="val 8497"/>
                <a:gd name="f135" fmla="val 7418"/>
                <a:gd name="f136" fmla="val 8273"/>
                <a:gd name="f137" fmla="val 7913"/>
                <a:gd name="f138" fmla="val 8048"/>
                <a:gd name="f139" fmla="val 7643"/>
                <a:gd name="f140" fmla="val 7306"/>
                <a:gd name="f141" fmla="val 10340"/>
                <a:gd name="f142" fmla="val 7036"/>
                <a:gd name="f143" fmla="val 11195"/>
                <a:gd name="f144" fmla="val 6811"/>
                <a:gd name="f145" fmla="val 11914"/>
                <a:gd name="f146" fmla="val 6654"/>
                <a:gd name="f147" fmla="val 12498"/>
                <a:gd name="f148" fmla="val 6519"/>
                <a:gd name="f149" fmla="val 12993"/>
                <a:gd name="f150" fmla="val 6205"/>
                <a:gd name="f151" fmla="val 12723"/>
                <a:gd name="f152" fmla="val 6047"/>
                <a:gd name="f153" fmla="val 12611"/>
                <a:gd name="f154" fmla="val 5890"/>
                <a:gd name="f155" fmla="val 5732"/>
                <a:gd name="f156" fmla="val 12364"/>
                <a:gd name="f157" fmla="val 5418"/>
                <a:gd name="f158" fmla="val 12319"/>
                <a:gd name="f159" fmla="val 5283"/>
                <a:gd name="f160" fmla="val 12296"/>
                <a:gd name="f161" fmla="val 5126"/>
                <a:gd name="f162" fmla="val 12274"/>
                <a:gd name="f163" fmla="val 4968"/>
                <a:gd name="f164" fmla="val 4676"/>
                <a:gd name="f165" fmla="val 4384"/>
                <a:gd name="f166" fmla="val 12386"/>
                <a:gd name="f167" fmla="val 4092"/>
                <a:gd name="f168" fmla="val 3799"/>
                <a:gd name="f169" fmla="val 12678"/>
                <a:gd name="f170" fmla="val 3530"/>
                <a:gd name="f171" fmla="val 12881"/>
                <a:gd name="f172" fmla="val 3260"/>
                <a:gd name="f173" fmla="val 13105"/>
                <a:gd name="f174" fmla="val 2990"/>
                <a:gd name="f175" fmla="val 13375"/>
                <a:gd name="f176" fmla="val 2720"/>
                <a:gd name="f177" fmla="val 13690"/>
                <a:gd name="f178" fmla="val 2473"/>
                <a:gd name="f179" fmla="val 14005"/>
                <a:gd name="f180" fmla="val 2226"/>
                <a:gd name="f181" fmla="val 14342"/>
                <a:gd name="f182" fmla="val 2001"/>
                <a:gd name="f183" fmla="val 14679"/>
                <a:gd name="f184" fmla="val 1574"/>
                <a:gd name="f185" fmla="val 15398"/>
                <a:gd name="f186" fmla="val 1169"/>
                <a:gd name="f187" fmla="val 16140"/>
                <a:gd name="f188" fmla="val 832"/>
                <a:gd name="f189" fmla="val 16837"/>
                <a:gd name="f190" fmla="val 17489"/>
                <a:gd name="f191" fmla="val 315"/>
                <a:gd name="f192" fmla="val 18051"/>
                <a:gd name="f193" fmla="val 135"/>
                <a:gd name="f194" fmla="val 18478"/>
                <a:gd name="f195" fmla="val 45610"/>
                <a:gd name="f196" fmla="val 45543"/>
                <a:gd name="f197" fmla="val 18635"/>
                <a:gd name="f198" fmla="val 45318"/>
                <a:gd name="f199" fmla="val 17983"/>
                <a:gd name="f200" fmla="val 45161"/>
                <a:gd name="f201" fmla="val 17511"/>
                <a:gd name="f202" fmla="val 44958"/>
                <a:gd name="f203" fmla="val 16994"/>
                <a:gd name="f204" fmla="val 44711"/>
                <a:gd name="f205" fmla="val 16410"/>
                <a:gd name="f206" fmla="val 44419"/>
                <a:gd name="f207" fmla="val 15803"/>
                <a:gd name="f208" fmla="val 44082"/>
                <a:gd name="f209" fmla="val 15151"/>
                <a:gd name="f210" fmla="val 43722"/>
                <a:gd name="f211" fmla="val 14454"/>
                <a:gd name="f212" fmla="val 43295"/>
                <a:gd name="f213" fmla="val 13780"/>
                <a:gd name="f214" fmla="val 42845"/>
                <a:gd name="f215" fmla="val 13083"/>
                <a:gd name="f216" fmla="val 42328"/>
                <a:gd name="f217" fmla="val 12409"/>
                <a:gd name="f218" fmla="val 42059"/>
                <a:gd name="f219" fmla="val 12094"/>
                <a:gd name="f220" fmla="val 41766"/>
                <a:gd name="f221" fmla="val 11779"/>
                <a:gd name="f222" fmla="val 41474"/>
                <a:gd name="f223" fmla="val 11464"/>
                <a:gd name="f224" fmla="val 41182"/>
                <a:gd name="f225" fmla="val 11172"/>
                <a:gd name="f226" fmla="val 40845"/>
                <a:gd name="f227" fmla="val 10880"/>
                <a:gd name="f228" fmla="val 40530"/>
                <a:gd name="f229" fmla="val 10610"/>
                <a:gd name="f230" fmla="val 40283"/>
                <a:gd name="f231" fmla="val 10430"/>
                <a:gd name="f232" fmla="val 40035"/>
                <a:gd name="f233" fmla="val 10273"/>
                <a:gd name="f234" fmla="val 39788"/>
                <a:gd name="f235" fmla="val 10116"/>
                <a:gd name="f236" fmla="val 39563"/>
                <a:gd name="f237" fmla="val 39069"/>
                <a:gd name="f238" fmla="val 9778"/>
                <a:gd name="f239" fmla="val 38574"/>
                <a:gd name="f240" fmla="val 9599"/>
                <a:gd name="f241" fmla="val 38102"/>
                <a:gd name="f242" fmla="val 9486"/>
                <a:gd name="f243" fmla="val 37608"/>
                <a:gd name="f244" fmla="val 9419"/>
                <a:gd name="f245" fmla="val 37113"/>
                <a:gd name="f246" fmla="val 36641"/>
                <a:gd name="f247" fmla="val 36147"/>
                <a:gd name="f248" fmla="val 35697"/>
                <a:gd name="f249" fmla="val 9576"/>
                <a:gd name="f250" fmla="val 35225"/>
                <a:gd name="f251" fmla="val 9711"/>
                <a:gd name="f252" fmla="val 34775"/>
                <a:gd name="f253" fmla="val 9868"/>
                <a:gd name="f254" fmla="val 34326"/>
                <a:gd name="f255" fmla="val 10048"/>
                <a:gd name="f256" fmla="val 33876"/>
                <a:gd name="f257" fmla="val 10251"/>
                <a:gd name="f258" fmla="val 33449"/>
                <a:gd name="f259" fmla="val 33044"/>
                <a:gd name="f260" fmla="val 10700"/>
                <a:gd name="f261" fmla="val 32662"/>
                <a:gd name="f262" fmla="val 10947"/>
                <a:gd name="f263" fmla="val 32280"/>
                <a:gd name="f264" fmla="val 31583"/>
                <a:gd name="f265" fmla="val 11734"/>
                <a:gd name="f266" fmla="val 30954"/>
                <a:gd name="f267" fmla="val 12251"/>
                <a:gd name="f268" fmla="val 30414"/>
                <a:gd name="f269" fmla="val 29987"/>
                <a:gd name="f270" fmla="val 13150"/>
                <a:gd name="f271" fmla="val 29673"/>
                <a:gd name="f272" fmla="val 13487"/>
                <a:gd name="f273" fmla="val 29403"/>
                <a:gd name="f274" fmla="val 29425"/>
                <a:gd name="f275" fmla="val 13398"/>
                <a:gd name="f276" fmla="val 29470"/>
                <a:gd name="f277" fmla="val 12948"/>
                <a:gd name="f278" fmla="val 11622"/>
                <a:gd name="f279" fmla="val 29448"/>
                <a:gd name="f280" fmla="val 10790"/>
                <a:gd name="f281" fmla="val 29358"/>
                <a:gd name="f282" fmla="val 29313"/>
                <a:gd name="f283" fmla="val 9374"/>
                <a:gd name="f284" fmla="val 29246"/>
                <a:gd name="f285" fmla="val 8879"/>
                <a:gd name="f286" fmla="val 29156"/>
                <a:gd name="f287" fmla="val 8362"/>
                <a:gd name="f288" fmla="val 29043"/>
                <a:gd name="f289" fmla="val 7845"/>
                <a:gd name="f290" fmla="val 28908"/>
                <a:gd name="f291" fmla="val 28751"/>
                <a:gd name="f292" fmla="val 6766"/>
                <a:gd name="f293" fmla="val 28594"/>
                <a:gd name="f294" fmla="val 6227"/>
                <a:gd name="f295" fmla="val 28391"/>
                <a:gd name="f296" fmla="val 5687"/>
                <a:gd name="f297" fmla="val 28167"/>
                <a:gd name="f298" fmla="val 27919"/>
                <a:gd name="f299" fmla="val 4608"/>
                <a:gd name="f300" fmla="val 27650"/>
                <a:gd name="f301" fmla="val 4069"/>
                <a:gd name="f302" fmla="val 27335"/>
                <a:gd name="f303" fmla="val 3552"/>
                <a:gd name="f304" fmla="val 26998"/>
                <a:gd name="f305" fmla="val 3035"/>
                <a:gd name="f306" fmla="val 26638"/>
                <a:gd name="f307" fmla="val 2540"/>
                <a:gd name="f308" fmla="val 26233"/>
                <a:gd name="f309" fmla="val 2068"/>
                <a:gd name="f310" fmla="val 25784"/>
                <a:gd name="f311" fmla="val 1619"/>
                <a:gd name="f312" fmla="val 25312"/>
                <a:gd name="f313" fmla="val 24795"/>
                <a:gd name="f314" fmla="val 764"/>
                <a:gd name="f315" fmla="val 24525"/>
                <a:gd name="f316" fmla="val 562"/>
                <a:gd name="f317" fmla="val 24255"/>
                <a:gd name="f318" fmla="val 24008"/>
                <a:gd name="f319" fmla="val 270"/>
                <a:gd name="f320" fmla="val 23783"/>
                <a:gd name="f321" fmla="val 23536"/>
                <a:gd name="f322" fmla="val 90"/>
                <a:gd name="f323" fmla="val 23311"/>
                <a:gd name="f324" fmla="val 23086"/>
                <a:gd name="f325" fmla="*/ f1 1 45611"/>
                <a:gd name="f326" fmla="*/ f2 1 18860"/>
                <a:gd name="f327" fmla="val f3"/>
                <a:gd name="f328" fmla="val f4"/>
                <a:gd name="f329" fmla="val f5"/>
                <a:gd name="f330" fmla="+- f329 0 f327"/>
                <a:gd name="f331" fmla="+- f328 0 f327"/>
                <a:gd name="f332" fmla="*/ f331 1 45611"/>
                <a:gd name="f333" fmla="*/ f330 1 18860"/>
                <a:gd name="f334" fmla="*/ f327 1 f332"/>
                <a:gd name="f335" fmla="*/ f328 1 f332"/>
                <a:gd name="f336" fmla="*/ f327 1 f333"/>
                <a:gd name="f337" fmla="*/ f329 1 f333"/>
                <a:gd name="f338" fmla="*/ f334 f325 1"/>
                <a:gd name="f339" fmla="*/ f335 f325 1"/>
                <a:gd name="f340" fmla="*/ f337 f326 1"/>
                <a:gd name="f341" fmla="*/ f336 f326 1"/>
              </a:gdLst>
              <a:ahLst/>
              <a:cxnLst>
                <a:cxn ang="3cd4">
                  <a:pos x="hc" y="t"/>
                </a:cxn>
                <a:cxn ang="0">
                  <a:pos x="r" y="vc"/>
                </a:cxn>
                <a:cxn ang="cd4">
                  <a:pos x="hc" y="b"/>
                </a:cxn>
                <a:cxn ang="cd2">
                  <a:pos x="l" y="vc"/>
                </a:cxn>
              </a:cxnLst>
              <a:rect l="f338" t="f341" r="f339" b="f340"/>
              <a:pathLst>
                <a:path w="45611" h="18860">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35"/>
                  </a:lnTo>
                  <a:lnTo>
                    <a:pt x="f101" y="f102"/>
                  </a:lnTo>
                  <a:lnTo>
                    <a:pt x="f103" y="f104"/>
                  </a:lnTo>
                  <a:lnTo>
                    <a:pt x="f105" y="f104"/>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47"/>
                  </a:lnTo>
                  <a:lnTo>
                    <a:pt x="f139" y="f65"/>
                  </a:lnTo>
                  <a:lnTo>
                    <a:pt x="f140" y="f141"/>
                  </a:lnTo>
                  <a:lnTo>
                    <a:pt x="f142" y="f143"/>
                  </a:lnTo>
                  <a:lnTo>
                    <a:pt x="f144" y="f145"/>
                  </a:lnTo>
                  <a:lnTo>
                    <a:pt x="f146" y="f147"/>
                  </a:lnTo>
                  <a:lnTo>
                    <a:pt x="f148" y="f149"/>
                  </a:lnTo>
                  <a:lnTo>
                    <a:pt x="f150" y="f151"/>
                  </a:lnTo>
                  <a:lnTo>
                    <a:pt x="f152" y="f153"/>
                  </a:lnTo>
                  <a:lnTo>
                    <a:pt x="f154" y="f147"/>
                  </a:lnTo>
                  <a:lnTo>
                    <a:pt x="f155" y="f105"/>
                  </a:lnTo>
                  <a:lnTo>
                    <a:pt x="f127" y="f156"/>
                  </a:lnTo>
                  <a:lnTo>
                    <a:pt x="f157" y="f158"/>
                  </a:lnTo>
                  <a:lnTo>
                    <a:pt x="f159" y="f160"/>
                  </a:lnTo>
                  <a:lnTo>
                    <a:pt x="f161" y="f162"/>
                  </a:lnTo>
                  <a:lnTo>
                    <a:pt x="f163" y="f162"/>
                  </a:lnTo>
                  <a:lnTo>
                    <a:pt x="f164" y="f160"/>
                  </a:lnTo>
                  <a:lnTo>
                    <a:pt x="f165" y="f166"/>
                  </a:lnTo>
                  <a:lnTo>
                    <a:pt x="f167" y="f14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 y="f190"/>
                  </a:lnTo>
                  <a:lnTo>
                    <a:pt x="f191" y="f192"/>
                  </a:lnTo>
                  <a:lnTo>
                    <a:pt x="f193" y="f194"/>
                  </a:lnTo>
                  <a:lnTo>
                    <a:pt x="f3" y="f5"/>
                  </a:lnTo>
                  <a:lnTo>
                    <a:pt x="f195" y="f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63"/>
                  </a:lnTo>
                  <a:lnTo>
                    <a:pt x="f237" y="f238"/>
                  </a:lnTo>
                  <a:lnTo>
                    <a:pt x="f239" y="f240"/>
                  </a:lnTo>
                  <a:lnTo>
                    <a:pt x="f241" y="f242"/>
                  </a:lnTo>
                  <a:lnTo>
                    <a:pt x="f243" y="f244"/>
                  </a:lnTo>
                  <a:lnTo>
                    <a:pt x="f245" y="f65"/>
                  </a:lnTo>
                  <a:lnTo>
                    <a:pt x="f246" y="f244"/>
                  </a:lnTo>
                  <a:lnTo>
                    <a:pt x="f247" y="f242"/>
                  </a:lnTo>
                  <a:lnTo>
                    <a:pt x="f248" y="f249"/>
                  </a:lnTo>
                  <a:lnTo>
                    <a:pt x="f250" y="f251"/>
                  </a:lnTo>
                  <a:lnTo>
                    <a:pt x="f252" y="f253"/>
                  </a:lnTo>
                  <a:lnTo>
                    <a:pt x="f254" y="f255"/>
                  </a:lnTo>
                  <a:lnTo>
                    <a:pt x="f256" y="f257"/>
                  </a:lnTo>
                  <a:lnTo>
                    <a:pt x="f258" y="f51"/>
                  </a:lnTo>
                  <a:lnTo>
                    <a:pt x="f259" y="f260"/>
                  </a:lnTo>
                  <a:lnTo>
                    <a:pt x="f261" y="f262"/>
                  </a:lnTo>
                  <a:lnTo>
                    <a:pt x="f263" y="f53"/>
                  </a:lnTo>
                  <a:lnTo>
                    <a:pt x="f264" y="f265"/>
                  </a:lnTo>
                  <a:lnTo>
                    <a:pt x="f266" y="f267"/>
                  </a:lnTo>
                  <a:lnTo>
                    <a:pt x="f268" y="f151"/>
                  </a:lnTo>
                  <a:lnTo>
                    <a:pt x="f269" y="f270"/>
                  </a:lnTo>
                  <a:lnTo>
                    <a:pt x="f271" y="f272"/>
                  </a:lnTo>
                  <a:lnTo>
                    <a:pt x="f273" y="f213"/>
                  </a:lnTo>
                  <a:lnTo>
                    <a:pt x="f274" y="f275"/>
                  </a:lnTo>
                  <a:lnTo>
                    <a:pt x="f276" y="f277"/>
                  </a:lnTo>
                  <a:lnTo>
                    <a:pt x="f276" y="f156"/>
                  </a:lnTo>
                  <a:lnTo>
                    <a:pt x="f276" y="f278"/>
                  </a:lnTo>
                  <a:lnTo>
                    <a:pt x="f279" y="f280"/>
                  </a:lnTo>
                  <a:lnTo>
                    <a:pt x="f281" y="f253"/>
                  </a:lnTo>
                  <a:lnTo>
                    <a:pt x="f282" y="f283"/>
                  </a:lnTo>
                  <a:lnTo>
                    <a:pt x="f284" y="f285"/>
                  </a:lnTo>
                  <a:lnTo>
                    <a:pt x="f286" y="f287"/>
                  </a:lnTo>
                  <a:lnTo>
                    <a:pt x="f288" y="f289"/>
                  </a:lnTo>
                  <a:lnTo>
                    <a:pt x="f290" y="f140"/>
                  </a:lnTo>
                  <a:lnTo>
                    <a:pt x="f291" y="f292"/>
                  </a:lnTo>
                  <a:lnTo>
                    <a:pt x="f293" y="f294"/>
                  </a:lnTo>
                  <a:lnTo>
                    <a:pt x="f295" y="f296"/>
                  </a:lnTo>
                  <a:lnTo>
                    <a:pt x="f297" y="f85"/>
                  </a:lnTo>
                  <a:lnTo>
                    <a:pt x="f298" y="f299"/>
                  </a:lnTo>
                  <a:lnTo>
                    <a:pt x="f300" y="f301"/>
                  </a:lnTo>
                  <a:lnTo>
                    <a:pt x="f302" y="f303"/>
                  </a:lnTo>
                  <a:lnTo>
                    <a:pt x="f304" y="f305"/>
                  </a:lnTo>
                  <a:lnTo>
                    <a:pt x="f306" y="f307"/>
                  </a:lnTo>
                  <a:lnTo>
                    <a:pt x="f308" y="f309"/>
                  </a:lnTo>
                  <a:lnTo>
                    <a:pt x="f310" y="f311"/>
                  </a:lnTo>
                  <a:lnTo>
                    <a:pt x="f312" y="f186"/>
                  </a:lnTo>
                  <a:lnTo>
                    <a:pt x="f313" y="f314"/>
                  </a:lnTo>
                  <a:lnTo>
                    <a:pt x="f315" y="f316"/>
                  </a:lnTo>
                  <a:lnTo>
                    <a:pt x="f317" y="f17"/>
                  </a:lnTo>
                  <a:lnTo>
                    <a:pt x="f318" y="f319"/>
                  </a:lnTo>
                  <a:lnTo>
                    <a:pt x="f320" y="f0"/>
                  </a:lnTo>
                  <a:lnTo>
                    <a:pt x="f321" y="f322"/>
                  </a:lnTo>
                  <a:lnTo>
                    <a:pt x="f323" y="f10"/>
                  </a:lnTo>
                  <a:lnTo>
                    <a:pt x="f324"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 name="Google Shape;51;p15">
              <a:extLst>
                <a:ext uri="{FF2B5EF4-FFF2-40B4-BE49-F238E27FC236}">
                  <a16:creationId xmlns:a16="http://schemas.microsoft.com/office/drawing/2014/main" id="{429F3608-AD19-8410-5089-D4F20D1453F5}"/>
                </a:ext>
              </a:extLst>
            </p:cNvPr>
            <p:cNvSpPr/>
            <p:nvPr/>
          </p:nvSpPr>
          <p:spPr>
            <a:xfrm>
              <a:off x="5379012" y="1273649"/>
              <a:ext cx="685571" cy="283299"/>
            </a:xfrm>
            <a:custGeom>
              <a:avLst/>
              <a:gdLst>
                <a:gd name="f0" fmla="val w"/>
                <a:gd name="f1" fmla="val h"/>
                <a:gd name="f2" fmla="val 0"/>
                <a:gd name="f3" fmla="val 36394"/>
                <a:gd name="f4" fmla="val 15039"/>
                <a:gd name="f5" fmla="val 18096"/>
                <a:gd name="f6" fmla="val 17938"/>
                <a:gd name="f7" fmla="val 23"/>
                <a:gd name="f8" fmla="val 17781"/>
                <a:gd name="f9" fmla="val 68"/>
                <a:gd name="f10" fmla="val 17646"/>
                <a:gd name="f11" fmla="val 135"/>
                <a:gd name="f12" fmla="val 17489"/>
                <a:gd name="f13" fmla="val 225"/>
                <a:gd name="f14" fmla="val 17354"/>
                <a:gd name="f15" fmla="val 315"/>
                <a:gd name="f16" fmla="val 17219"/>
                <a:gd name="f17" fmla="val 405"/>
                <a:gd name="f18" fmla="val 17107"/>
                <a:gd name="f19" fmla="val 540"/>
                <a:gd name="f20" fmla="val 16860"/>
                <a:gd name="f21" fmla="val 810"/>
                <a:gd name="f22" fmla="val 16635"/>
                <a:gd name="f23" fmla="val 1124"/>
                <a:gd name="f24" fmla="val 16432"/>
                <a:gd name="f25" fmla="val 1506"/>
                <a:gd name="f26" fmla="val 16253"/>
                <a:gd name="f27" fmla="val 1889"/>
                <a:gd name="f28" fmla="val 16073"/>
                <a:gd name="f29" fmla="val 2316"/>
                <a:gd name="f30" fmla="val 15915"/>
                <a:gd name="f31" fmla="val 2788"/>
                <a:gd name="f32" fmla="val 15781"/>
                <a:gd name="f33" fmla="val 3260"/>
                <a:gd name="f34" fmla="val 15668"/>
                <a:gd name="f35" fmla="val 3754"/>
                <a:gd name="f36" fmla="val 15556"/>
                <a:gd name="f37" fmla="val 4249"/>
                <a:gd name="f38" fmla="val 15443"/>
                <a:gd name="f39" fmla="val 4743"/>
                <a:gd name="f40" fmla="val 15286"/>
                <a:gd name="f41" fmla="val 5755"/>
                <a:gd name="f42" fmla="val 15151"/>
                <a:gd name="f43" fmla="val 6722"/>
                <a:gd name="f44" fmla="val 15084"/>
                <a:gd name="f45" fmla="val 7598"/>
                <a:gd name="f46" fmla="val 15016"/>
                <a:gd name="f47" fmla="val 8363"/>
                <a:gd name="f48" fmla="val 14994"/>
                <a:gd name="f49" fmla="val 8947"/>
                <a:gd name="f50" fmla="val 14971"/>
                <a:gd name="f51" fmla="val 9464"/>
                <a:gd name="f52" fmla="val 14949"/>
                <a:gd name="f53" fmla="val 9262"/>
                <a:gd name="f54" fmla="val 14859"/>
                <a:gd name="f55" fmla="val 8745"/>
                <a:gd name="f56" fmla="val 14769"/>
                <a:gd name="f57" fmla="val 8385"/>
                <a:gd name="f58" fmla="val 14657"/>
                <a:gd name="f59" fmla="val 7958"/>
                <a:gd name="f60" fmla="val 14522"/>
                <a:gd name="f61" fmla="val 7486"/>
                <a:gd name="f62" fmla="val 14319"/>
                <a:gd name="f63" fmla="val 6991"/>
                <a:gd name="f64" fmla="val 14117"/>
                <a:gd name="f65" fmla="val 6474"/>
                <a:gd name="f66" fmla="val 13847"/>
                <a:gd name="f67" fmla="val 5935"/>
                <a:gd name="f68" fmla="val 13510"/>
                <a:gd name="f69" fmla="val 5395"/>
                <a:gd name="f70" fmla="val 13150"/>
                <a:gd name="f71" fmla="val 4856"/>
                <a:gd name="f72" fmla="val 12948"/>
                <a:gd name="f73" fmla="val 4609"/>
                <a:gd name="f74" fmla="val 12723"/>
                <a:gd name="f75" fmla="val 4361"/>
                <a:gd name="f76" fmla="val 12476"/>
                <a:gd name="f77" fmla="val 4092"/>
                <a:gd name="f78" fmla="val 12229"/>
                <a:gd name="f79" fmla="val 3867"/>
                <a:gd name="f80" fmla="val 11959"/>
                <a:gd name="f81" fmla="val 3620"/>
                <a:gd name="f82" fmla="val 11667"/>
                <a:gd name="f83" fmla="val 3417"/>
                <a:gd name="f84" fmla="val 11352"/>
                <a:gd name="f85" fmla="val 3192"/>
                <a:gd name="f86" fmla="val 11037"/>
                <a:gd name="f87" fmla="val 2990"/>
                <a:gd name="f88" fmla="val 10858"/>
                <a:gd name="f89" fmla="val 2923"/>
                <a:gd name="f90" fmla="val 10700"/>
                <a:gd name="f91" fmla="val 2833"/>
                <a:gd name="f92" fmla="val 10543"/>
                <a:gd name="f93" fmla="val 10386"/>
                <a:gd name="f94" fmla="val 2743"/>
                <a:gd name="f95" fmla="val 10228"/>
                <a:gd name="f96" fmla="val 2720"/>
                <a:gd name="f97" fmla="val 9913"/>
                <a:gd name="f98" fmla="val 9756"/>
                <a:gd name="f99" fmla="val 2810"/>
                <a:gd name="f100" fmla="val 9172"/>
                <a:gd name="f101" fmla="val 8902"/>
                <a:gd name="f102" fmla="val 3080"/>
                <a:gd name="f103" fmla="val 8632"/>
                <a:gd name="f104" fmla="val 3282"/>
                <a:gd name="f105" fmla="val 8362"/>
                <a:gd name="f106" fmla="val 3530"/>
                <a:gd name="f107" fmla="val 8115"/>
                <a:gd name="f108" fmla="val 3799"/>
                <a:gd name="f109" fmla="val 7868"/>
                <a:gd name="f110" fmla="val 4114"/>
                <a:gd name="f111" fmla="val 7621"/>
                <a:gd name="f112" fmla="val 4429"/>
                <a:gd name="f113" fmla="val 7396"/>
                <a:gd name="f114" fmla="val 4788"/>
                <a:gd name="f115" fmla="val 7194"/>
                <a:gd name="f116" fmla="val 5148"/>
                <a:gd name="f117" fmla="val 5530"/>
                <a:gd name="f118" fmla="val 6789"/>
                <a:gd name="f119" fmla="val 5912"/>
                <a:gd name="f120" fmla="val 6429"/>
                <a:gd name="f121" fmla="val 6699"/>
                <a:gd name="f122" fmla="val 6115"/>
                <a:gd name="f123" fmla="val 5845"/>
                <a:gd name="f124" fmla="val 8250"/>
                <a:gd name="f125" fmla="val 5620"/>
                <a:gd name="f126" fmla="val 8925"/>
                <a:gd name="f127" fmla="val 5305"/>
                <a:gd name="f128" fmla="val 9959"/>
                <a:gd name="f129" fmla="val 5193"/>
                <a:gd name="f130" fmla="val 10363"/>
                <a:gd name="f131" fmla="val 4946"/>
                <a:gd name="f132" fmla="val 10138"/>
                <a:gd name="f133" fmla="val 4698"/>
                <a:gd name="f134" fmla="val 4451"/>
                <a:gd name="f135" fmla="val 9846"/>
                <a:gd name="f136" fmla="val 4204"/>
                <a:gd name="f137" fmla="val 9801"/>
                <a:gd name="f138" fmla="val 3979"/>
                <a:gd name="f139" fmla="val 9779"/>
                <a:gd name="f140" fmla="val 3732"/>
                <a:gd name="f141" fmla="val 3507"/>
                <a:gd name="f142" fmla="val 9869"/>
                <a:gd name="f143" fmla="val 3035"/>
                <a:gd name="f144" fmla="val 10094"/>
                <a:gd name="f145" fmla="val 10251"/>
                <a:gd name="f146" fmla="val 2608"/>
                <a:gd name="f147" fmla="val 10453"/>
                <a:gd name="f148" fmla="val 2383"/>
                <a:gd name="f149" fmla="val 10678"/>
                <a:gd name="f150" fmla="val 2181"/>
                <a:gd name="f151" fmla="val 10903"/>
                <a:gd name="f152" fmla="val 1978"/>
                <a:gd name="f153" fmla="val 11150"/>
                <a:gd name="f154" fmla="val 1596"/>
                <a:gd name="f155" fmla="val 11712"/>
                <a:gd name="f156" fmla="val 1259"/>
                <a:gd name="f157" fmla="val 12274"/>
                <a:gd name="f158" fmla="val 944"/>
                <a:gd name="f159" fmla="val 12858"/>
                <a:gd name="f160" fmla="val 675"/>
                <a:gd name="f161" fmla="val 13420"/>
                <a:gd name="f162" fmla="val 450"/>
                <a:gd name="f163" fmla="val 13937"/>
                <a:gd name="f164" fmla="val 113"/>
                <a:gd name="f165" fmla="val 14724"/>
                <a:gd name="f166" fmla="val 36326"/>
                <a:gd name="f167" fmla="val 36169"/>
                <a:gd name="f168" fmla="val 14342"/>
                <a:gd name="f169" fmla="val 35877"/>
                <a:gd name="f170" fmla="val 13555"/>
                <a:gd name="f171" fmla="val 35674"/>
                <a:gd name="f172" fmla="val 13083"/>
                <a:gd name="f173" fmla="val 35450"/>
                <a:gd name="f174" fmla="val 12589"/>
                <a:gd name="f175" fmla="val 35180"/>
                <a:gd name="f176" fmla="val 12072"/>
                <a:gd name="f177" fmla="val 34888"/>
                <a:gd name="f178" fmla="val 11532"/>
                <a:gd name="f179" fmla="val 34550"/>
                <a:gd name="f180" fmla="val 10970"/>
                <a:gd name="f181" fmla="val 34191"/>
                <a:gd name="f182" fmla="val 10431"/>
                <a:gd name="f183" fmla="val 33786"/>
                <a:gd name="f184" fmla="val 9891"/>
                <a:gd name="f185" fmla="val 33337"/>
                <a:gd name="f186" fmla="val 9374"/>
                <a:gd name="f187" fmla="val 32842"/>
                <a:gd name="f188" fmla="val 32595"/>
                <a:gd name="f189" fmla="val 8677"/>
                <a:gd name="f190" fmla="val 32325"/>
                <a:gd name="f191" fmla="val 8453"/>
                <a:gd name="f192" fmla="val 31943"/>
                <a:gd name="f193" fmla="val 8183"/>
                <a:gd name="f194" fmla="val 31561"/>
                <a:gd name="f195" fmla="val 31179"/>
                <a:gd name="f196" fmla="val 7778"/>
                <a:gd name="f197" fmla="val 30796"/>
                <a:gd name="f198" fmla="val 7643"/>
                <a:gd name="f199" fmla="val 30392"/>
                <a:gd name="f200" fmla="val 7553"/>
                <a:gd name="f201" fmla="val 30010"/>
                <a:gd name="f202" fmla="val 7508"/>
                <a:gd name="f203" fmla="val 29628"/>
                <a:gd name="f204" fmla="val 29245"/>
                <a:gd name="f205" fmla="val 28863"/>
                <a:gd name="f206" fmla="val 28481"/>
                <a:gd name="f207" fmla="val 28099"/>
                <a:gd name="f208" fmla="val 7733"/>
                <a:gd name="f209" fmla="val 27739"/>
                <a:gd name="f210" fmla="val 27380"/>
                <a:gd name="f211" fmla="val 8003"/>
                <a:gd name="f212" fmla="val 27042"/>
                <a:gd name="f213" fmla="val 8160"/>
                <a:gd name="f214" fmla="val 26705"/>
                <a:gd name="f215" fmla="val 8340"/>
                <a:gd name="f216" fmla="val 26368"/>
                <a:gd name="f217" fmla="val 8520"/>
                <a:gd name="f218" fmla="val 25761"/>
                <a:gd name="f219" fmla="val 25199"/>
                <a:gd name="f220" fmla="val 9352"/>
                <a:gd name="f221" fmla="val 24705"/>
                <a:gd name="f222" fmla="val 24278"/>
                <a:gd name="f223" fmla="val 23940"/>
                <a:gd name="f224" fmla="val 10476"/>
                <a:gd name="f225" fmla="val 23671"/>
                <a:gd name="f226" fmla="val 10745"/>
                <a:gd name="f227" fmla="val 23468"/>
                <a:gd name="f228" fmla="val 10993"/>
                <a:gd name="f229" fmla="val 23491"/>
                <a:gd name="f230" fmla="val 23513"/>
                <a:gd name="f231" fmla="val 10318"/>
                <a:gd name="f232" fmla="val 23536"/>
                <a:gd name="f233" fmla="val 8610"/>
                <a:gd name="f234" fmla="val 23446"/>
                <a:gd name="f235" fmla="val 23333"/>
                <a:gd name="f236" fmla="val 7081"/>
                <a:gd name="f237" fmla="val 23176"/>
                <a:gd name="f238" fmla="val 6250"/>
                <a:gd name="f239" fmla="val 23064"/>
                <a:gd name="f240" fmla="val 5822"/>
                <a:gd name="f241" fmla="val 22951"/>
                <a:gd name="f242" fmla="val 22816"/>
                <a:gd name="f243" fmla="val 22659"/>
                <a:gd name="f244" fmla="val 4519"/>
                <a:gd name="f245" fmla="val 22479"/>
                <a:gd name="f246" fmla="val 22277"/>
                <a:gd name="f247" fmla="val 3664"/>
                <a:gd name="f248" fmla="val 22052"/>
                <a:gd name="f249" fmla="val 3237"/>
                <a:gd name="f250" fmla="val 21805"/>
                <a:gd name="f251" fmla="val 21535"/>
                <a:gd name="f252" fmla="val 2406"/>
                <a:gd name="f253" fmla="val 21243"/>
                <a:gd name="f254" fmla="val 2024"/>
                <a:gd name="f255" fmla="val 20928"/>
                <a:gd name="f256" fmla="val 1641"/>
                <a:gd name="f257" fmla="val 20569"/>
                <a:gd name="f258" fmla="val 1282"/>
                <a:gd name="f259" fmla="val 20186"/>
                <a:gd name="f260" fmla="val 922"/>
                <a:gd name="f261" fmla="val 19782"/>
                <a:gd name="f262" fmla="val 585"/>
                <a:gd name="f263" fmla="val 19579"/>
                <a:gd name="f264" fmla="val 19355"/>
                <a:gd name="f265" fmla="val 19175"/>
                <a:gd name="f266" fmla="val 203"/>
                <a:gd name="f267" fmla="val 18973"/>
                <a:gd name="f268" fmla="val 18793"/>
                <a:gd name="f269" fmla="val 18613"/>
                <a:gd name="f270" fmla="val 18433"/>
                <a:gd name="f271" fmla="*/ f0 1 36394"/>
                <a:gd name="f272" fmla="*/ f1 1 15039"/>
                <a:gd name="f273" fmla="val f2"/>
                <a:gd name="f274" fmla="val f3"/>
                <a:gd name="f275" fmla="val f4"/>
                <a:gd name="f276" fmla="+- f275 0 f273"/>
                <a:gd name="f277" fmla="+- f274 0 f273"/>
                <a:gd name="f278" fmla="*/ f277 1 36394"/>
                <a:gd name="f279" fmla="*/ f276 1 15039"/>
                <a:gd name="f280" fmla="*/ f273 1 f278"/>
                <a:gd name="f281" fmla="*/ f274 1 f278"/>
                <a:gd name="f282" fmla="*/ f273 1 f279"/>
                <a:gd name="f283" fmla="*/ f275 1 f279"/>
                <a:gd name="f284" fmla="*/ f280 f271 1"/>
                <a:gd name="f285" fmla="*/ f281 f271 1"/>
                <a:gd name="f286" fmla="*/ f283 f272 1"/>
                <a:gd name="f287" fmla="*/ f282 f272 1"/>
              </a:gdLst>
              <a:ahLst/>
              <a:cxnLst>
                <a:cxn ang="3cd4">
                  <a:pos x="hc" y="t"/>
                </a:cxn>
                <a:cxn ang="0">
                  <a:pos x="r" y="vc"/>
                </a:cxn>
                <a:cxn ang="cd4">
                  <a:pos x="hc" y="b"/>
                </a:cxn>
                <a:cxn ang="cd2">
                  <a:pos x="l" y="vc"/>
                </a:cxn>
              </a:cxnLst>
              <a:rect l="f284" t="f287" r="f285" b="f286"/>
              <a:pathLst>
                <a:path w="36394" h="1503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31"/>
                  </a:lnTo>
                  <a:lnTo>
                    <a:pt x="f93" y="f94"/>
                  </a:lnTo>
                  <a:lnTo>
                    <a:pt x="f95" y="f96"/>
                  </a:lnTo>
                  <a:lnTo>
                    <a:pt x="f97" y="f96"/>
                  </a:lnTo>
                  <a:lnTo>
                    <a:pt x="f98" y="f94"/>
                  </a:lnTo>
                  <a:lnTo>
                    <a:pt x="f51" y="f99"/>
                  </a:lnTo>
                  <a:lnTo>
                    <a:pt x="f100" y="f89"/>
                  </a:lnTo>
                  <a:lnTo>
                    <a:pt x="f101" y="f102"/>
                  </a:lnTo>
                  <a:lnTo>
                    <a:pt x="f103" y="f104"/>
                  </a:lnTo>
                  <a:lnTo>
                    <a:pt x="f105" y="f106"/>
                  </a:lnTo>
                  <a:lnTo>
                    <a:pt x="f107" y="f108"/>
                  </a:lnTo>
                  <a:lnTo>
                    <a:pt x="f109" y="f110"/>
                  </a:lnTo>
                  <a:lnTo>
                    <a:pt x="f111" y="f112"/>
                  </a:lnTo>
                  <a:lnTo>
                    <a:pt x="f113" y="f114"/>
                  </a:lnTo>
                  <a:lnTo>
                    <a:pt x="f115" y="f116"/>
                  </a:lnTo>
                  <a:lnTo>
                    <a:pt x="f63" y="f117"/>
                  </a:lnTo>
                  <a:lnTo>
                    <a:pt x="f118" y="f119"/>
                  </a:lnTo>
                  <a:lnTo>
                    <a:pt x="f120" y="f121"/>
                  </a:lnTo>
                  <a:lnTo>
                    <a:pt x="f122" y="f61"/>
                  </a:lnTo>
                  <a:lnTo>
                    <a:pt x="f123" y="f124"/>
                  </a:lnTo>
                  <a:lnTo>
                    <a:pt x="f125" y="f126"/>
                  </a:lnTo>
                  <a:lnTo>
                    <a:pt x="f127" y="f128"/>
                  </a:lnTo>
                  <a:lnTo>
                    <a:pt x="f129" y="f130"/>
                  </a:lnTo>
                  <a:lnTo>
                    <a:pt x="f131" y="f132"/>
                  </a:lnTo>
                  <a:lnTo>
                    <a:pt x="f133" y="f128"/>
                  </a:lnTo>
                  <a:lnTo>
                    <a:pt x="f134" y="f135"/>
                  </a:lnTo>
                  <a:lnTo>
                    <a:pt x="f136" y="f137"/>
                  </a:lnTo>
                  <a:lnTo>
                    <a:pt x="f138" y="f139"/>
                  </a:lnTo>
                  <a:lnTo>
                    <a:pt x="f140" y="f137"/>
                  </a:lnTo>
                  <a:lnTo>
                    <a:pt x="f141" y="f142"/>
                  </a:lnTo>
                  <a:lnTo>
                    <a:pt x="f33" y="f128"/>
                  </a:lnTo>
                  <a:lnTo>
                    <a:pt x="f143" y="f144"/>
                  </a:lnTo>
                  <a:lnTo>
                    <a:pt x="f99"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2" y="f4"/>
                  </a:lnTo>
                  <a:lnTo>
                    <a:pt x="f3" y="f4"/>
                  </a:lnTo>
                  <a:lnTo>
                    <a:pt x="f166" y="f54"/>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01"/>
                  </a:lnTo>
                  <a:lnTo>
                    <a:pt x="f188" y="f189"/>
                  </a:lnTo>
                  <a:lnTo>
                    <a:pt x="f190" y="f191"/>
                  </a:lnTo>
                  <a:lnTo>
                    <a:pt x="f192" y="f193"/>
                  </a:lnTo>
                  <a:lnTo>
                    <a:pt x="f194" y="f59"/>
                  </a:lnTo>
                  <a:lnTo>
                    <a:pt x="f195" y="f196"/>
                  </a:lnTo>
                  <a:lnTo>
                    <a:pt x="f197" y="f198"/>
                  </a:lnTo>
                  <a:lnTo>
                    <a:pt x="f199" y="f200"/>
                  </a:lnTo>
                  <a:lnTo>
                    <a:pt x="f201" y="f202"/>
                  </a:lnTo>
                  <a:lnTo>
                    <a:pt x="f203" y="f61"/>
                  </a:lnTo>
                  <a:lnTo>
                    <a:pt x="f204" y="f202"/>
                  </a:lnTo>
                  <a:lnTo>
                    <a:pt x="f205" y="f200"/>
                  </a:lnTo>
                  <a:lnTo>
                    <a:pt x="f206" y="f198"/>
                  </a:lnTo>
                  <a:lnTo>
                    <a:pt x="f207" y="f208"/>
                  </a:lnTo>
                  <a:lnTo>
                    <a:pt x="f209" y="f109"/>
                  </a:lnTo>
                  <a:lnTo>
                    <a:pt x="f210" y="f211"/>
                  </a:lnTo>
                  <a:lnTo>
                    <a:pt x="f212" y="f213"/>
                  </a:lnTo>
                  <a:lnTo>
                    <a:pt x="f214" y="f215"/>
                  </a:lnTo>
                  <a:lnTo>
                    <a:pt x="f216" y="f217"/>
                  </a:lnTo>
                  <a:lnTo>
                    <a:pt x="f218" y="f126"/>
                  </a:lnTo>
                  <a:lnTo>
                    <a:pt x="f219" y="f220"/>
                  </a:lnTo>
                  <a:lnTo>
                    <a:pt x="f221" y="f98"/>
                  </a:lnTo>
                  <a:lnTo>
                    <a:pt x="f222" y="f132"/>
                  </a:lnTo>
                  <a:lnTo>
                    <a:pt x="f223" y="f224"/>
                  </a:lnTo>
                  <a:lnTo>
                    <a:pt x="f225" y="f226"/>
                  </a:lnTo>
                  <a:lnTo>
                    <a:pt x="f227" y="f228"/>
                  </a:lnTo>
                  <a:lnTo>
                    <a:pt x="f229" y="f149"/>
                  </a:lnTo>
                  <a:lnTo>
                    <a:pt x="f230" y="f231"/>
                  </a:lnTo>
                  <a:lnTo>
                    <a:pt x="f232" y="f135"/>
                  </a:lnTo>
                  <a:lnTo>
                    <a:pt x="f230" y="f53"/>
                  </a:lnTo>
                  <a:lnTo>
                    <a:pt x="f229" y="f233"/>
                  </a:lnTo>
                  <a:lnTo>
                    <a:pt x="f234" y="f109"/>
                  </a:lnTo>
                  <a:lnTo>
                    <a:pt x="f235" y="f236"/>
                  </a:lnTo>
                  <a:lnTo>
                    <a:pt x="f237" y="f238"/>
                  </a:lnTo>
                  <a:lnTo>
                    <a:pt x="f239" y="f240"/>
                  </a:lnTo>
                  <a:lnTo>
                    <a:pt x="f241" y="f69"/>
                  </a:lnTo>
                  <a:lnTo>
                    <a:pt x="f242" y="f131"/>
                  </a:lnTo>
                  <a:lnTo>
                    <a:pt x="f243" y="f244"/>
                  </a:lnTo>
                  <a:lnTo>
                    <a:pt x="f245" y="f77"/>
                  </a:lnTo>
                  <a:lnTo>
                    <a:pt x="f246" y="f247"/>
                  </a:lnTo>
                  <a:lnTo>
                    <a:pt x="f248" y="f249"/>
                  </a:lnTo>
                  <a:lnTo>
                    <a:pt x="f250" y="f91"/>
                  </a:lnTo>
                  <a:lnTo>
                    <a:pt x="f251" y="f252"/>
                  </a:lnTo>
                  <a:lnTo>
                    <a:pt x="f253" y="f254"/>
                  </a:lnTo>
                  <a:lnTo>
                    <a:pt x="f255" y="f256"/>
                  </a:lnTo>
                  <a:lnTo>
                    <a:pt x="f257" y="f258"/>
                  </a:lnTo>
                  <a:lnTo>
                    <a:pt x="f259" y="f260"/>
                  </a:lnTo>
                  <a:lnTo>
                    <a:pt x="f261" y="f262"/>
                  </a:lnTo>
                  <a:lnTo>
                    <a:pt x="f263" y="f162"/>
                  </a:lnTo>
                  <a:lnTo>
                    <a:pt x="f264" y="f15"/>
                  </a:lnTo>
                  <a:lnTo>
                    <a:pt x="f265" y="f266"/>
                  </a:lnTo>
                  <a:lnTo>
                    <a:pt x="f267" y="f11"/>
                  </a:lnTo>
                  <a:lnTo>
                    <a:pt x="f268" y="f9"/>
                  </a:lnTo>
                  <a:lnTo>
                    <a:pt x="f269" y="f7"/>
                  </a:lnTo>
                  <a:lnTo>
                    <a:pt x="f270"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 name="Google Shape;52;p15">
              <a:extLst>
                <a:ext uri="{FF2B5EF4-FFF2-40B4-BE49-F238E27FC236}">
                  <a16:creationId xmlns:a16="http://schemas.microsoft.com/office/drawing/2014/main" id="{3DF779F7-85AC-1C83-DAE2-F73B9AC1C3F5}"/>
                </a:ext>
              </a:extLst>
            </p:cNvPr>
            <p:cNvSpPr/>
            <p:nvPr/>
          </p:nvSpPr>
          <p:spPr>
            <a:xfrm>
              <a:off x="6639613" y="1827940"/>
              <a:ext cx="507309" cy="1478703"/>
            </a:xfrm>
            <a:custGeom>
              <a:avLst/>
              <a:gdLst>
                <a:gd name="f0" fmla="val 180"/>
                <a:gd name="f1" fmla="val w"/>
                <a:gd name="f2" fmla="val h"/>
                <a:gd name="f3" fmla="val 0"/>
                <a:gd name="f4" fmla="val 26931"/>
                <a:gd name="f5" fmla="val 78498"/>
                <a:gd name="f6" fmla="val 10790"/>
                <a:gd name="f7" fmla="val 1"/>
                <a:gd name="f8" fmla="val 10520"/>
                <a:gd name="f9" fmla="val 23"/>
                <a:gd name="f10" fmla="val 10026"/>
                <a:gd name="f11" fmla="val 113"/>
                <a:gd name="f12" fmla="val 9554"/>
                <a:gd name="f13" fmla="val 248"/>
                <a:gd name="f14" fmla="val 9082"/>
                <a:gd name="f15" fmla="val 405"/>
                <a:gd name="f16" fmla="val 8632"/>
                <a:gd name="f17" fmla="val 630"/>
                <a:gd name="f18" fmla="val 8205"/>
                <a:gd name="f19" fmla="val 900"/>
                <a:gd name="f20" fmla="val 7800"/>
                <a:gd name="f21" fmla="val 1192"/>
                <a:gd name="f22" fmla="val 7396"/>
                <a:gd name="f23" fmla="val 1529"/>
                <a:gd name="f24" fmla="val 7014"/>
                <a:gd name="f25" fmla="val 1911"/>
                <a:gd name="f26" fmla="val 6654"/>
                <a:gd name="f27" fmla="val 2293"/>
                <a:gd name="f28" fmla="val 6317"/>
                <a:gd name="f29" fmla="val 2720"/>
                <a:gd name="f30" fmla="val 5980"/>
                <a:gd name="f31" fmla="val 3170"/>
                <a:gd name="f32" fmla="val 5665"/>
                <a:gd name="f33" fmla="val 3642"/>
                <a:gd name="f34" fmla="val 5373"/>
                <a:gd name="f35" fmla="val 4137"/>
                <a:gd name="f36" fmla="val 5103"/>
                <a:gd name="f37" fmla="val 4631"/>
                <a:gd name="f38" fmla="val 4833"/>
                <a:gd name="f39" fmla="val 5148"/>
                <a:gd name="f40" fmla="val 4563"/>
                <a:gd name="f41" fmla="val 4339"/>
                <a:gd name="f42" fmla="val 6205"/>
                <a:gd name="f43" fmla="val 4114"/>
                <a:gd name="f44" fmla="val 6744"/>
                <a:gd name="f45" fmla="val 3687"/>
                <a:gd name="f46" fmla="val 7846"/>
                <a:gd name="f47" fmla="val 3327"/>
                <a:gd name="f48" fmla="val 8902"/>
                <a:gd name="f49" fmla="val 3012"/>
                <a:gd name="f50" fmla="val 9959"/>
                <a:gd name="f51" fmla="val 10925"/>
                <a:gd name="f52" fmla="val 2495"/>
                <a:gd name="f53" fmla="val 11847"/>
                <a:gd name="f54" fmla="val 2316"/>
                <a:gd name="f55" fmla="val 12634"/>
                <a:gd name="f56" fmla="val 14432"/>
                <a:gd name="f57" fmla="val 1574"/>
                <a:gd name="f58" fmla="val 16253"/>
                <a:gd name="f59" fmla="val 1259"/>
                <a:gd name="f60" fmla="val 18074"/>
                <a:gd name="f61" fmla="val 989"/>
                <a:gd name="f62" fmla="val 19917"/>
                <a:gd name="f63" fmla="val 765"/>
                <a:gd name="f64" fmla="val 21760"/>
                <a:gd name="f65" fmla="val 562"/>
                <a:gd name="f66" fmla="val 23626"/>
                <a:gd name="f67" fmla="val 25492"/>
                <a:gd name="f68" fmla="val 270"/>
                <a:gd name="f69" fmla="val 27380"/>
                <a:gd name="f70" fmla="val 29246"/>
                <a:gd name="f71" fmla="val 90"/>
                <a:gd name="f72" fmla="val 31134"/>
                <a:gd name="f73" fmla="val 45"/>
                <a:gd name="f74" fmla="val 33000"/>
                <a:gd name="f75" fmla="val 34888"/>
                <a:gd name="f76" fmla="val 36754"/>
                <a:gd name="f77" fmla="val 38597"/>
                <a:gd name="f78" fmla="val 40440"/>
                <a:gd name="f79" fmla="val 42261"/>
                <a:gd name="f80" fmla="val 158"/>
                <a:gd name="f81" fmla="val 44262"/>
                <a:gd name="f82" fmla="val 292"/>
                <a:gd name="f83" fmla="val 46262"/>
                <a:gd name="f84" fmla="val 450"/>
                <a:gd name="f85" fmla="val 48241"/>
                <a:gd name="f86" fmla="val 652"/>
                <a:gd name="f87" fmla="val 50241"/>
                <a:gd name="f88" fmla="val 877"/>
                <a:gd name="f89" fmla="val 52219"/>
                <a:gd name="f90" fmla="val 1147"/>
                <a:gd name="f91" fmla="val 54198"/>
                <a:gd name="f92" fmla="val 1416"/>
                <a:gd name="f93" fmla="val 56176"/>
                <a:gd name="f94" fmla="val 1731"/>
                <a:gd name="f95" fmla="val 58154"/>
                <a:gd name="f96" fmla="val 61930"/>
                <a:gd name="f97" fmla="val 2608"/>
                <a:gd name="f98" fmla="val 63819"/>
                <a:gd name="f99" fmla="val 2945"/>
                <a:gd name="f100" fmla="val 65729"/>
                <a:gd name="f101" fmla="val 3282"/>
                <a:gd name="f102" fmla="val 67618"/>
                <a:gd name="f103" fmla="val 69483"/>
                <a:gd name="f104" fmla="val 3912"/>
                <a:gd name="f105" fmla="val 70405"/>
                <a:gd name="f106" fmla="val 4136"/>
                <a:gd name="f107" fmla="val 71349"/>
                <a:gd name="f108" fmla="val 4384"/>
                <a:gd name="f109" fmla="val 72271"/>
                <a:gd name="f110" fmla="val 4653"/>
                <a:gd name="f111" fmla="val 73192"/>
                <a:gd name="f112" fmla="val 4811"/>
                <a:gd name="f113" fmla="val 73664"/>
                <a:gd name="f114" fmla="val 4968"/>
                <a:gd name="f115" fmla="val 74137"/>
                <a:gd name="f116" fmla="val 5305"/>
                <a:gd name="f117" fmla="val 75036"/>
                <a:gd name="f118" fmla="val 5687"/>
                <a:gd name="f119" fmla="val 75845"/>
                <a:gd name="f120" fmla="val 6047"/>
                <a:gd name="f121" fmla="val 76564"/>
                <a:gd name="f122" fmla="val 6429"/>
                <a:gd name="f123" fmla="val 77194"/>
                <a:gd name="f124" fmla="val 6609"/>
                <a:gd name="f125" fmla="val 77463"/>
                <a:gd name="f126" fmla="val 6789"/>
                <a:gd name="f127" fmla="val 77688"/>
                <a:gd name="f128" fmla="val 6969"/>
                <a:gd name="f129" fmla="val 77891"/>
                <a:gd name="f130" fmla="val 7126"/>
                <a:gd name="f131" fmla="val 78070"/>
                <a:gd name="f132" fmla="val 7283"/>
                <a:gd name="f133" fmla="val 78183"/>
                <a:gd name="f134" fmla="val 7418"/>
                <a:gd name="f135" fmla="val 78295"/>
                <a:gd name="f136" fmla="val 7531"/>
                <a:gd name="f137" fmla="val 78340"/>
                <a:gd name="f138" fmla="val 7666"/>
                <a:gd name="f139" fmla="val 78385"/>
                <a:gd name="f140" fmla="val 8025"/>
                <a:gd name="f141" fmla="val 78453"/>
                <a:gd name="f142" fmla="val 8452"/>
                <a:gd name="f143" fmla="val 78497"/>
                <a:gd name="f144" fmla="val 8969"/>
                <a:gd name="f145" fmla="val 78475"/>
                <a:gd name="f146" fmla="val 10183"/>
                <a:gd name="f147" fmla="val 78408"/>
                <a:gd name="f148" fmla="val 10880"/>
                <a:gd name="f149" fmla="val 11644"/>
                <a:gd name="f150" fmla="val 78228"/>
                <a:gd name="f151" fmla="val 12431"/>
                <a:gd name="f152" fmla="val 13240"/>
                <a:gd name="f153" fmla="val 77913"/>
                <a:gd name="f154" fmla="val 14117"/>
                <a:gd name="f155" fmla="val 77711"/>
                <a:gd name="f156" fmla="val 14994"/>
                <a:gd name="f157" fmla="val 77508"/>
                <a:gd name="f158" fmla="val 15870"/>
                <a:gd name="f159" fmla="val 77261"/>
                <a:gd name="f160" fmla="val 16792"/>
                <a:gd name="f161" fmla="val 77014"/>
                <a:gd name="f162" fmla="val 17691"/>
                <a:gd name="f163" fmla="val 76722"/>
                <a:gd name="f164" fmla="val 18590"/>
                <a:gd name="f165" fmla="val 76429"/>
                <a:gd name="f166" fmla="val 19467"/>
                <a:gd name="f167" fmla="val 76092"/>
                <a:gd name="f168" fmla="val 20344"/>
                <a:gd name="f169" fmla="val 75755"/>
                <a:gd name="f170" fmla="val 21198"/>
                <a:gd name="f171" fmla="val 75418"/>
                <a:gd name="f172" fmla="val 22007"/>
                <a:gd name="f173" fmla="val 22771"/>
                <a:gd name="f174" fmla="val 74654"/>
                <a:gd name="f175" fmla="val 23513"/>
                <a:gd name="f176" fmla="val 74249"/>
                <a:gd name="f177" fmla="val 24188"/>
                <a:gd name="f178" fmla="val 73844"/>
                <a:gd name="f179" fmla="val 24817"/>
                <a:gd name="f180" fmla="val 73417"/>
                <a:gd name="f181" fmla="val 25357"/>
                <a:gd name="f182" fmla="val 72990"/>
                <a:gd name="f183" fmla="val 25604"/>
                <a:gd name="f184" fmla="val 72765"/>
                <a:gd name="f185" fmla="val 25851"/>
                <a:gd name="f186" fmla="val 72541"/>
                <a:gd name="f187" fmla="val 26053"/>
                <a:gd name="f188" fmla="val 72316"/>
                <a:gd name="f189" fmla="val 26256"/>
                <a:gd name="f190" fmla="val 72091"/>
                <a:gd name="f191" fmla="val 26413"/>
                <a:gd name="f192" fmla="val 71866"/>
                <a:gd name="f193" fmla="val 26570"/>
                <a:gd name="f194" fmla="val 71641"/>
                <a:gd name="f195" fmla="val 26683"/>
                <a:gd name="f196" fmla="val 71417"/>
                <a:gd name="f197" fmla="val 26795"/>
                <a:gd name="f198" fmla="val 71169"/>
                <a:gd name="f199" fmla="val 26863"/>
                <a:gd name="f200" fmla="val 70945"/>
                <a:gd name="f201" fmla="val 26908"/>
                <a:gd name="f202" fmla="val 70697"/>
                <a:gd name="f203" fmla="val 26930"/>
                <a:gd name="f204" fmla="val 70472"/>
                <a:gd name="f205" fmla="val 70225"/>
                <a:gd name="f206" fmla="val 69978"/>
                <a:gd name="f207" fmla="val 26840"/>
                <a:gd name="f208" fmla="val 69753"/>
                <a:gd name="f209" fmla="val 26323"/>
                <a:gd name="f210" fmla="val 68090"/>
                <a:gd name="f211" fmla="val 25874"/>
                <a:gd name="f212" fmla="val 66449"/>
                <a:gd name="f213" fmla="val 25446"/>
                <a:gd name="f214" fmla="val 64785"/>
                <a:gd name="f215" fmla="val 25064"/>
                <a:gd name="f216" fmla="val 63144"/>
                <a:gd name="f217" fmla="val 24705"/>
                <a:gd name="f218" fmla="val 61481"/>
                <a:gd name="f219" fmla="val 24412"/>
                <a:gd name="f220" fmla="val 59840"/>
                <a:gd name="f221" fmla="val 24143"/>
                <a:gd name="f222" fmla="val 58176"/>
                <a:gd name="f223" fmla="val 23895"/>
                <a:gd name="f224" fmla="val 56513"/>
                <a:gd name="f225" fmla="val 23693"/>
                <a:gd name="f226" fmla="val 54849"/>
                <a:gd name="f227" fmla="val 53186"/>
                <a:gd name="f228" fmla="val 23378"/>
                <a:gd name="f229" fmla="val 51500"/>
                <a:gd name="f230" fmla="val 23244"/>
                <a:gd name="f231" fmla="val 49814"/>
                <a:gd name="f232" fmla="val 23154"/>
                <a:gd name="f233" fmla="val 48128"/>
                <a:gd name="f234" fmla="val 23086"/>
                <a:gd name="f235" fmla="val 46420"/>
                <a:gd name="f236" fmla="val 23041"/>
                <a:gd name="f237" fmla="val 44711"/>
                <a:gd name="f238" fmla="val 23019"/>
                <a:gd name="f239" fmla="val 42981"/>
                <a:gd name="f240" fmla="val 22996"/>
                <a:gd name="f241" fmla="val 41991"/>
                <a:gd name="f242" fmla="val 22951"/>
                <a:gd name="f243" fmla="val 40710"/>
                <a:gd name="f244" fmla="val 22749"/>
                <a:gd name="f245" fmla="val 37518"/>
                <a:gd name="f246" fmla="val 22479"/>
                <a:gd name="f247" fmla="val 33697"/>
                <a:gd name="f248" fmla="val 22142"/>
                <a:gd name="f249" fmla="val 29561"/>
                <a:gd name="f250" fmla="val 21782"/>
                <a:gd name="f251" fmla="val 25447"/>
                <a:gd name="f252" fmla="val 21400"/>
                <a:gd name="f253" fmla="val 21648"/>
                <a:gd name="f254" fmla="val 21063"/>
                <a:gd name="f255" fmla="val 18456"/>
                <a:gd name="f256" fmla="val 20928"/>
                <a:gd name="f257" fmla="val 17219"/>
                <a:gd name="f258" fmla="val 20793"/>
                <a:gd name="f259" fmla="val 16230"/>
                <a:gd name="f260" fmla="val 20636"/>
                <a:gd name="f261" fmla="val 15151"/>
                <a:gd name="f262" fmla="val 20434"/>
                <a:gd name="f263" fmla="val 14005"/>
                <a:gd name="f264" fmla="val 20209"/>
                <a:gd name="f265" fmla="val 12769"/>
                <a:gd name="f266" fmla="val 19939"/>
                <a:gd name="f267" fmla="val 11487"/>
                <a:gd name="f268" fmla="val 19624"/>
                <a:gd name="f269" fmla="val 10184"/>
                <a:gd name="f270" fmla="val 19445"/>
                <a:gd name="f271" fmla="val 9509"/>
                <a:gd name="f272" fmla="val 19265"/>
                <a:gd name="f273" fmla="val 8857"/>
                <a:gd name="f274" fmla="val 19062"/>
                <a:gd name="f275" fmla="val 18838"/>
                <a:gd name="f276" fmla="val 7553"/>
                <a:gd name="f277" fmla="val 18613"/>
                <a:gd name="f278" fmla="val 6924"/>
                <a:gd name="f279" fmla="val 18366"/>
                <a:gd name="f280" fmla="val 6295"/>
                <a:gd name="f281" fmla="val 18096"/>
                <a:gd name="f282" fmla="val 5688"/>
                <a:gd name="f283" fmla="val 17804"/>
                <a:gd name="f284" fmla="val 17511"/>
                <a:gd name="f285" fmla="val 4519"/>
                <a:gd name="f286" fmla="val 17197"/>
                <a:gd name="f287" fmla="val 3979"/>
                <a:gd name="f288" fmla="val 16860"/>
                <a:gd name="f289" fmla="val 3440"/>
                <a:gd name="f290" fmla="val 16500"/>
                <a:gd name="f291" fmla="val 16095"/>
                <a:gd name="f292" fmla="val 2473"/>
                <a:gd name="f293" fmla="val 15691"/>
                <a:gd name="f294" fmla="val 2046"/>
                <a:gd name="f295" fmla="val 15264"/>
                <a:gd name="f296" fmla="val 1641"/>
                <a:gd name="f297" fmla="val 14814"/>
                <a:gd name="f298" fmla="val 14342"/>
                <a:gd name="f299" fmla="val 945"/>
                <a:gd name="f300" fmla="val 13847"/>
                <a:gd name="f301" fmla="val 13330"/>
                <a:gd name="f302" fmla="val 428"/>
                <a:gd name="f303" fmla="val 13061"/>
                <a:gd name="f304" fmla="val 315"/>
                <a:gd name="f305" fmla="val 12768"/>
                <a:gd name="f306" fmla="val 225"/>
                <a:gd name="f307" fmla="val 12499"/>
                <a:gd name="f308" fmla="val 12206"/>
                <a:gd name="f309" fmla="val 11892"/>
                <a:gd name="f310" fmla="val 11599"/>
                <a:gd name="f311" fmla="val 11330"/>
                <a:gd name="f312" fmla="*/ f1 1 26931"/>
                <a:gd name="f313" fmla="*/ f2 1 78498"/>
                <a:gd name="f314" fmla="val f3"/>
                <a:gd name="f315" fmla="val f4"/>
                <a:gd name="f316" fmla="val f5"/>
                <a:gd name="f317" fmla="+- f316 0 f314"/>
                <a:gd name="f318" fmla="+- f315 0 f314"/>
                <a:gd name="f319" fmla="*/ f318 1 26931"/>
                <a:gd name="f320" fmla="*/ f317 1 78498"/>
                <a:gd name="f321" fmla="*/ f314 1 f319"/>
                <a:gd name="f322" fmla="*/ f315 1 f319"/>
                <a:gd name="f323" fmla="*/ f314 1 f320"/>
                <a:gd name="f324" fmla="*/ f316 1 f320"/>
                <a:gd name="f325" fmla="*/ f321 f312 1"/>
                <a:gd name="f326" fmla="*/ f322 f312 1"/>
                <a:gd name="f327" fmla="*/ f324 f313 1"/>
                <a:gd name="f328" fmla="*/ f323 f313 1"/>
              </a:gdLst>
              <a:ahLst/>
              <a:cxnLst>
                <a:cxn ang="3cd4">
                  <a:pos x="hc" y="t"/>
                </a:cxn>
                <a:cxn ang="0">
                  <a:pos x="r" y="vc"/>
                </a:cxn>
                <a:cxn ang="cd4">
                  <a:pos x="hc" y="b"/>
                </a:cxn>
                <a:cxn ang="cd2">
                  <a:pos x="l" y="vc"/>
                </a:cxn>
              </a:cxnLst>
              <a:rect l="f325" t="f328" r="f326" b="f327"/>
              <a:pathLst>
                <a:path w="26931" h="7849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2"/>
                  </a:lnTo>
                  <a:lnTo>
                    <a:pt x="f41" y="f42"/>
                  </a:lnTo>
                  <a:lnTo>
                    <a:pt x="f43" y="f44"/>
                  </a:lnTo>
                  <a:lnTo>
                    <a:pt x="f45" y="f46"/>
                  </a:lnTo>
                  <a:lnTo>
                    <a:pt x="f47" y="f48"/>
                  </a:lnTo>
                  <a:lnTo>
                    <a:pt x="f49" y="f50"/>
                  </a:lnTo>
                  <a:lnTo>
                    <a:pt x="f29" y="f51"/>
                  </a:lnTo>
                  <a:lnTo>
                    <a:pt x="f52" y="f53"/>
                  </a:lnTo>
                  <a:lnTo>
                    <a:pt x="f54" y="f55"/>
                  </a:lnTo>
                  <a:lnTo>
                    <a:pt x="f25" y="f56"/>
                  </a:lnTo>
                  <a:lnTo>
                    <a:pt x="f57" y="f58"/>
                  </a:lnTo>
                  <a:lnTo>
                    <a:pt x="f59" y="f60"/>
                  </a:lnTo>
                  <a:lnTo>
                    <a:pt x="f61" y="f62"/>
                  </a:lnTo>
                  <a:lnTo>
                    <a:pt x="f63" y="f64"/>
                  </a:lnTo>
                  <a:lnTo>
                    <a:pt x="f65" y="f66"/>
                  </a:lnTo>
                  <a:lnTo>
                    <a:pt x="f15" y="f67"/>
                  </a:lnTo>
                  <a:lnTo>
                    <a:pt x="f68" y="f69"/>
                  </a:lnTo>
                  <a:lnTo>
                    <a:pt x="f0" y="f70"/>
                  </a:lnTo>
                  <a:lnTo>
                    <a:pt x="f71" y="f72"/>
                  </a:lnTo>
                  <a:lnTo>
                    <a:pt x="f73" y="f74"/>
                  </a:lnTo>
                  <a:lnTo>
                    <a:pt x="f9" y="f75"/>
                  </a:lnTo>
                  <a:lnTo>
                    <a:pt x="f3" y="f76"/>
                  </a:lnTo>
                  <a:lnTo>
                    <a:pt x="f9" y="f77"/>
                  </a:lnTo>
                  <a:lnTo>
                    <a:pt x="f73" y="f78"/>
                  </a:lnTo>
                  <a:lnTo>
                    <a:pt x="f71" y="f79"/>
                  </a:lnTo>
                  <a:lnTo>
                    <a:pt x="f80" y="f81"/>
                  </a:lnTo>
                  <a:lnTo>
                    <a:pt x="f82" y="f83"/>
                  </a:lnTo>
                  <a:lnTo>
                    <a:pt x="f84" y="f85"/>
                  </a:lnTo>
                  <a:lnTo>
                    <a:pt x="f86" y="f87"/>
                  </a:lnTo>
                  <a:lnTo>
                    <a:pt x="f88" y="f89"/>
                  </a:lnTo>
                  <a:lnTo>
                    <a:pt x="f90" y="f91"/>
                  </a:lnTo>
                  <a:lnTo>
                    <a:pt x="f92" y="f93"/>
                  </a:lnTo>
                  <a:lnTo>
                    <a:pt x="f94" y="f95"/>
                  </a:lnTo>
                  <a:lnTo>
                    <a:pt x="f54" y="f96"/>
                  </a:lnTo>
                  <a:lnTo>
                    <a:pt x="f97" y="f98"/>
                  </a:lnTo>
                  <a:lnTo>
                    <a:pt x="f99" y="f100"/>
                  </a:lnTo>
                  <a:lnTo>
                    <a:pt x="f101" y="f102"/>
                  </a:lnTo>
                  <a:lnTo>
                    <a:pt x="f45"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2" y="f145"/>
                  </a:lnTo>
                  <a:lnTo>
                    <a:pt x="f146" y="f147"/>
                  </a:lnTo>
                  <a:lnTo>
                    <a:pt x="f148" y="f137"/>
                  </a:lnTo>
                  <a:lnTo>
                    <a:pt x="f149" y="f150"/>
                  </a:lnTo>
                  <a:lnTo>
                    <a:pt x="f151" y="f13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7"/>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3" y="f205"/>
                  </a:lnTo>
                  <a:lnTo>
                    <a:pt x="f201"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175"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18"/>
                  </a:lnTo>
                  <a:lnTo>
                    <a:pt x="f275" y="f276"/>
                  </a:lnTo>
                  <a:lnTo>
                    <a:pt x="f277" y="f278"/>
                  </a:lnTo>
                  <a:lnTo>
                    <a:pt x="f279" y="f280"/>
                  </a:lnTo>
                  <a:lnTo>
                    <a:pt x="f281" y="f282"/>
                  </a:lnTo>
                  <a:lnTo>
                    <a:pt x="f283" y="f36"/>
                  </a:lnTo>
                  <a:lnTo>
                    <a:pt x="f284" y="f285"/>
                  </a:lnTo>
                  <a:lnTo>
                    <a:pt x="f286" y="f287"/>
                  </a:lnTo>
                  <a:lnTo>
                    <a:pt x="f288" y="f289"/>
                  </a:lnTo>
                  <a:lnTo>
                    <a:pt x="f290" y="f99"/>
                  </a:lnTo>
                  <a:lnTo>
                    <a:pt x="f291" y="f292"/>
                  </a:lnTo>
                  <a:lnTo>
                    <a:pt x="f293" y="f294"/>
                  </a:lnTo>
                  <a:lnTo>
                    <a:pt x="f295" y="f296"/>
                  </a:lnTo>
                  <a:lnTo>
                    <a:pt x="f297" y="f59"/>
                  </a:lnTo>
                  <a:lnTo>
                    <a:pt x="f298" y="f299"/>
                  </a:lnTo>
                  <a:lnTo>
                    <a:pt x="f300" y="f86"/>
                  </a:lnTo>
                  <a:lnTo>
                    <a:pt x="f301" y="f302"/>
                  </a:lnTo>
                  <a:lnTo>
                    <a:pt x="f303" y="f304"/>
                  </a:lnTo>
                  <a:lnTo>
                    <a:pt x="f305" y="f306"/>
                  </a:lnTo>
                  <a:lnTo>
                    <a:pt x="f307" y="f80"/>
                  </a:lnTo>
                  <a:lnTo>
                    <a:pt x="f308" y="f71"/>
                  </a:lnTo>
                  <a:lnTo>
                    <a:pt x="f309" y="f73"/>
                  </a:lnTo>
                  <a:lnTo>
                    <a:pt x="f310" y="f9"/>
                  </a:lnTo>
                  <a:lnTo>
                    <a:pt x="f31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 name="Google Shape;53;p15">
              <a:extLst>
                <a:ext uri="{FF2B5EF4-FFF2-40B4-BE49-F238E27FC236}">
                  <a16:creationId xmlns:a16="http://schemas.microsoft.com/office/drawing/2014/main" id="{D18CF8C2-4275-D2A9-E197-C0284AD2BC93}"/>
                </a:ext>
              </a:extLst>
            </p:cNvPr>
            <p:cNvSpPr/>
            <p:nvPr/>
          </p:nvSpPr>
          <p:spPr>
            <a:xfrm>
              <a:off x="6815352" y="1827940"/>
              <a:ext cx="101214" cy="1466853"/>
            </a:xfrm>
            <a:custGeom>
              <a:avLst/>
              <a:gdLst>
                <a:gd name="f0" fmla="val 180"/>
                <a:gd name="f1" fmla="val w"/>
                <a:gd name="f2" fmla="val h"/>
                <a:gd name="f3" fmla="val 0"/>
                <a:gd name="f4" fmla="val 5373"/>
                <a:gd name="f5" fmla="val 77869"/>
                <a:gd name="f6" fmla="val 1439"/>
                <a:gd name="f7" fmla="val 1"/>
                <a:gd name="f8" fmla="val 1169"/>
                <a:gd name="f9" fmla="val 23"/>
                <a:gd name="f10" fmla="val 1012"/>
                <a:gd name="f11" fmla="val 1237"/>
                <a:gd name="f12" fmla="val 854"/>
                <a:gd name="f13" fmla="val 2451"/>
                <a:gd name="f14" fmla="val 674"/>
                <a:gd name="f15" fmla="val 3665"/>
                <a:gd name="f16" fmla="val 540"/>
                <a:gd name="f17" fmla="val 4878"/>
                <a:gd name="f18" fmla="val 405"/>
                <a:gd name="f19" fmla="val 6205"/>
                <a:gd name="f20" fmla="val 315"/>
                <a:gd name="f21" fmla="val 7531"/>
                <a:gd name="f22" fmla="val 225"/>
                <a:gd name="f23" fmla="val 8880"/>
                <a:gd name="f24" fmla="val 10206"/>
                <a:gd name="f25" fmla="val 135"/>
                <a:gd name="f26" fmla="val 12859"/>
                <a:gd name="f27" fmla="val 90"/>
                <a:gd name="f28" fmla="val 15534"/>
                <a:gd name="f29" fmla="val 45"/>
                <a:gd name="f30" fmla="val 18456"/>
                <a:gd name="f31" fmla="val 21401"/>
                <a:gd name="f32" fmla="val 24345"/>
                <a:gd name="f33" fmla="val 27290"/>
                <a:gd name="f34" fmla="val 30212"/>
                <a:gd name="f35" fmla="val 157"/>
                <a:gd name="f36" fmla="val 33157"/>
                <a:gd name="f37" fmla="val 247"/>
                <a:gd name="f38" fmla="val 36102"/>
                <a:gd name="f39" fmla="val 382"/>
                <a:gd name="f40" fmla="val 39024"/>
                <a:gd name="f41" fmla="val 45206"/>
                <a:gd name="f42" fmla="val 48286"/>
                <a:gd name="f43" fmla="val 1057"/>
                <a:gd name="f44" fmla="val 51388"/>
                <a:gd name="f45" fmla="val 1259"/>
                <a:gd name="f46" fmla="val 54467"/>
                <a:gd name="f47" fmla="val 1506"/>
                <a:gd name="f48" fmla="val 57547"/>
                <a:gd name="f49" fmla="val 1798"/>
                <a:gd name="f50" fmla="val 60627"/>
                <a:gd name="f51" fmla="val 2113"/>
                <a:gd name="f52" fmla="val 63706"/>
                <a:gd name="f53" fmla="val 2315"/>
                <a:gd name="f54" fmla="val 65482"/>
                <a:gd name="f55" fmla="val 2540"/>
                <a:gd name="f56" fmla="val 67258"/>
                <a:gd name="f57" fmla="val 2810"/>
                <a:gd name="f58" fmla="val 69011"/>
                <a:gd name="f59" fmla="val 3057"/>
                <a:gd name="f60" fmla="val 70787"/>
                <a:gd name="f61" fmla="val 3619"/>
                <a:gd name="f62" fmla="val 74316"/>
                <a:gd name="f63" fmla="val 4159"/>
                <a:gd name="f64" fmla="val 77868"/>
                <a:gd name="f65" fmla="val 77576"/>
                <a:gd name="f66" fmla="val 4788"/>
                <a:gd name="f67" fmla="val 73957"/>
                <a:gd name="f68" fmla="val 4226"/>
                <a:gd name="f69" fmla="val 70338"/>
                <a:gd name="f70" fmla="val 3979"/>
                <a:gd name="f71" fmla="val 68539"/>
                <a:gd name="f72" fmla="val 3732"/>
                <a:gd name="f73" fmla="val 66718"/>
                <a:gd name="f74" fmla="val 3484"/>
                <a:gd name="f75" fmla="val 64898"/>
                <a:gd name="f76" fmla="val 3282"/>
                <a:gd name="f77" fmla="val 63077"/>
                <a:gd name="f78" fmla="val 2990"/>
                <a:gd name="f79" fmla="val 60087"/>
                <a:gd name="f80" fmla="val 2720"/>
                <a:gd name="f81" fmla="val 57075"/>
                <a:gd name="f82" fmla="val 2495"/>
                <a:gd name="f83" fmla="val 54085"/>
                <a:gd name="f84" fmla="val 2270"/>
                <a:gd name="f85" fmla="val 51073"/>
                <a:gd name="f86" fmla="val 2091"/>
                <a:gd name="f87" fmla="val 48061"/>
                <a:gd name="f88" fmla="val 1911"/>
                <a:gd name="f89" fmla="val 45049"/>
                <a:gd name="f90" fmla="val 1619"/>
                <a:gd name="f91" fmla="val 1484"/>
                <a:gd name="f92" fmla="val 36012"/>
                <a:gd name="f93" fmla="val 1394"/>
                <a:gd name="f94" fmla="val 33000"/>
                <a:gd name="f95" fmla="val 1304"/>
                <a:gd name="f96" fmla="val 29988"/>
                <a:gd name="f97" fmla="val 26975"/>
                <a:gd name="f98" fmla="val 1236"/>
                <a:gd name="f99" fmla="val 23963"/>
                <a:gd name="f100" fmla="val 20951"/>
                <a:gd name="f101" fmla="val 1281"/>
                <a:gd name="f102" fmla="val 17939"/>
                <a:gd name="f103" fmla="val 1326"/>
                <a:gd name="f104" fmla="val 14927"/>
                <a:gd name="f105" fmla="val 11982"/>
                <a:gd name="f106" fmla="val 10498"/>
                <a:gd name="f107" fmla="val 9037"/>
                <a:gd name="f108" fmla="val 1574"/>
                <a:gd name="f109" fmla="val 7553"/>
                <a:gd name="f110" fmla="val 1686"/>
                <a:gd name="f111" fmla="val 6092"/>
                <a:gd name="f112" fmla="val 1821"/>
                <a:gd name="f113" fmla="val 4631"/>
                <a:gd name="f114" fmla="val 2001"/>
                <a:gd name="f115" fmla="val 3148"/>
                <a:gd name="f116" fmla="val 2225"/>
                <a:gd name="f117" fmla="val 1597"/>
                <a:gd name="f118" fmla="val 2428"/>
                <a:gd name="f119" fmla="val 1978"/>
                <a:gd name="f120" fmla="*/ f1 1 5373"/>
                <a:gd name="f121" fmla="*/ f2 1 77869"/>
                <a:gd name="f122" fmla="val f3"/>
                <a:gd name="f123" fmla="val f4"/>
                <a:gd name="f124" fmla="val f5"/>
                <a:gd name="f125" fmla="+- f124 0 f122"/>
                <a:gd name="f126" fmla="+- f123 0 f122"/>
                <a:gd name="f127" fmla="*/ f126 1 5373"/>
                <a:gd name="f128" fmla="*/ f125 1 77869"/>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5373" h="77869">
                  <a:moveTo>
                    <a:pt x="f6" y="f7"/>
                  </a:moveTo>
                  <a:lnTo>
                    <a:pt x="f8" y="f9"/>
                  </a:lnTo>
                  <a:lnTo>
                    <a:pt x="f10" y="f11"/>
                  </a:lnTo>
                  <a:lnTo>
                    <a:pt x="f12" y="f13"/>
                  </a:lnTo>
                  <a:lnTo>
                    <a:pt x="f14" y="f15"/>
                  </a:lnTo>
                  <a:lnTo>
                    <a:pt x="f16" y="f17"/>
                  </a:lnTo>
                  <a:lnTo>
                    <a:pt x="f18" y="f19"/>
                  </a:lnTo>
                  <a:lnTo>
                    <a:pt x="f20" y="f21"/>
                  </a:lnTo>
                  <a:lnTo>
                    <a:pt x="f22" y="f23"/>
                  </a:lnTo>
                  <a:lnTo>
                    <a:pt x="f0" y="f24"/>
                  </a:lnTo>
                  <a:lnTo>
                    <a:pt x="f25" y="f26"/>
                  </a:lnTo>
                  <a:lnTo>
                    <a:pt x="f27" y="f28"/>
                  </a:lnTo>
                  <a:lnTo>
                    <a:pt x="f29" y="f30"/>
                  </a:lnTo>
                  <a:lnTo>
                    <a:pt x="f9" y="f31"/>
                  </a:lnTo>
                  <a:lnTo>
                    <a:pt x="f3" y="f32"/>
                  </a:lnTo>
                  <a:lnTo>
                    <a:pt x="f9" y="f33"/>
                  </a:lnTo>
                  <a:lnTo>
                    <a:pt x="f27" y="f34"/>
                  </a:lnTo>
                  <a:lnTo>
                    <a:pt x="f35" y="f36"/>
                  </a:lnTo>
                  <a:lnTo>
                    <a:pt x="f37" y="f38"/>
                  </a:lnTo>
                  <a:lnTo>
                    <a:pt x="f39" y="f40"/>
                  </a:lnTo>
                  <a:lnTo>
                    <a:pt x="f14" y="f41"/>
                  </a:lnTo>
                  <a:lnTo>
                    <a:pt x="f12"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40"/>
                  </a:lnTo>
                  <a:lnTo>
                    <a:pt x="f91" y="f92"/>
                  </a:lnTo>
                  <a:lnTo>
                    <a:pt x="f93" y="f94"/>
                  </a:lnTo>
                  <a:lnTo>
                    <a:pt x="f95" y="f96"/>
                  </a:lnTo>
                  <a:lnTo>
                    <a:pt x="f45" y="f97"/>
                  </a:lnTo>
                  <a:lnTo>
                    <a:pt x="f98" y="f99"/>
                  </a:lnTo>
                  <a:lnTo>
                    <a:pt x="f45" y="f100"/>
                  </a:lnTo>
                  <a:lnTo>
                    <a:pt x="f101" y="f102"/>
                  </a:lnTo>
                  <a:lnTo>
                    <a:pt x="f103" y="f104"/>
                  </a:lnTo>
                  <a:lnTo>
                    <a:pt x="f93" y="f105"/>
                  </a:lnTo>
                  <a:lnTo>
                    <a:pt x="f6" y="f106"/>
                  </a:lnTo>
                  <a:lnTo>
                    <a:pt x="f47" y="f107"/>
                  </a:lnTo>
                  <a:lnTo>
                    <a:pt x="f108" y="f109"/>
                  </a:lnTo>
                  <a:lnTo>
                    <a:pt x="f110" y="f111"/>
                  </a:lnTo>
                  <a:lnTo>
                    <a:pt x="f112" y="f113"/>
                  </a:lnTo>
                  <a:lnTo>
                    <a:pt x="f114" y="f115"/>
                  </a:lnTo>
                  <a:lnTo>
                    <a:pt x="f116" y="f117"/>
                  </a:lnTo>
                  <a:lnTo>
                    <a:pt x="f118" y="f9"/>
                  </a:lnTo>
                  <a:lnTo>
                    <a:pt x="f84" y="f9"/>
                  </a:lnTo>
                  <a:lnTo>
                    <a:pt x="f1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 name="Google Shape;54;p15">
              <a:extLst>
                <a:ext uri="{FF2B5EF4-FFF2-40B4-BE49-F238E27FC236}">
                  <a16:creationId xmlns:a16="http://schemas.microsoft.com/office/drawing/2014/main" id="{6BE95060-ADF4-8D8E-D055-7F943050F66A}"/>
                </a:ext>
              </a:extLst>
            </p:cNvPr>
            <p:cNvSpPr/>
            <p:nvPr/>
          </p:nvSpPr>
          <p:spPr>
            <a:xfrm>
              <a:off x="6935614" y="3188064"/>
              <a:ext cx="27102" cy="49130"/>
            </a:xfrm>
            <a:custGeom>
              <a:avLst/>
              <a:gdLst>
                <a:gd name="f0" fmla="val w"/>
                <a:gd name="f1" fmla="val h"/>
                <a:gd name="f2" fmla="val 0"/>
                <a:gd name="f3" fmla="val 1439"/>
                <a:gd name="f4" fmla="val 2608"/>
                <a:gd name="f5" fmla="val 540"/>
                <a:gd name="f6" fmla="val 427"/>
                <a:gd name="f7" fmla="val 23"/>
                <a:gd name="f8" fmla="val 315"/>
                <a:gd name="f9" fmla="val 68"/>
                <a:gd name="f10" fmla="val 202"/>
                <a:gd name="f11" fmla="val 135"/>
                <a:gd name="f12" fmla="val 112"/>
                <a:gd name="f13" fmla="val 225"/>
                <a:gd name="f14" fmla="val 675"/>
                <a:gd name="f15" fmla="val 787"/>
                <a:gd name="f16" fmla="val 247"/>
                <a:gd name="f17" fmla="val 2181"/>
                <a:gd name="f18" fmla="val 270"/>
                <a:gd name="f19" fmla="val 2293"/>
                <a:gd name="f20" fmla="val 337"/>
                <a:gd name="f21" fmla="val 2383"/>
                <a:gd name="f22" fmla="val 2473"/>
                <a:gd name="f23" fmla="val 2540"/>
                <a:gd name="f24" fmla="val 652"/>
                <a:gd name="f25" fmla="val 2585"/>
                <a:gd name="f26" fmla="val 764"/>
                <a:gd name="f27" fmla="val 1012"/>
                <a:gd name="f28" fmla="val 1124"/>
                <a:gd name="f29" fmla="val 1236"/>
                <a:gd name="f30" fmla="val 1304"/>
                <a:gd name="f31" fmla="val 2406"/>
                <a:gd name="f32" fmla="val 1371"/>
                <a:gd name="f33" fmla="val 1416"/>
                <a:gd name="f34" fmla="val 2203"/>
                <a:gd name="f35" fmla="val 2068"/>
                <a:gd name="f36" fmla="val 1956"/>
                <a:gd name="f37" fmla="val 1821"/>
                <a:gd name="f38" fmla="val 1191"/>
                <a:gd name="f39" fmla="val 450"/>
                <a:gd name="f40" fmla="val 1147"/>
                <a:gd name="f41" fmla="val 338"/>
                <a:gd name="f42" fmla="val 1079"/>
                <a:gd name="f43" fmla="val 158"/>
                <a:gd name="f44" fmla="val 899"/>
                <a:gd name="f45" fmla="val 90"/>
                <a:gd name="f46" fmla="val 45"/>
                <a:gd name="f47" fmla="*/ f0 1 1439"/>
                <a:gd name="f48" fmla="*/ f1 1 2608"/>
                <a:gd name="f49" fmla="val f2"/>
                <a:gd name="f50" fmla="val f3"/>
                <a:gd name="f51" fmla="val f4"/>
                <a:gd name="f52" fmla="+- f51 0 f49"/>
                <a:gd name="f53" fmla="+- f50 0 f49"/>
                <a:gd name="f54" fmla="*/ f53 1 1439"/>
                <a:gd name="f55" fmla="*/ f52 1 2608"/>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39" h="2608">
                  <a:moveTo>
                    <a:pt x="f5" y="f2"/>
                  </a:moveTo>
                  <a:lnTo>
                    <a:pt x="f6" y="f7"/>
                  </a:lnTo>
                  <a:lnTo>
                    <a:pt x="f8" y="f9"/>
                  </a:lnTo>
                  <a:lnTo>
                    <a:pt x="f10" y="f11"/>
                  </a:lnTo>
                  <a:lnTo>
                    <a:pt x="f12" y="f13"/>
                  </a:lnTo>
                  <a:lnTo>
                    <a:pt x="f9" y="f8"/>
                  </a:lnTo>
                  <a:lnTo>
                    <a:pt x="f7" y="f6"/>
                  </a:lnTo>
                  <a:lnTo>
                    <a:pt x="f2" y="f5"/>
                  </a:lnTo>
                  <a:lnTo>
                    <a:pt x="f2" y="f14"/>
                  </a:lnTo>
                  <a:lnTo>
                    <a:pt x="f2" y="f15"/>
                  </a:lnTo>
                  <a:lnTo>
                    <a:pt x="f16" y="f17"/>
                  </a:lnTo>
                  <a:lnTo>
                    <a:pt x="f18" y="f19"/>
                  </a:lnTo>
                  <a:lnTo>
                    <a:pt x="f20" y="f21"/>
                  </a:lnTo>
                  <a:lnTo>
                    <a:pt x="f6" y="f22"/>
                  </a:lnTo>
                  <a:lnTo>
                    <a:pt x="f5" y="f23"/>
                  </a:lnTo>
                  <a:lnTo>
                    <a:pt x="f24" y="f25"/>
                  </a:lnTo>
                  <a:lnTo>
                    <a:pt x="f26" y="f4"/>
                  </a:lnTo>
                  <a:lnTo>
                    <a:pt x="f27" y="f4"/>
                  </a:lnTo>
                  <a:lnTo>
                    <a:pt x="f28" y="f23"/>
                  </a:lnTo>
                  <a:lnTo>
                    <a:pt x="f29" y="f22"/>
                  </a:lnTo>
                  <a:lnTo>
                    <a:pt x="f30" y="f31"/>
                  </a:lnTo>
                  <a:lnTo>
                    <a:pt x="f32" y="f19"/>
                  </a:lnTo>
                  <a:lnTo>
                    <a:pt x="f33" y="f34"/>
                  </a:lnTo>
                  <a:lnTo>
                    <a:pt x="f3" y="f35"/>
                  </a:lnTo>
                  <a:lnTo>
                    <a:pt x="f3" y="f36"/>
                  </a:lnTo>
                  <a:lnTo>
                    <a:pt x="f3" y="f37"/>
                  </a:lnTo>
                  <a:lnTo>
                    <a:pt x="f38" y="f39"/>
                  </a:lnTo>
                  <a:lnTo>
                    <a:pt x="f40" y="f41"/>
                  </a:lnTo>
                  <a:lnTo>
                    <a:pt x="f42" y="f13"/>
                  </a:lnTo>
                  <a:lnTo>
                    <a:pt x="f27" y="f43"/>
                  </a:lnTo>
                  <a:lnTo>
                    <a:pt x="f44" y="f45"/>
                  </a:lnTo>
                  <a:lnTo>
                    <a:pt x="f15" y="f46"/>
                  </a:lnTo>
                  <a:lnTo>
                    <a:pt x="f24"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 name="Google Shape;55;p15">
              <a:extLst>
                <a:ext uri="{FF2B5EF4-FFF2-40B4-BE49-F238E27FC236}">
                  <a16:creationId xmlns:a16="http://schemas.microsoft.com/office/drawing/2014/main" id="{24516F23-0B20-C75A-3BC7-092395117892}"/>
                </a:ext>
              </a:extLst>
            </p:cNvPr>
            <p:cNvSpPr/>
            <p:nvPr/>
          </p:nvSpPr>
          <p:spPr>
            <a:xfrm>
              <a:off x="6968633" y="2985653"/>
              <a:ext cx="52523" cy="109252"/>
            </a:xfrm>
            <a:custGeom>
              <a:avLst/>
              <a:gdLst>
                <a:gd name="f0" fmla="val w"/>
                <a:gd name="f1" fmla="val h"/>
                <a:gd name="f2" fmla="val 0"/>
                <a:gd name="f3" fmla="val 2788"/>
                <a:gd name="f4" fmla="val 5800"/>
                <a:gd name="f5" fmla="val 540"/>
                <a:gd name="f6" fmla="val 428"/>
                <a:gd name="f7" fmla="val 23"/>
                <a:gd name="f8" fmla="val 315"/>
                <a:gd name="f9" fmla="val 68"/>
                <a:gd name="f10" fmla="val 225"/>
                <a:gd name="f11" fmla="val 135"/>
                <a:gd name="f12" fmla="val 203"/>
                <a:gd name="f13" fmla="val 293"/>
                <a:gd name="f14" fmla="val 382"/>
                <a:gd name="f15" fmla="val 517"/>
                <a:gd name="f16" fmla="val 630"/>
                <a:gd name="f17" fmla="val 765"/>
                <a:gd name="f18" fmla="val 810"/>
                <a:gd name="f19" fmla="val 3057"/>
                <a:gd name="f20" fmla="val 1574"/>
                <a:gd name="f21" fmla="val 5373"/>
                <a:gd name="f22" fmla="val 1619"/>
                <a:gd name="f23" fmla="val 5508"/>
                <a:gd name="f24" fmla="val 1709"/>
                <a:gd name="f25" fmla="val 5598"/>
                <a:gd name="f26" fmla="val 1799"/>
                <a:gd name="f27" fmla="val 5688"/>
                <a:gd name="f28" fmla="val 1889"/>
                <a:gd name="f29" fmla="val 5755"/>
                <a:gd name="f30" fmla="val 2001"/>
                <a:gd name="f31" fmla="val 5777"/>
                <a:gd name="f32" fmla="val 2113"/>
                <a:gd name="f33" fmla="val 2226"/>
                <a:gd name="f34" fmla="val 2338"/>
                <a:gd name="f35" fmla="val 2451"/>
                <a:gd name="f36" fmla="val 5732"/>
                <a:gd name="f37" fmla="val 2563"/>
                <a:gd name="f38" fmla="val 5665"/>
                <a:gd name="f39" fmla="val 2630"/>
                <a:gd name="f40" fmla="val 2720"/>
                <a:gd name="f41" fmla="val 2765"/>
                <a:gd name="f42" fmla="val 5418"/>
                <a:gd name="f43" fmla="val 5283"/>
                <a:gd name="f44" fmla="val 5171"/>
                <a:gd name="f45" fmla="val 5036"/>
                <a:gd name="f46" fmla="val 1214"/>
                <a:gd name="f47" fmla="val 427"/>
                <a:gd name="f48" fmla="val 1169"/>
                <a:gd name="f49" fmla="val 1079"/>
                <a:gd name="f50" fmla="val 990"/>
                <a:gd name="f51" fmla="val 113"/>
                <a:gd name="f52" fmla="val 877"/>
                <a:gd name="f53" fmla="val 45"/>
                <a:gd name="f54" fmla="val 787"/>
                <a:gd name="f55" fmla="val 652"/>
                <a:gd name="f56" fmla="*/ f0 1 2788"/>
                <a:gd name="f57" fmla="*/ f1 1 5800"/>
                <a:gd name="f58" fmla="val f2"/>
                <a:gd name="f59" fmla="val f3"/>
                <a:gd name="f60" fmla="val f4"/>
                <a:gd name="f61" fmla="+- f60 0 f58"/>
                <a:gd name="f62" fmla="+- f59 0 f58"/>
                <a:gd name="f63" fmla="*/ f62 1 2788"/>
                <a:gd name="f64" fmla="*/ f61 1 5800"/>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2788" h="5800">
                  <a:moveTo>
                    <a:pt x="f5" y="f2"/>
                  </a:moveTo>
                  <a:lnTo>
                    <a:pt x="f6" y="f7"/>
                  </a:lnTo>
                  <a:lnTo>
                    <a:pt x="f8" y="f9"/>
                  </a:lnTo>
                  <a:lnTo>
                    <a:pt x="f10" y="f11"/>
                  </a:lnTo>
                  <a:lnTo>
                    <a:pt x="f11" y="f12"/>
                  </a:lnTo>
                  <a:lnTo>
                    <a:pt x="f9" y="f13"/>
                  </a:lnTo>
                  <a:lnTo>
                    <a:pt x="f7" y="f14"/>
                  </a:lnTo>
                  <a:lnTo>
                    <a:pt x="f2" y="f15"/>
                  </a:lnTo>
                  <a:lnTo>
                    <a:pt x="f2" y="f16"/>
                  </a:lnTo>
                  <a:lnTo>
                    <a:pt x="f7" y="f17"/>
                  </a:lnTo>
                  <a:lnTo>
                    <a:pt x="f18" y="f19"/>
                  </a:lnTo>
                  <a:lnTo>
                    <a:pt x="f20" y="f21"/>
                  </a:lnTo>
                  <a:lnTo>
                    <a:pt x="f22" y="f23"/>
                  </a:lnTo>
                  <a:lnTo>
                    <a:pt x="f24" y="f25"/>
                  </a:lnTo>
                  <a:lnTo>
                    <a:pt x="f26" y="f27"/>
                  </a:lnTo>
                  <a:lnTo>
                    <a:pt x="f28" y="f29"/>
                  </a:lnTo>
                  <a:lnTo>
                    <a:pt x="f30" y="f31"/>
                  </a:lnTo>
                  <a:lnTo>
                    <a:pt x="f32" y="f4"/>
                  </a:lnTo>
                  <a:lnTo>
                    <a:pt x="f33" y="f4"/>
                  </a:lnTo>
                  <a:lnTo>
                    <a:pt x="f34" y="f31"/>
                  </a:lnTo>
                  <a:lnTo>
                    <a:pt x="f35" y="f36"/>
                  </a:lnTo>
                  <a:lnTo>
                    <a:pt x="f37" y="f38"/>
                  </a:lnTo>
                  <a:lnTo>
                    <a:pt x="f39" y="f25"/>
                  </a:lnTo>
                  <a:lnTo>
                    <a:pt x="f40" y="f23"/>
                  </a:lnTo>
                  <a:lnTo>
                    <a:pt x="f41" y="f42"/>
                  </a:lnTo>
                  <a:lnTo>
                    <a:pt x="f3" y="f43"/>
                  </a:lnTo>
                  <a:lnTo>
                    <a:pt x="f3" y="f44"/>
                  </a:lnTo>
                  <a:lnTo>
                    <a:pt x="f41" y="f45"/>
                  </a:lnTo>
                  <a:lnTo>
                    <a:pt x="f30" y="f40"/>
                  </a:lnTo>
                  <a:lnTo>
                    <a:pt x="f46" y="f47"/>
                  </a:lnTo>
                  <a:lnTo>
                    <a:pt x="f48" y="f13"/>
                  </a:lnTo>
                  <a:lnTo>
                    <a:pt x="f49" y="f12"/>
                  </a:lnTo>
                  <a:lnTo>
                    <a:pt x="f50" y="f51"/>
                  </a:lnTo>
                  <a:lnTo>
                    <a:pt x="f52" y="f53"/>
                  </a:lnTo>
                  <a:lnTo>
                    <a:pt x="f54" y="f7"/>
                  </a:lnTo>
                  <a:lnTo>
                    <a:pt x="f5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 name="Google Shape;56;p15">
              <a:extLst>
                <a:ext uri="{FF2B5EF4-FFF2-40B4-BE49-F238E27FC236}">
                  <a16:creationId xmlns:a16="http://schemas.microsoft.com/office/drawing/2014/main" id="{0B94462A-E6B5-CC58-6AE9-8B770D64CF61}"/>
                </a:ext>
              </a:extLst>
            </p:cNvPr>
            <p:cNvSpPr/>
            <p:nvPr/>
          </p:nvSpPr>
          <p:spPr>
            <a:xfrm>
              <a:off x="6952960" y="2826437"/>
              <a:ext cx="32214" cy="102906"/>
            </a:xfrm>
            <a:custGeom>
              <a:avLst/>
              <a:gdLst>
                <a:gd name="f0" fmla="val w"/>
                <a:gd name="f1" fmla="val h"/>
                <a:gd name="f2" fmla="val 0"/>
                <a:gd name="f3" fmla="val 1710"/>
                <a:gd name="f4" fmla="val 5463"/>
                <a:gd name="f5" fmla="val 540"/>
                <a:gd name="f6" fmla="val 428"/>
                <a:gd name="f7" fmla="val 23"/>
                <a:gd name="f8" fmla="val 315"/>
                <a:gd name="f9" fmla="val 45"/>
                <a:gd name="f10" fmla="val 226"/>
                <a:gd name="f11" fmla="val 90"/>
                <a:gd name="f12" fmla="val 136"/>
                <a:gd name="f13" fmla="val 158"/>
                <a:gd name="f14" fmla="val 68"/>
                <a:gd name="f15" fmla="val 247"/>
                <a:gd name="f16" fmla="val 337"/>
                <a:gd name="f17" fmla="val 1"/>
                <a:gd name="f18" fmla="val 450"/>
                <a:gd name="f19" fmla="val 607"/>
                <a:gd name="f20" fmla="val 1147"/>
                <a:gd name="f21" fmla="val 113"/>
                <a:gd name="f22" fmla="val 1709"/>
                <a:gd name="f23" fmla="val 203"/>
                <a:gd name="f24" fmla="val 2810"/>
                <a:gd name="f25" fmla="val 248"/>
                <a:gd name="f26" fmla="val 3372"/>
                <a:gd name="f27" fmla="val 3934"/>
                <a:gd name="f28" fmla="val 405"/>
                <a:gd name="f29" fmla="val 4474"/>
                <a:gd name="f30" fmla="val 518"/>
                <a:gd name="f31" fmla="val 5036"/>
                <a:gd name="f32" fmla="val 563"/>
                <a:gd name="f33" fmla="val 5170"/>
                <a:gd name="f34" fmla="val 608"/>
                <a:gd name="f35" fmla="val 5260"/>
                <a:gd name="f36" fmla="val 698"/>
                <a:gd name="f37" fmla="val 5350"/>
                <a:gd name="f38" fmla="val 787"/>
                <a:gd name="f39" fmla="val 5418"/>
                <a:gd name="f40" fmla="val 900"/>
                <a:gd name="f41" fmla="val 5440"/>
                <a:gd name="f42" fmla="val 1012"/>
                <a:gd name="f43" fmla="val 1125"/>
                <a:gd name="f44" fmla="val 1237"/>
                <a:gd name="f45" fmla="val 1349"/>
                <a:gd name="f46" fmla="val 5395"/>
                <a:gd name="f47" fmla="val 1439"/>
                <a:gd name="f48" fmla="val 5328"/>
                <a:gd name="f49" fmla="val 1529"/>
                <a:gd name="f50" fmla="val 1619"/>
                <a:gd name="f51" fmla="val 1664"/>
                <a:gd name="f52" fmla="val 5080"/>
                <a:gd name="f53" fmla="val 4946"/>
                <a:gd name="f54" fmla="val 4833"/>
                <a:gd name="f55" fmla="val 1687"/>
                <a:gd name="f56" fmla="val 4676"/>
                <a:gd name="f57" fmla="val 1597"/>
                <a:gd name="f58" fmla="val 4181"/>
                <a:gd name="f59" fmla="val 3664"/>
                <a:gd name="f60" fmla="val 1462"/>
                <a:gd name="f61" fmla="val 3147"/>
                <a:gd name="f62" fmla="val 1417"/>
                <a:gd name="f63" fmla="val 2630"/>
                <a:gd name="f64" fmla="val 1305"/>
                <a:gd name="f65" fmla="val 1102"/>
                <a:gd name="f66" fmla="val 585"/>
                <a:gd name="f67" fmla="val 1215"/>
                <a:gd name="f68" fmla="val 1080"/>
                <a:gd name="f69" fmla="val 225"/>
                <a:gd name="f70" fmla="val 990"/>
                <a:gd name="f71" fmla="val 135"/>
                <a:gd name="f72" fmla="val 877"/>
                <a:gd name="f73" fmla="val 765"/>
                <a:gd name="f74" fmla="val 653"/>
                <a:gd name="f75" fmla="*/ f0 1 1710"/>
                <a:gd name="f76" fmla="*/ f1 1 5463"/>
                <a:gd name="f77" fmla="val f2"/>
                <a:gd name="f78" fmla="val f3"/>
                <a:gd name="f79" fmla="val f4"/>
                <a:gd name="f80" fmla="+- f79 0 f77"/>
                <a:gd name="f81" fmla="+- f78 0 f77"/>
                <a:gd name="f82" fmla="*/ f81 1 1710"/>
                <a:gd name="f83" fmla="*/ f80 1 5463"/>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1710" h="5463">
                  <a:moveTo>
                    <a:pt x="f5" y="f2"/>
                  </a:moveTo>
                  <a:lnTo>
                    <a:pt x="f6" y="f7"/>
                  </a:lnTo>
                  <a:lnTo>
                    <a:pt x="f8" y="f9"/>
                  </a:lnTo>
                  <a:lnTo>
                    <a:pt x="f10" y="f11"/>
                  </a:lnTo>
                  <a:lnTo>
                    <a:pt x="f12" y="f13"/>
                  </a:lnTo>
                  <a:lnTo>
                    <a:pt x="f14" y="f15"/>
                  </a:lnTo>
                  <a:lnTo>
                    <a:pt x="f7" y="f16"/>
                  </a:lnTo>
                  <a:lnTo>
                    <a:pt x="f17" y="f18"/>
                  </a:lnTo>
                  <a:lnTo>
                    <a:pt x="f17" y="f19"/>
                  </a:lnTo>
                  <a:lnTo>
                    <a:pt x="f14" y="f20"/>
                  </a:lnTo>
                  <a:lnTo>
                    <a:pt x="f21" y="f22"/>
                  </a:lnTo>
                  <a:lnTo>
                    <a:pt x="f23" y="f24"/>
                  </a:lnTo>
                  <a:lnTo>
                    <a:pt x="f25" y="f26"/>
                  </a:lnTo>
                  <a:lnTo>
                    <a:pt x="f8"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46"/>
                  </a:lnTo>
                  <a:lnTo>
                    <a:pt x="f47" y="f48"/>
                  </a:lnTo>
                  <a:lnTo>
                    <a:pt x="f49" y="f35"/>
                  </a:lnTo>
                  <a:lnTo>
                    <a:pt x="f50" y="f33"/>
                  </a:lnTo>
                  <a:lnTo>
                    <a:pt x="f51" y="f52"/>
                  </a:lnTo>
                  <a:lnTo>
                    <a:pt x="f22" y="f53"/>
                  </a:lnTo>
                  <a:lnTo>
                    <a:pt x="f22" y="f54"/>
                  </a:lnTo>
                  <a:lnTo>
                    <a:pt x="f55" y="f56"/>
                  </a:lnTo>
                  <a:lnTo>
                    <a:pt x="f57" y="f58"/>
                  </a:lnTo>
                  <a:lnTo>
                    <a:pt x="f49" y="f59"/>
                  </a:lnTo>
                  <a:lnTo>
                    <a:pt x="f60" y="f61"/>
                  </a:lnTo>
                  <a:lnTo>
                    <a:pt x="f62" y="f63"/>
                  </a:lnTo>
                  <a:lnTo>
                    <a:pt x="f45" y="f50"/>
                  </a:lnTo>
                  <a:lnTo>
                    <a:pt x="f64" y="f65"/>
                  </a:lnTo>
                  <a:lnTo>
                    <a:pt x="f44" y="f66"/>
                  </a:lnTo>
                  <a:lnTo>
                    <a:pt x="f67" y="f18"/>
                  </a:lnTo>
                  <a:lnTo>
                    <a:pt x="f20" y="f16"/>
                  </a:lnTo>
                  <a:lnTo>
                    <a:pt x="f68" y="f69"/>
                  </a:lnTo>
                  <a:lnTo>
                    <a:pt x="f70" y="f71"/>
                  </a:lnTo>
                  <a:lnTo>
                    <a:pt x="f72" y="f11"/>
                  </a:lnTo>
                  <a:lnTo>
                    <a:pt x="f73" y="f9"/>
                  </a:lnTo>
                  <a:lnTo>
                    <a:pt x="f74"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 name="Google Shape;57;p15">
              <a:extLst>
                <a:ext uri="{FF2B5EF4-FFF2-40B4-BE49-F238E27FC236}">
                  <a16:creationId xmlns:a16="http://schemas.microsoft.com/office/drawing/2014/main" id="{5B17B5D9-C082-7F10-A756-6A2BA031CF75}"/>
                </a:ext>
              </a:extLst>
            </p:cNvPr>
            <p:cNvSpPr/>
            <p:nvPr/>
          </p:nvSpPr>
          <p:spPr>
            <a:xfrm>
              <a:off x="6967371" y="2664250"/>
              <a:ext cx="22869" cy="23317"/>
            </a:xfrm>
            <a:custGeom>
              <a:avLst/>
              <a:gdLst>
                <a:gd name="f0" fmla="val w"/>
                <a:gd name="f1" fmla="val h"/>
                <a:gd name="f2" fmla="val 0"/>
                <a:gd name="f3" fmla="val 1214"/>
                <a:gd name="f4" fmla="val 1238"/>
                <a:gd name="f5" fmla="val 562"/>
                <a:gd name="f6" fmla="val 1"/>
                <a:gd name="f7" fmla="val 427"/>
                <a:gd name="f8" fmla="val 23"/>
                <a:gd name="f9" fmla="val 292"/>
                <a:gd name="f10" fmla="val 68"/>
                <a:gd name="f11" fmla="val 202"/>
                <a:gd name="f12" fmla="val 136"/>
                <a:gd name="f13" fmla="val 112"/>
                <a:gd name="f14" fmla="val 225"/>
                <a:gd name="f15" fmla="val 45"/>
                <a:gd name="f16" fmla="val 315"/>
                <a:gd name="f17" fmla="val 22"/>
                <a:gd name="f18" fmla="val 428"/>
                <a:gd name="f19" fmla="val 540"/>
                <a:gd name="f20" fmla="val 653"/>
                <a:gd name="f21" fmla="val 787"/>
                <a:gd name="f22" fmla="val 67"/>
                <a:gd name="f23" fmla="val 877"/>
                <a:gd name="f24" fmla="val 135"/>
                <a:gd name="f25" fmla="val 990"/>
                <a:gd name="f26" fmla="val 1080"/>
                <a:gd name="f27" fmla="val 1147"/>
                <a:gd name="f28" fmla="val 382"/>
                <a:gd name="f29" fmla="val 1192"/>
                <a:gd name="f30" fmla="val 517"/>
                <a:gd name="f31" fmla="val 1237"/>
                <a:gd name="f32" fmla="val 629"/>
                <a:gd name="f33" fmla="val 764"/>
                <a:gd name="f34" fmla="val 1215"/>
                <a:gd name="f35" fmla="val 899"/>
                <a:gd name="f36" fmla="val 1012"/>
                <a:gd name="f37" fmla="val 1101"/>
                <a:gd name="f38" fmla="val 1146"/>
                <a:gd name="f39" fmla="val 900"/>
                <a:gd name="f40" fmla="val 1191"/>
                <a:gd name="f41" fmla="val 675"/>
                <a:gd name="f42" fmla="val 563"/>
                <a:gd name="f43" fmla="val 1169"/>
                <a:gd name="f44" fmla="val 450"/>
                <a:gd name="f45" fmla="val 338"/>
                <a:gd name="f46" fmla="val 1079"/>
                <a:gd name="f47" fmla="val 248"/>
                <a:gd name="f48" fmla="val 158"/>
                <a:gd name="f49" fmla="val 922"/>
                <a:gd name="f50" fmla="val 809"/>
                <a:gd name="f51" fmla="val 697"/>
                <a:gd name="f52" fmla="*/ f0 1 1214"/>
                <a:gd name="f53" fmla="*/ f1 1 1238"/>
                <a:gd name="f54" fmla="val f2"/>
                <a:gd name="f55" fmla="val f3"/>
                <a:gd name="f56" fmla="val f4"/>
                <a:gd name="f57" fmla="+- f56 0 f54"/>
                <a:gd name="f58" fmla="+- f55 0 f54"/>
                <a:gd name="f59" fmla="*/ f58 1 1214"/>
                <a:gd name="f60" fmla="*/ f57 1 123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214" h="123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11" y="f26"/>
                  </a:lnTo>
                  <a:lnTo>
                    <a:pt x="f9" y="f27"/>
                  </a:lnTo>
                  <a:lnTo>
                    <a:pt x="f28" y="f29"/>
                  </a:lnTo>
                  <a:lnTo>
                    <a:pt x="f30" y="f31"/>
                  </a:lnTo>
                  <a:lnTo>
                    <a:pt x="f32" y="f31"/>
                  </a:lnTo>
                  <a:lnTo>
                    <a:pt x="f33" y="f34"/>
                  </a:lnTo>
                  <a:lnTo>
                    <a:pt x="f35" y="f27"/>
                  </a:lnTo>
                  <a:lnTo>
                    <a:pt x="f36" y="f26"/>
                  </a:lnTo>
                  <a:lnTo>
                    <a:pt x="f37" y="f25"/>
                  </a:lnTo>
                  <a:lnTo>
                    <a:pt x="f38" y="f39"/>
                  </a:lnTo>
                  <a:lnTo>
                    <a:pt x="f40" y="f21"/>
                  </a:lnTo>
                  <a:lnTo>
                    <a:pt x="f3" y="f41"/>
                  </a:lnTo>
                  <a:lnTo>
                    <a:pt x="f40" y="f42"/>
                  </a:lnTo>
                  <a:lnTo>
                    <a:pt x="f43" y="f44"/>
                  </a:lnTo>
                  <a:lnTo>
                    <a:pt x="f38" y="f45"/>
                  </a:lnTo>
                  <a:lnTo>
                    <a:pt x="f46" y="f47"/>
                  </a:lnTo>
                  <a:lnTo>
                    <a:pt x="f36" y="f48"/>
                  </a:lnTo>
                  <a:lnTo>
                    <a:pt x="f49" y="f10"/>
                  </a:lnTo>
                  <a:lnTo>
                    <a:pt x="f50" y="f8"/>
                  </a:lnTo>
                  <a:lnTo>
                    <a:pt x="f51"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 name="Google Shape;58;p15">
              <a:extLst>
                <a:ext uri="{FF2B5EF4-FFF2-40B4-BE49-F238E27FC236}">
                  <a16:creationId xmlns:a16="http://schemas.microsoft.com/office/drawing/2014/main" id="{84510A7D-5CFA-9417-3A4B-56C552A487F2}"/>
                </a:ext>
              </a:extLst>
            </p:cNvPr>
            <p:cNvSpPr/>
            <p:nvPr/>
          </p:nvSpPr>
          <p:spPr>
            <a:xfrm>
              <a:off x="7021567" y="2966176"/>
              <a:ext cx="34317" cy="110953"/>
            </a:xfrm>
            <a:custGeom>
              <a:avLst/>
              <a:gdLst>
                <a:gd name="f0" fmla="val 360"/>
                <a:gd name="f1" fmla="val 180"/>
                <a:gd name="f2" fmla="val w"/>
                <a:gd name="f3" fmla="val h"/>
                <a:gd name="f4" fmla="val 0"/>
                <a:gd name="f5" fmla="val 1822"/>
                <a:gd name="f6" fmla="val 5890"/>
                <a:gd name="f7" fmla="val 585"/>
                <a:gd name="f8" fmla="val 472"/>
                <a:gd name="f9" fmla="val 23"/>
                <a:gd name="f10" fmla="val 45"/>
                <a:gd name="f11" fmla="val 248"/>
                <a:gd name="f12" fmla="val 90"/>
                <a:gd name="f13" fmla="val 158"/>
                <a:gd name="f14" fmla="val 607"/>
                <a:gd name="f15" fmla="val 135"/>
                <a:gd name="f16" fmla="val 1821"/>
                <a:gd name="f17" fmla="val 270"/>
                <a:gd name="f18" fmla="val 3035"/>
                <a:gd name="f19" fmla="val 450"/>
                <a:gd name="f20" fmla="val 4226"/>
                <a:gd name="f21" fmla="val 630"/>
                <a:gd name="f22" fmla="val 5440"/>
                <a:gd name="f23" fmla="val 652"/>
                <a:gd name="f24" fmla="val 5575"/>
                <a:gd name="f25" fmla="val 720"/>
                <a:gd name="f26" fmla="val 5687"/>
                <a:gd name="f27" fmla="val 787"/>
                <a:gd name="f28" fmla="val 5755"/>
                <a:gd name="f29" fmla="val 877"/>
                <a:gd name="f30" fmla="val 5822"/>
                <a:gd name="f31" fmla="val 989"/>
                <a:gd name="f32" fmla="val 5867"/>
                <a:gd name="f33" fmla="val 1079"/>
                <a:gd name="f34" fmla="val 1192"/>
                <a:gd name="f35" fmla="val 1304"/>
                <a:gd name="f36" fmla="val 5845"/>
                <a:gd name="f37" fmla="val 1416"/>
                <a:gd name="f38" fmla="val 5800"/>
                <a:gd name="f39" fmla="val 1529"/>
                <a:gd name="f40" fmla="val 1619"/>
                <a:gd name="f41" fmla="val 1709"/>
                <a:gd name="f42" fmla="val 1754"/>
                <a:gd name="f43" fmla="val 5485"/>
                <a:gd name="f44" fmla="val 1799"/>
                <a:gd name="f45" fmla="val 5373"/>
                <a:gd name="f46" fmla="val 5238"/>
                <a:gd name="f47" fmla="val 5103"/>
                <a:gd name="f48" fmla="val 1641"/>
                <a:gd name="f49" fmla="val 3979"/>
                <a:gd name="f50" fmla="val 1484"/>
                <a:gd name="f51" fmla="val 2855"/>
                <a:gd name="f52" fmla="val 1349"/>
                <a:gd name="f53" fmla="val 1731"/>
                <a:gd name="f54" fmla="val 1259"/>
                <a:gd name="f55" fmla="val 1214"/>
                <a:gd name="f56" fmla="val 1169"/>
                <a:gd name="f57" fmla="val 337"/>
                <a:gd name="f58" fmla="val 1102"/>
                <a:gd name="f59" fmla="val 225"/>
                <a:gd name="f60" fmla="val 1012"/>
                <a:gd name="f61" fmla="val 922"/>
                <a:gd name="f62" fmla="val 810"/>
                <a:gd name="f63" fmla="val 697"/>
                <a:gd name="f64" fmla="*/ f2 1 1822"/>
                <a:gd name="f65" fmla="*/ f3 1 5890"/>
                <a:gd name="f66" fmla="val f4"/>
                <a:gd name="f67" fmla="val f5"/>
                <a:gd name="f68" fmla="val f6"/>
                <a:gd name="f69" fmla="+- f68 0 f66"/>
                <a:gd name="f70" fmla="+- f67 0 f66"/>
                <a:gd name="f71" fmla="*/ f70 1 1822"/>
                <a:gd name="f72" fmla="*/ f69 1 589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22" h="5890">
                  <a:moveTo>
                    <a:pt x="f7" y="f4"/>
                  </a:moveTo>
                  <a:lnTo>
                    <a:pt x="f8" y="f9"/>
                  </a:lnTo>
                  <a:lnTo>
                    <a:pt x="f0" y="f10"/>
                  </a:lnTo>
                  <a:lnTo>
                    <a:pt x="f11" y="f12"/>
                  </a:lnTo>
                  <a:lnTo>
                    <a:pt x="f1" y="f13"/>
                  </a:lnTo>
                  <a:lnTo>
                    <a:pt x="f12" y="f11"/>
                  </a:lnTo>
                  <a:lnTo>
                    <a:pt x="f10" y="f0"/>
                  </a:lnTo>
                  <a:lnTo>
                    <a:pt x="f9" y="f8"/>
                  </a:lnTo>
                  <a:lnTo>
                    <a:pt x="f4" y="f14"/>
                  </a:lnTo>
                  <a:lnTo>
                    <a:pt x="f15" y="f16"/>
                  </a:lnTo>
                  <a:lnTo>
                    <a:pt x="f17" y="f18"/>
                  </a:lnTo>
                  <a:lnTo>
                    <a:pt x="f19" y="f20"/>
                  </a:lnTo>
                  <a:lnTo>
                    <a:pt x="f21" y="f22"/>
                  </a:lnTo>
                  <a:lnTo>
                    <a:pt x="f23" y="f24"/>
                  </a:lnTo>
                  <a:lnTo>
                    <a:pt x="f25" y="f26"/>
                  </a:lnTo>
                  <a:lnTo>
                    <a:pt x="f27" y="f28"/>
                  </a:lnTo>
                  <a:lnTo>
                    <a:pt x="f29" y="f30"/>
                  </a:lnTo>
                  <a:lnTo>
                    <a:pt x="f31" y="f32"/>
                  </a:lnTo>
                  <a:lnTo>
                    <a:pt x="f33" y="f6"/>
                  </a:lnTo>
                  <a:lnTo>
                    <a:pt x="f34" y="f32"/>
                  </a:lnTo>
                  <a:lnTo>
                    <a:pt x="f35" y="f36"/>
                  </a:lnTo>
                  <a:lnTo>
                    <a:pt x="f37" y="f38"/>
                  </a:lnTo>
                  <a:lnTo>
                    <a:pt x="f39" y="f28"/>
                  </a:lnTo>
                  <a:lnTo>
                    <a:pt x="f40" y="f26"/>
                  </a:lnTo>
                  <a:lnTo>
                    <a:pt x="f41" y="f24"/>
                  </a:lnTo>
                  <a:lnTo>
                    <a:pt x="f42" y="f43"/>
                  </a:lnTo>
                  <a:lnTo>
                    <a:pt x="f44" y="f45"/>
                  </a:lnTo>
                  <a:lnTo>
                    <a:pt x="f16" y="f46"/>
                  </a:lnTo>
                  <a:lnTo>
                    <a:pt x="f16" y="f47"/>
                  </a:lnTo>
                  <a:lnTo>
                    <a:pt x="f48" y="f49"/>
                  </a:lnTo>
                  <a:lnTo>
                    <a:pt x="f50" y="f51"/>
                  </a:lnTo>
                  <a:lnTo>
                    <a:pt x="f52" y="f53"/>
                  </a:lnTo>
                  <a:lnTo>
                    <a:pt x="f54" y="f14"/>
                  </a:lnTo>
                  <a:lnTo>
                    <a:pt x="f55" y="f19"/>
                  </a:lnTo>
                  <a:lnTo>
                    <a:pt x="f56" y="f57"/>
                  </a:lnTo>
                  <a:lnTo>
                    <a:pt x="f58" y="f59"/>
                  </a:lnTo>
                  <a:lnTo>
                    <a:pt x="f60" y="f13"/>
                  </a:lnTo>
                  <a:lnTo>
                    <a:pt x="f61" y="f12"/>
                  </a:lnTo>
                  <a:lnTo>
                    <a:pt x="f62" y="f10"/>
                  </a:lnTo>
                  <a:lnTo>
                    <a:pt x="f63"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 name="Google Shape;59;p15">
              <a:extLst>
                <a:ext uri="{FF2B5EF4-FFF2-40B4-BE49-F238E27FC236}">
                  <a16:creationId xmlns:a16="http://schemas.microsoft.com/office/drawing/2014/main" id="{3F218B49-77F2-DA2D-91E1-BA03217FD2E0}"/>
                </a:ext>
              </a:extLst>
            </p:cNvPr>
            <p:cNvSpPr/>
            <p:nvPr/>
          </p:nvSpPr>
          <p:spPr>
            <a:xfrm>
              <a:off x="6684510" y="2442362"/>
              <a:ext cx="27102" cy="56345"/>
            </a:xfrm>
            <a:custGeom>
              <a:avLst/>
              <a:gdLst>
                <a:gd name="f0" fmla="val 360"/>
                <a:gd name="f1" fmla="val 180"/>
                <a:gd name="f2" fmla="val w"/>
                <a:gd name="f3" fmla="val h"/>
                <a:gd name="f4" fmla="val 0"/>
                <a:gd name="f5" fmla="val 1439"/>
                <a:gd name="f6" fmla="val 2991"/>
                <a:gd name="f7" fmla="val 495"/>
                <a:gd name="f8" fmla="val 1"/>
                <a:gd name="f9" fmla="val 382"/>
                <a:gd name="f10" fmla="val 46"/>
                <a:gd name="f11" fmla="val 270"/>
                <a:gd name="f12" fmla="val 113"/>
                <a:gd name="f13" fmla="val 90"/>
                <a:gd name="f14" fmla="val 45"/>
                <a:gd name="f15" fmla="val 383"/>
                <a:gd name="f16" fmla="val 608"/>
                <a:gd name="f17" fmla="val 2383"/>
                <a:gd name="f18" fmla="val 202"/>
                <a:gd name="f19" fmla="val 2518"/>
                <a:gd name="f20" fmla="val 247"/>
                <a:gd name="f21" fmla="val 2631"/>
                <a:gd name="f22" fmla="val 315"/>
                <a:gd name="f23" fmla="val 2721"/>
                <a:gd name="f24" fmla="val 2811"/>
                <a:gd name="f25" fmla="val 472"/>
                <a:gd name="f26" fmla="val 2900"/>
                <a:gd name="f27" fmla="val 562"/>
                <a:gd name="f28" fmla="val 2945"/>
                <a:gd name="f29" fmla="val 697"/>
                <a:gd name="f30" fmla="val 2990"/>
                <a:gd name="f31" fmla="val 944"/>
                <a:gd name="f32" fmla="val 1057"/>
                <a:gd name="f33" fmla="val 1146"/>
                <a:gd name="f34" fmla="val 2878"/>
                <a:gd name="f35" fmla="val 1259"/>
                <a:gd name="f36" fmla="val 1326"/>
                <a:gd name="f37" fmla="val 1394"/>
                <a:gd name="f38" fmla="val 2608"/>
                <a:gd name="f39" fmla="val 1416"/>
                <a:gd name="f40" fmla="val 2496"/>
                <a:gd name="f41" fmla="val 1236"/>
                <a:gd name="f42" fmla="val 1214"/>
                <a:gd name="f43" fmla="val 473"/>
                <a:gd name="f44" fmla="val 1169"/>
                <a:gd name="f45" fmla="val 1124"/>
                <a:gd name="f46" fmla="val 158"/>
                <a:gd name="f47" fmla="val 967"/>
                <a:gd name="f48" fmla="val 91"/>
                <a:gd name="f49" fmla="val 854"/>
                <a:gd name="f50" fmla="val 742"/>
                <a:gd name="f51" fmla="*/ f2 1 1439"/>
                <a:gd name="f52" fmla="*/ f3 1 2991"/>
                <a:gd name="f53" fmla="val f4"/>
                <a:gd name="f54" fmla="val f5"/>
                <a:gd name="f55" fmla="val f6"/>
                <a:gd name="f56" fmla="+- f55 0 f53"/>
                <a:gd name="f57" fmla="+- f54 0 f53"/>
                <a:gd name="f58" fmla="*/ f57 1 1439"/>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2991">
                  <a:moveTo>
                    <a:pt x="f7" y="f8"/>
                  </a:moveTo>
                  <a:lnTo>
                    <a:pt x="f9" y="f10"/>
                  </a:lnTo>
                  <a:lnTo>
                    <a:pt x="f11" y="f12"/>
                  </a:lnTo>
                  <a:lnTo>
                    <a:pt x="f1" y="f1"/>
                  </a:lnTo>
                  <a:lnTo>
                    <a:pt x="f13" y="f11"/>
                  </a:lnTo>
                  <a:lnTo>
                    <a:pt x="f14" y="f15"/>
                  </a:lnTo>
                  <a:lnTo>
                    <a:pt x="f4" y="f7"/>
                  </a:lnTo>
                  <a:lnTo>
                    <a:pt x="f4" y="f16"/>
                  </a:lnTo>
                  <a:lnTo>
                    <a:pt x="f1" y="f17"/>
                  </a:lnTo>
                  <a:lnTo>
                    <a:pt x="f18" y="f19"/>
                  </a:lnTo>
                  <a:lnTo>
                    <a:pt x="f20" y="f21"/>
                  </a:lnTo>
                  <a:lnTo>
                    <a:pt x="f22" y="f23"/>
                  </a:lnTo>
                  <a:lnTo>
                    <a:pt x="f9" y="f24"/>
                  </a:lnTo>
                  <a:lnTo>
                    <a:pt x="f25" y="f26"/>
                  </a:lnTo>
                  <a:lnTo>
                    <a:pt x="f27" y="f28"/>
                  </a:lnTo>
                  <a:lnTo>
                    <a:pt x="f29" y="f30"/>
                  </a:lnTo>
                  <a:lnTo>
                    <a:pt x="f31" y="f30"/>
                  </a:lnTo>
                  <a:lnTo>
                    <a:pt x="f32" y="f28"/>
                  </a:lnTo>
                  <a:lnTo>
                    <a:pt x="f33" y="f34"/>
                  </a:lnTo>
                  <a:lnTo>
                    <a:pt x="f35" y="f24"/>
                  </a:lnTo>
                  <a:lnTo>
                    <a:pt x="f36" y="f23"/>
                  </a:lnTo>
                  <a:lnTo>
                    <a:pt x="f37" y="f38"/>
                  </a:lnTo>
                  <a:lnTo>
                    <a:pt x="f39" y="f40"/>
                  </a:lnTo>
                  <a:lnTo>
                    <a:pt x="f5" y="f17"/>
                  </a:lnTo>
                  <a:lnTo>
                    <a:pt x="f41" y="f16"/>
                  </a:lnTo>
                  <a:lnTo>
                    <a:pt x="f42" y="f43"/>
                  </a:lnTo>
                  <a:lnTo>
                    <a:pt x="f44" y="f0"/>
                  </a:lnTo>
                  <a:lnTo>
                    <a:pt x="f45" y="f11"/>
                  </a:lnTo>
                  <a:lnTo>
                    <a:pt x="f32" y="f46"/>
                  </a:lnTo>
                  <a:lnTo>
                    <a:pt x="f47" y="f48"/>
                  </a:lnTo>
                  <a:lnTo>
                    <a:pt x="f49" y="f10"/>
                  </a:lnTo>
                  <a:lnTo>
                    <a:pt x="f5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 name="Google Shape;60;p15">
              <a:extLst>
                <a:ext uri="{FF2B5EF4-FFF2-40B4-BE49-F238E27FC236}">
                  <a16:creationId xmlns:a16="http://schemas.microsoft.com/office/drawing/2014/main" id="{847D36EE-B695-B68F-1035-B793493BC3E6}"/>
                </a:ext>
              </a:extLst>
            </p:cNvPr>
            <p:cNvSpPr/>
            <p:nvPr/>
          </p:nvSpPr>
          <p:spPr>
            <a:xfrm>
              <a:off x="6704399" y="2693904"/>
              <a:ext cx="33476" cy="154990"/>
            </a:xfrm>
            <a:custGeom>
              <a:avLst/>
              <a:gdLst>
                <a:gd name="f0" fmla="val 360"/>
                <a:gd name="f1" fmla="val w"/>
                <a:gd name="f2" fmla="val h"/>
                <a:gd name="f3" fmla="val 0"/>
                <a:gd name="f4" fmla="val 1777"/>
                <a:gd name="f5" fmla="val 8228"/>
                <a:gd name="f6" fmla="val 473"/>
                <a:gd name="f7" fmla="val 23"/>
                <a:gd name="f8" fmla="val 248"/>
                <a:gd name="f9" fmla="val 90"/>
                <a:gd name="f10" fmla="val 158"/>
                <a:gd name="f11" fmla="val 225"/>
                <a:gd name="f12" fmla="val 46"/>
                <a:gd name="f13" fmla="val 337"/>
                <a:gd name="f14" fmla="val 1"/>
                <a:gd name="f15" fmla="val 450"/>
                <a:gd name="f16" fmla="val 607"/>
                <a:gd name="f17" fmla="val 68"/>
                <a:gd name="f18" fmla="val 1484"/>
                <a:gd name="f19" fmla="val 135"/>
                <a:gd name="f20" fmla="val 2361"/>
                <a:gd name="f21" fmla="val 315"/>
                <a:gd name="f22" fmla="val 4114"/>
                <a:gd name="f23" fmla="val 5867"/>
                <a:gd name="f24" fmla="val 495"/>
                <a:gd name="f25" fmla="val 6766"/>
                <a:gd name="f26" fmla="val 540"/>
                <a:gd name="f27" fmla="val 7643"/>
                <a:gd name="f28" fmla="val 7778"/>
                <a:gd name="f29" fmla="val 585"/>
                <a:gd name="f30" fmla="val 7890"/>
                <a:gd name="f31" fmla="val 652"/>
                <a:gd name="f32" fmla="val 8003"/>
                <a:gd name="f33" fmla="val 720"/>
                <a:gd name="f34" fmla="val 8093"/>
                <a:gd name="f35" fmla="val 832"/>
                <a:gd name="f36" fmla="val 8160"/>
                <a:gd name="f37" fmla="val 922"/>
                <a:gd name="f38" fmla="val 8205"/>
                <a:gd name="f39" fmla="val 1035"/>
                <a:gd name="f40" fmla="val 1282"/>
                <a:gd name="f41" fmla="val 1394"/>
                <a:gd name="f42" fmla="val 8183"/>
                <a:gd name="f43" fmla="val 8138"/>
                <a:gd name="f44" fmla="val 1574"/>
                <a:gd name="f45" fmla="val 8070"/>
                <a:gd name="f46" fmla="val 1664"/>
                <a:gd name="f47" fmla="val 7980"/>
                <a:gd name="f48" fmla="val 1709"/>
                <a:gd name="f49" fmla="val 1754"/>
                <a:gd name="f50" fmla="val 7756"/>
                <a:gd name="f51" fmla="val 1776"/>
                <a:gd name="f52" fmla="val 7621"/>
                <a:gd name="f53" fmla="val 1731"/>
                <a:gd name="f54" fmla="val 6744"/>
                <a:gd name="f55" fmla="val 1686"/>
                <a:gd name="f56" fmla="val 1552"/>
                <a:gd name="f57" fmla="val 4091"/>
                <a:gd name="f58" fmla="val 1372"/>
                <a:gd name="f59" fmla="val 2338"/>
                <a:gd name="f60" fmla="val 1304"/>
                <a:gd name="f61" fmla="val 1461"/>
                <a:gd name="f62" fmla="val 1237"/>
                <a:gd name="f63" fmla="val 1214"/>
                <a:gd name="f64" fmla="val 1169"/>
                <a:gd name="f65" fmla="val 1102"/>
                <a:gd name="f66" fmla="val 1012"/>
                <a:gd name="f67" fmla="val 810"/>
                <a:gd name="f68" fmla="val 697"/>
                <a:gd name="f69" fmla="*/ f1 1 1777"/>
                <a:gd name="f70" fmla="*/ f2 1 8228"/>
                <a:gd name="f71" fmla="val f3"/>
                <a:gd name="f72" fmla="val f4"/>
                <a:gd name="f73" fmla="val f5"/>
                <a:gd name="f74" fmla="+- f73 0 f71"/>
                <a:gd name="f75" fmla="+- f72 0 f71"/>
                <a:gd name="f76" fmla="*/ f75 1 1777"/>
                <a:gd name="f77" fmla="*/ f74 1 8228"/>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1777" h="8228">
                  <a:moveTo>
                    <a:pt x="f6" y="f3"/>
                  </a:moveTo>
                  <a:lnTo>
                    <a:pt x="f0" y="f7"/>
                  </a:lnTo>
                  <a:lnTo>
                    <a:pt x="f8" y="f9"/>
                  </a:lnTo>
                  <a:lnTo>
                    <a:pt x="f10" y="f10"/>
                  </a:lnTo>
                  <a:lnTo>
                    <a:pt x="f9" y="f11"/>
                  </a:lnTo>
                  <a:lnTo>
                    <a:pt x="f12" y="f13"/>
                  </a:lnTo>
                  <a:lnTo>
                    <a:pt x="f14" y="f15"/>
                  </a:lnTo>
                  <a:lnTo>
                    <a:pt x="f14" y="f16"/>
                  </a:lnTo>
                  <a:lnTo>
                    <a:pt x="f17" y="f18"/>
                  </a:lnTo>
                  <a:lnTo>
                    <a:pt x="f19" y="f20"/>
                  </a:lnTo>
                  <a:lnTo>
                    <a:pt x="f21" y="f22"/>
                  </a:lnTo>
                  <a:lnTo>
                    <a:pt x="f15" y="f23"/>
                  </a:lnTo>
                  <a:lnTo>
                    <a:pt x="f24" y="f25"/>
                  </a:lnTo>
                  <a:lnTo>
                    <a:pt x="f26" y="f27"/>
                  </a:lnTo>
                  <a:lnTo>
                    <a:pt x="f26" y="f28"/>
                  </a:lnTo>
                  <a:lnTo>
                    <a:pt x="f29" y="f30"/>
                  </a:lnTo>
                  <a:lnTo>
                    <a:pt x="f31" y="f32"/>
                  </a:lnTo>
                  <a:lnTo>
                    <a:pt x="f33" y="f34"/>
                  </a:lnTo>
                  <a:lnTo>
                    <a:pt x="f35" y="f36"/>
                  </a:lnTo>
                  <a:lnTo>
                    <a:pt x="f37" y="f38"/>
                  </a:lnTo>
                  <a:lnTo>
                    <a:pt x="f39" y="f5"/>
                  </a:lnTo>
                  <a:lnTo>
                    <a:pt x="f40" y="f5"/>
                  </a:lnTo>
                  <a:lnTo>
                    <a:pt x="f41" y="f42"/>
                  </a:lnTo>
                  <a:lnTo>
                    <a:pt x="f18" y="f43"/>
                  </a:lnTo>
                  <a:lnTo>
                    <a:pt x="f44" y="f45"/>
                  </a:lnTo>
                  <a:lnTo>
                    <a:pt x="f46" y="f47"/>
                  </a:lnTo>
                  <a:lnTo>
                    <a:pt x="f48" y="f30"/>
                  </a:lnTo>
                  <a:lnTo>
                    <a:pt x="f49" y="f50"/>
                  </a:lnTo>
                  <a:lnTo>
                    <a:pt x="f51" y="f52"/>
                  </a:lnTo>
                  <a:lnTo>
                    <a:pt x="f53" y="f54"/>
                  </a:lnTo>
                  <a:lnTo>
                    <a:pt x="f55" y="f23"/>
                  </a:lnTo>
                  <a:lnTo>
                    <a:pt x="f56" y="f57"/>
                  </a:lnTo>
                  <a:lnTo>
                    <a:pt x="f58" y="f59"/>
                  </a:lnTo>
                  <a:lnTo>
                    <a:pt x="f60" y="f61"/>
                  </a:lnTo>
                  <a:lnTo>
                    <a:pt x="f62" y="f29"/>
                  </a:lnTo>
                  <a:lnTo>
                    <a:pt x="f63" y="f15"/>
                  </a:lnTo>
                  <a:lnTo>
                    <a:pt x="f64" y="f21"/>
                  </a:lnTo>
                  <a:lnTo>
                    <a:pt x="f65" y="f11"/>
                  </a:lnTo>
                  <a:lnTo>
                    <a:pt x="f66" y="f19"/>
                  </a:lnTo>
                  <a:lnTo>
                    <a:pt x="f37" y="f17"/>
                  </a:lnTo>
                  <a:lnTo>
                    <a:pt x="f67" y="f7"/>
                  </a:lnTo>
                  <a:lnTo>
                    <a:pt x="f68"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 name="Google Shape;61;p15">
              <a:extLst>
                <a:ext uri="{FF2B5EF4-FFF2-40B4-BE49-F238E27FC236}">
                  <a16:creationId xmlns:a16="http://schemas.microsoft.com/office/drawing/2014/main" id="{0A162D1A-2F3F-3D28-5026-6FAEF4E1F2AF}"/>
                </a:ext>
              </a:extLst>
            </p:cNvPr>
            <p:cNvSpPr/>
            <p:nvPr/>
          </p:nvSpPr>
          <p:spPr>
            <a:xfrm>
              <a:off x="6741660" y="2606250"/>
              <a:ext cx="23317" cy="71149"/>
            </a:xfrm>
            <a:custGeom>
              <a:avLst/>
              <a:gdLst>
                <a:gd name="f0" fmla="val w"/>
                <a:gd name="f1" fmla="val h"/>
                <a:gd name="f2" fmla="val 0"/>
                <a:gd name="f3" fmla="val 1238"/>
                <a:gd name="f4" fmla="val 3777"/>
                <a:gd name="f5" fmla="val 518"/>
                <a:gd name="f6" fmla="val 405"/>
                <a:gd name="f7" fmla="val 23"/>
                <a:gd name="f8" fmla="val 293"/>
                <a:gd name="f9" fmla="val 90"/>
                <a:gd name="f10" fmla="val 203"/>
                <a:gd name="f11" fmla="val 157"/>
                <a:gd name="f12" fmla="val 136"/>
                <a:gd name="f13" fmla="val 225"/>
                <a:gd name="f14" fmla="val 68"/>
                <a:gd name="f15" fmla="val 337"/>
                <a:gd name="f16" fmla="val 450"/>
                <a:gd name="f17" fmla="val 1"/>
                <a:gd name="f18" fmla="val 607"/>
                <a:gd name="f19" fmla="val 3170"/>
                <a:gd name="f20" fmla="val 3327"/>
                <a:gd name="f21" fmla="val 46"/>
                <a:gd name="f22" fmla="val 3439"/>
                <a:gd name="f23" fmla="val 113"/>
                <a:gd name="f24" fmla="val 3529"/>
                <a:gd name="f25" fmla="val 3619"/>
                <a:gd name="f26" fmla="val 3687"/>
                <a:gd name="f27" fmla="val 383"/>
                <a:gd name="f28" fmla="val 3732"/>
                <a:gd name="f29" fmla="val 495"/>
                <a:gd name="f30" fmla="val 3754"/>
                <a:gd name="f31" fmla="val 630"/>
                <a:gd name="f32" fmla="val 743"/>
                <a:gd name="f33" fmla="val 855"/>
                <a:gd name="f34" fmla="val 945"/>
                <a:gd name="f35" fmla="val 1035"/>
                <a:gd name="f36" fmla="val 1125"/>
                <a:gd name="f37" fmla="val 1192"/>
                <a:gd name="f38" fmla="val 3417"/>
                <a:gd name="f39" fmla="val 1237"/>
                <a:gd name="f40" fmla="val 3304"/>
                <a:gd name="f41" fmla="val 585"/>
                <a:gd name="f42" fmla="val 315"/>
                <a:gd name="f43" fmla="val 1057"/>
                <a:gd name="f44" fmla="val 135"/>
                <a:gd name="f45" fmla="val 967"/>
                <a:gd name="f46" fmla="*/ f0 1 1238"/>
                <a:gd name="f47" fmla="*/ f1 1 3777"/>
                <a:gd name="f48" fmla="val f2"/>
                <a:gd name="f49" fmla="val f3"/>
                <a:gd name="f50" fmla="val f4"/>
                <a:gd name="f51" fmla="+- f50 0 f48"/>
                <a:gd name="f52" fmla="+- f49 0 f48"/>
                <a:gd name="f53" fmla="*/ f52 1 1238"/>
                <a:gd name="f54" fmla="*/ f51 1 3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238" h="3777">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10" y="f25"/>
                  </a:lnTo>
                  <a:lnTo>
                    <a:pt x="f8" y="f26"/>
                  </a:lnTo>
                  <a:lnTo>
                    <a:pt x="f27" y="f28"/>
                  </a:lnTo>
                  <a:lnTo>
                    <a:pt x="f29" y="f30"/>
                  </a:lnTo>
                  <a:lnTo>
                    <a:pt x="f31" y="f4"/>
                  </a:lnTo>
                  <a:lnTo>
                    <a:pt x="f32" y="f30"/>
                  </a:lnTo>
                  <a:lnTo>
                    <a:pt x="f33" y="f28"/>
                  </a:lnTo>
                  <a:lnTo>
                    <a:pt x="f34" y="f26"/>
                  </a:lnTo>
                  <a:lnTo>
                    <a:pt x="f35" y="f25"/>
                  </a:lnTo>
                  <a:lnTo>
                    <a:pt x="f36" y="f24"/>
                  </a:lnTo>
                  <a:lnTo>
                    <a:pt x="f37" y="f38"/>
                  </a:lnTo>
                  <a:lnTo>
                    <a:pt x="f39" y="f40"/>
                  </a:lnTo>
                  <a:lnTo>
                    <a:pt x="f39" y="f19"/>
                  </a:lnTo>
                  <a:lnTo>
                    <a:pt x="f39" y="f41"/>
                  </a:lnTo>
                  <a:lnTo>
                    <a:pt x="f39" y="f16"/>
                  </a:lnTo>
                  <a:lnTo>
                    <a:pt x="f37" y="f42"/>
                  </a:lnTo>
                  <a:lnTo>
                    <a:pt x="f36" y="f13"/>
                  </a:lnTo>
                  <a:lnTo>
                    <a:pt x="f43" y="f44"/>
                  </a:lnTo>
                  <a:lnTo>
                    <a:pt x="f45" y="f14"/>
                  </a:lnTo>
                  <a:lnTo>
                    <a:pt x="f33" y="f7"/>
                  </a:lnTo>
                  <a:lnTo>
                    <a:pt x="f32"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 name="Google Shape;62;p15">
              <a:extLst>
                <a:ext uri="{FF2B5EF4-FFF2-40B4-BE49-F238E27FC236}">
                  <a16:creationId xmlns:a16="http://schemas.microsoft.com/office/drawing/2014/main" id="{5DFBFCD3-2AEB-02B5-7C9E-B8CAE874BEC1}"/>
                </a:ext>
              </a:extLst>
            </p:cNvPr>
            <p:cNvSpPr/>
            <p:nvPr/>
          </p:nvSpPr>
          <p:spPr>
            <a:xfrm>
              <a:off x="6767922" y="3005139"/>
              <a:ext cx="25429" cy="92756"/>
            </a:xfrm>
            <a:custGeom>
              <a:avLst/>
              <a:gdLst>
                <a:gd name="f0" fmla="val 180"/>
                <a:gd name="f1" fmla="val w"/>
                <a:gd name="f2" fmla="val h"/>
                <a:gd name="f3" fmla="val 0"/>
                <a:gd name="f4" fmla="val 1350"/>
                <a:gd name="f5" fmla="val 4924"/>
                <a:gd name="f6" fmla="val 562"/>
                <a:gd name="f7" fmla="val 427"/>
                <a:gd name="f8" fmla="val 23"/>
                <a:gd name="f9" fmla="val 338"/>
                <a:gd name="f10" fmla="val 45"/>
                <a:gd name="f11" fmla="val 225"/>
                <a:gd name="f12" fmla="val 90"/>
                <a:gd name="f13" fmla="val 135"/>
                <a:gd name="f14" fmla="val 158"/>
                <a:gd name="f15" fmla="val 68"/>
                <a:gd name="f16" fmla="val 248"/>
                <a:gd name="f17" fmla="val 472"/>
                <a:gd name="f18" fmla="val 607"/>
                <a:gd name="f19" fmla="val 1079"/>
                <a:gd name="f20" fmla="val 1529"/>
                <a:gd name="f21" fmla="val 2473"/>
                <a:gd name="f22" fmla="val 3395"/>
                <a:gd name="f23" fmla="val 3867"/>
                <a:gd name="f24" fmla="val 113"/>
                <a:gd name="f25" fmla="val 4339"/>
                <a:gd name="f26" fmla="val 4474"/>
                <a:gd name="f27" fmla="val 4586"/>
                <a:gd name="f28" fmla="val 4698"/>
                <a:gd name="f29" fmla="val 4766"/>
                <a:gd name="f30" fmla="val 4833"/>
                <a:gd name="f31" fmla="val 540"/>
                <a:gd name="f32" fmla="val 4878"/>
                <a:gd name="f33" fmla="val 652"/>
                <a:gd name="f34" fmla="val 4923"/>
                <a:gd name="f35" fmla="val 787"/>
                <a:gd name="f36" fmla="val 900"/>
                <a:gd name="f37" fmla="val 4901"/>
                <a:gd name="f38" fmla="val 1012"/>
                <a:gd name="f39" fmla="val 1102"/>
                <a:gd name="f40" fmla="val 1192"/>
                <a:gd name="f41" fmla="val 1259"/>
                <a:gd name="f42" fmla="val 4676"/>
                <a:gd name="f43" fmla="val 1327"/>
                <a:gd name="f44" fmla="val 1349"/>
                <a:gd name="f45" fmla="val 4451"/>
                <a:gd name="f46" fmla="val 4316"/>
                <a:gd name="f47" fmla="val 3844"/>
                <a:gd name="f48" fmla="val 1304"/>
                <a:gd name="f49" fmla="val 2451"/>
                <a:gd name="f50" fmla="val 1282"/>
                <a:gd name="f51" fmla="val 1057"/>
                <a:gd name="f52" fmla="val 1237"/>
                <a:gd name="f53" fmla="val 585"/>
                <a:gd name="f54" fmla="val 1214"/>
                <a:gd name="f55" fmla="val 450"/>
                <a:gd name="f56" fmla="val 1147"/>
                <a:gd name="f57" fmla="val 989"/>
                <a:gd name="f58" fmla="val 675"/>
                <a:gd name="f59" fmla="*/ f1 1 1350"/>
                <a:gd name="f60" fmla="*/ f2 1 4924"/>
                <a:gd name="f61" fmla="val f3"/>
                <a:gd name="f62" fmla="val f4"/>
                <a:gd name="f63" fmla="val f5"/>
                <a:gd name="f64" fmla="+- f63 0 f61"/>
                <a:gd name="f65" fmla="+- f62 0 f61"/>
                <a:gd name="f66" fmla="*/ f65 1 1350"/>
                <a:gd name="f67" fmla="*/ f64 1 492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350" h="4924">
                  <a:moveTo>
                    <a:pt x="f6" y="f3"/>
                  </a:moveTo>
                  <a:lnTo>
                    <a:pt x="f7" y="f8"/>
                  </a:lnTo>
                  <a:lnTo>
                    <a:pt x="f9" y="f10"/>
                  </a:lnTo>
                  <a:lnTo>
                    <a:pt x="f11" y="f12"/>
                  </a:lnTo>
                  <a:lnTo>
                    <a:pt x="f13" y="f14"/>
                  </a:lnTo>
                  <a:lnTo>
                    <a:pt x="f15" y="f16"/>
                  </a:lnTo>
                  <a:lnTo>
                    <a:pt x="f8" y="f9"/>
                  </a:lnTo>
                  <a:lnTo>
                    <a:pt x="f3" y="f17"/>
                  </a:lnTo>
                  <a:lnTo>
                    <a:pt x="f3" y="f18"/>
                  </a:lnTo>
                  <a:lnTo>
                    <a:pt x="f10" y="f19"/>
                  </a:lnTo>
                  <a:lnTo>
                    <a:pt x="f15" y="f20"/>
                  </a:lnTo>
                  <a:lnTo>
                    <a:pt x="f15" y="f21"/>
                  </a:lnTo>
                  <a:lnTo>
                    <a:pt x="f15" y="f22"/>
                  </a:lnTo>
                  <a:lnTo>
                    <a:pt x="f12" y="f23"/>
                  </a:lnTo>
                  <a:lnTo>
                    <a:pt x="f24" y="f25"/>
                  </a:lnTo>
                  <a:lnTo>
                    <a:pt x="f13" y="f26"/>
                  </a:lnTo>
                  <a:lnTo>
                    <a:pt x="f0" y="f27"/>
                  </a:lnTo>
                  <a:lnTo>
                    <a:pt x="f16" y="f28"/>
                  </a:lnTo>
                  <a:lnTo>
                    <a:pt x="f9" y="f29"/>
                  </a:lnTo>
                  <a:lnTo>
                    <a:pt x="f7" y="f30"/>
                  </a:lnTo>
                  <a:lnTo>
                    <a:pt x="f31" y="f32"/>
                  </a:lnTo>
                  <a:lnTo>
                    <a:pt x="f33" y="f34"/>
                  </a:lnTo>
                  <a:lnTo>
                    <a:pt x="f35" y="f34"/>
                  </a:lnTo>
                  <a:lnTo>
                    <a:pt x="f36" y="f37"/>
                  </a:lnTo>
                  <a:lnTo>
                    <a:pt x="f38" y="f32"/>
                  </a:lnTo>
                  <a:lnTo>
                    <a:pt x="f39" y="f30"/>
                  </a:lnTo>
                  <a:lnTo>
                    <a:pt x="f40" y="f29"/>
                  </a:lnTo>
                  <a:lnTo>
                    <a:pt x="f41" y="f42"/>
                  </a:lnTo>
                  <a:lnTo>
                    <a:pt x="f43" y="f27"/>
                  </a:lnTo>
                  <a:lnTo>
                    <a:pt x="f44" y="f45"/>
                  </a:lnTo>
                  <a:lnTo>
                    <a:pt x="f44" y="f46"/>
                  </a:lnTo>
                  <a:lnTo>
                    <a:pt x="f43" y="f47"/>
                  </a:lnTo>
                  <a:lnTo>
                    <a:pt x="f48" y="f22"/>
                  </a:lnTo>
                  <a:lnTo>
                    <a:pt x="f48" y="f49"/>
                  </a:lnTo>
                  <a:lnTo>
                    <a:pt x="f48" y="f20"/>
                  </a:lnTo>
                  <a:lnTo>
                    <a:pt x="f50" y="f51"/>
                  </a:lnTo>
                  <a:lnTo>
                    <a:pt x="f52" y="f53"/>
                  </a:lnTo>
                  <a:lnTo>
                    <a:pt x="f54" y="f55"/>
                  </a:lnTo>
                  <a:lnTo>
                    <a:pt x="f56" y="f9"/>
                  </a:lnTo>
                  <a:lnTo>
                    <a:pt x="f19" y="f11"/>
                  </a:lnTo>
                  <a:lnTo>
                    <a:pt x="f57" y="f14"/>
                  </a:lnTo>
                  <a:lnTo>
                    <a:pt x="f36" y="f12"/>
                  </a:lnTo>
                  <a:lnTo>
                    <a:pt x="f35" y="f10"/>
                  </a:lnTo>
                  <a:lnTo>
                    <a:pt x="f58"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 name="Google Shape;63;p15">
              <a:extLst>
                <a:ext uri="{FF2B5EF4-FFF2-40B4-BE49-F238E27FC236}">
                  <a16:creationId xmlns:a16="http://schemas.microsoft.com/office/drawing/2014/main" id="{3DF177BD-C950-EC13-2E71-CFACE865B9F6}"/>
                </a:ext>
              </a:extLst>
            </p:cNvPr>
            <p:cNvSpPr/>
            <p:nvPr/>
          </p:nvSpPr>
          <p:spPr>
            <a:xfrm>
              <a:off x="6899614" y="2519016"/>
              <a:ext cx="31345" cy="93168"/>
            </a:xfrm>
            <a:custGeom>
              <a:avLst/>
              <a:gdLst>
                <a:gd name="f0" fmla="val 360"/>
                <a:gd name="f1" fmla="val 180"/>
                <a:gd name="f2" fmla="val w"/>
                <a:gd name="f3" fmla="val h"/>
                <a:gd name="f4" fmla="val 0"/>
                <a:gd name="f5" fmla="val 1664"/>
                <a:gd name="f6" fmla="val 4946"/>
                <a:gd name="f7" fmla="val 585"/>
                <a:gd name="f8" fmla="val 472"/>
                <a:gd name="f9" fmla="val 23"/>
                <a:gd name="f10" fmla="val 45"/>
                <a:gd name="f11" fmla="val 270"/>
                <a:gd name="f12" fmla="val 90"/>
                <a:gd name="f13" fmla="val 158"/>
                <a:gd name="f14" fmla="val 248"/>
                <a:gd name="f15" fmla="val 338"/>
                <a:gd name="f16" fmla="val 607"/>
                <a:gd name="f17" fmla="val 1596"/>
                <a:gd name="f18" fmla="val 203"/>
                <a:gd name="f19" fmla="val 2563"/>
                <a:gd name="f20" fmla="val 315"/>
                <a:gd name="f21" fmla="val 3530"/>
                <a:gd name="f22" fmla="val 4519"/>
                <a:gd name="f23" fmla="val 495"/>
                <a:gd name="f24" fmla="val 4654"/>
                <a:gd name="f25" fmla="val 562"/>
                <a:gd name="f26" fmla="val 4743"/>
                <a:gd name="f27" fmla="val 630"/>
                <a:gd name="f28" fmla="val 4833"/>
                <a:gd name="f29" fmla="val 720"/>
                <a:gd name="f30" fmla="val 4901"/>
                <a:gd name="f31" fmla="val 832"/>
                <a:gd name="f32" fmla="val 1057"/>
                <a:gd name="f33" fmla="val 1169"/>
                <a:gd name="f34" fmla="val 4923"/>
                <a:gd name="f35" fmla="val 1259"/>
                <a:gd name="f36" fmla="val 4878"/>
                <a:gd name="f37" fmla="val 1372"/>
                <a:gd name="f38" fmla="val 1462"/>
                <a:gd name="f39" fmla="val 1551"/>
                <a:gd name="f40" fmla="val 4564"/>
                <a:gd name="f41" fmla="val 1641"/>
                <a:gd name="f42" fmla="val 4429"/>
                <a:gd name="f43" fmla="val 4316"/>
                <a:gd name="f44" fmla="val 4159"/>
                <a:gd name="f45" fmla="val 1529"/>
                <a:gd name="f46" fmla="val 3282"/>
                <a:gd name="f47" fmla="val 1417"/>
                <a:gd name="f48" fmla="val 2383"/>
                <a:gd name="f49" fmla="val 1327"/>
                <a:gd name="f50" fmla="val 1484"/>
                <a:gd name="f51" fmla="val 1214"/>
                <a:gd name="f52" fmla="val 450"/>
                <a:gd name="f53" fmla="val 1102"/>
                <a:gd name="f54" fmla="val 225"/>
                <a:gd name="f55" fmla="val 1034"/>
                <a:gd name="f56" fmla="val 922"/>
                <a:gd name="f57" fmla="val 810"/>
                <a:gd name="f58" fmla="val 697"/>
                <a:gd name="f59" fmla="*/ f2 1 1664"/>
                <a:gd name="f60" fmla="*/ f3 1 4946"/>
                <a:gd name="f61" fmla="val f4"/>
                <a:gd name="f62" fmla="val f5"/>
                <a:gd name="f63" fmla="val f6"/>
                <a:gd name="f64" fmla="+- f63 0 f61"/>
                <a:gd name="f65" fmla="+- f62 0 f61"/>
                <a:gd name="f66" fmla="*/ f65 1 1664"/>
                <a:gd name="f67" fmla="*/ f64 1 4946"/>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664" h="4946">
                  <a:moveTo>
                    <a:pt x="f7" y="f4"/>
                  </a:moveTo>
                  <a:lnTo>
                    <a:pt x="f8" y="f9"/>
                  </a:lnTo>
                  <a:lnTo>
                    <a:pt x="f0" y="f10"/>
                  </a:lnTo>
                  <a:lnTo>
                    <a:pt x="f11" y="f12"/>
                  </a:lnTo>
                  <a:lnTo>
                    <a:pt x="f1" y="f13"/>
                  </a:lnTo>
                  <a:lnTo>
                    <a:pt x="f12" y="f14"/>
                  </a:lnTo>
                  <a:lnTo>
                    <a:pt x="f10" y="f15"/>
                  </a:lnTo>
                  <a:lnTo>
                    <a:pt x="f9" y="f8"/>
                  </a:lnTo>
                  <a:lnTo>
                    <a:pt x="f4" y="f16"/>
                  </a:lnTo>
                  <a:lnTo>
                    <a:pt x="f12" y="f17"/>
                  </a:lnTo>
                  <a:lnTo>
                    <a:pt x="f18" y="f19"/>
                  </a:lnTo>
                  <a:lnTo>
                    <a:pt x="f20" y="f21"/>
                  </a:lnTo>
                  <a:lnTo>
                    <a:pt x="f8" y="f22"/>
                  </a:lnTo>
                  <a:lnTo>
                    <a:pt x="f23" y="f24"/>
                  </a:lnTo>
                  <a:lnTo>
                    <a:pt x="f25" y="f26"/>
                  </a:lnTo>
                  <a:lnTo>
                    <a:pt x="f27" y="f28"/>
                  </a:lnTo>
                  <a:lnTo>
                    <a:pt x="f29" y="f30"/>
                  </a:lnTo>
                  <a:lnTo>
                    <a:pt x="f31" y="f6"/>
                  </a:lnTo>
                  <a:lnTo>
                    <a:pt x="f32" y="f6"/>
                  </a:lnTo>
                  <a:lnTo>
                    <a:pt x="f33" y="f34"/>
                  </a:lnTo>
                  <a:lnTo>
                    <a:pt x="f35" y="f36"/>
                  </a:lnTo>
                  <a:lnTo>
                    <a:pt x="f37" y="f28"/>
                  </a:lnTo>
                  <a:lnTo>
                    <a:pt x="f38" y="f26"/>
                  </a:lnTo>
                  <a:lnTo>
                    <a:pt x="f39" y="f24"/>
                  </a:lnTo>
                  <a:lnTo>
                    <a:pt x="f17" y="f40"/>
                  </a:lnTo>
                  <a:lnTo>
                    <a:pt x="f41" y="f42"/>
                  </a:lnTo>
                  <a:lnTo>
                    <a:pt x="f5" y="f43"/>
                  </a:lnTo>
                  <a:lnTo>
                    <a:pt x="f5" y="f44"/>
                  </a:lnTo>
                  <a:lnTo>
                    <a:pt x="f45" y="f46"/>
                  </a:lnTo>
                  <a:lnTo>
                    <a:pt x="f47" y="f48"/>
                  </a:lnTo>
                  <a:lnTo>
                    <a:pt x="f49" y="f50"/>
                  </a:lnTo>
                  <a:lnTo>
                    <a:pt x="f35" y="f7"/>
                  </a:lnTo>
                  <a:lnTo>
                    <a:pt x="f51" y="f52"/>
                  </a:lnTo>
                  <a:lnTo>
                    <a:pt x="f33" y="f15"/>
                  </a:lnTo>
                  <a:lnTo>
                    <a:pt x="f53" y="f54"/>
                  </a:lnTo>
                  <a:lnTo>
                    <a:pt x="f55" y="f13"/>
                  </a:lnTo>
                  <a:lnTo>
                    <a:pt x="f56" y="f12"/>
                  </a:lnTo>
                  <a:lnTo>
                    <a:pt x="f57" y="f10"/>
                  </a:lnTo>
                  <a:lnTo>
                    <a:pt x="f5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 name="Google Shape;64;p15">
              <a:extLst>
                <a:ext uri="{FF2B5EF4-FFF2-40B4-BE49-F238E27FC236}">
                  <a16:creationId xmlns:a16="http://schemas.microsoft.com/office/drawing/2014/main" id="{BF168DF9-14CF-5732-1CD8-A0744AA9D9B5}"/>
                </a:ext>
              </a:extLst>
            </p:cNvPr>
            <p:cNvSpPr/>
            <p:nvPr/>
          </p:nvSpPr>
          <p:spPr>
            <a:xfrm>
              <a:off x="6891567" y="2985653"/>
              <a:ext cx="46588" cy="113083"/>
            </a:xfrm>
            <a:custGeom>
              <a:avLst/>
              <a:gdLst>
                <a:gd name="f0" fmla="val 360"/>
                <a:gd name="f1" fmla="val 180"/>
                <a:gd name="f2" fmla="val w"/>
                <a:gd name="f3" fmla="val h"/>
                <a:gd name="f4" fmla="val 0"/>
                <a:gd name="f5" fmla="val 2473"/>
                <a:gd name="f6" fmla="val 6003"/>
                <a:gd name="f7" fmla="val 562"/>
                <a:gd name="f8" fmla="val 450"/>
                <a:gd name="f9" fmla="val 23"/>
                <a:gd name="f10" fmla="val 68"/>
                <a:gd name="f11" fmla="val 248"/>
                <a:gd name="f12" fmla="val 113"/>
                <a:gd name="f13" fmla="val 158"/>
                <a:gd name="f14" fmla="val 203"/>
                <a:gd name="f15" fmla="val 90"/>
                <a:gd name="f16" fmla="val 293"/>
                <a:gd name="f17" fmla="val 45"/>
                <a:gd name="f18" fmla="val 382"/>
                <a:gd name="f19" fmla="val 495"/>
                <a:gd name="f20" fmla="val 630"/>
                <a:gd name="f21" fmla="val 765"/>
                <a:gd name="f22" fmla="val 1956"/>
                <a:gd name="f23" fmla="val 675"/>
                <a:gd name="f24" fmla="val 3170"/>
                <a:gd name="f25" fmla="val 967"/>
                <a:gd name="f26" fmla="val 4361"/>
                <a:gd name="f27" fmla="val 1259"/>
                <a:gd name="f28" fmla="val 5575"/>
                <a:gd name="f29" fmla="val 1304"/>
                <a:gd name="f30" fmla="val 5710"/>
                <a:gd name="f31" fmla="val 1371"/>
                <a:gd name="f32" fmla="val 5800"/>
                <a:gd name="f33" fmla="val 1461"/>
                <a:gd name="f34" fmla="val 5890"/>
                <a:gd name="f35" fmla="val 1574"/>
                <a:gd name="f36" fmla="val 5957"/>
                <a:gd name="f37" fmla="val 1664"/>
                <a:gd name="f38" fmla="val 5980"/>
                <a:gd name="f39" fmla="val 1776"/>
                <a:gd name="f40" fmla="val 6002"/>
                <a:gd name="f41" fmla="val 1889"/>
                <a:gd name="f42" fmla="val 2001"/>
                <a:gd name="f43" fmla="val 2113"/>
                <a:gd name="f44" fmla="val 5935"/>
                <a:gd name="f45" fmla="val 2226"/>
                <a:gd name="f46" fmla="val 5867"/>
                <a:gd name="f47" fmla="val 2316"/>
                <a:gd name="f48" fmla="val 2383"/>
                <a:gd name="f49" fmla="val 2428"/>
                <a:gd name="f50" fmla="val 5598"/>
                <a:gd name="f51" fmla="val 5485"/>
                <a:gd name="f52" fmla="val 5373"/>
                <a:gd name="f53" fmla="val 2450"/>
                <a:gd name="f54" fmla="val 5215"/>
                <a:gd name="f55" fmla="val 2136"/>
                <a:gd name="f56" fmla="val 4024"/>
                <a:gd name="f57" fmla="val 1866"/>
                <a:gd name="f58" fmla="val 2810"/>
                <a:gd name="f59" fmla="val 1551"/>
                <a:gd name="f60" fmla="val 1619"/>
                <a:gd name="f61" fmla="val 1237"/>
                <a:gd name="f62" fmla="val 427"/>
                <a:gd name="f63" fmla="val 1169"/>
                <a:gd name="f64" fmla="val 1102"/>
                <a:gd name="f65" fmla="val 1012"/>
                <a:gd name="f66" fmla="val 922"/>
                <a:gd name="f67" fmla="val 810"/>
                <a:gd name="f68" fmla="*/ f2 1 2473"/>
                <a:gd name="f69" fmla="*/ f3 1 6003"/>
                <a:gd name="f70" fmla="val f4"/>
                <a:gd name="f71" fmla="val f5"/>
                <a:gd name="f72" fmla="val f6"/>
                <a:gd name="f73" fmla="+- f72 0 f70"/>
                <a:gd name="f74" fmla="+- f71 0 f70"/>
                <a:gd name="f75" fmla="*/ f74 1 2473"/>
                <a:gd name="f76" fmla="*/ f73 1 600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473" h="6003">
                  <a:moveTo>
                    <a:pt x="f7" y="f4"/>
                  </a:moveTo>
                  <a:lnTo>
                    <a:pt x="f8" y="f9"/>
                  </a:lnTo>
                  <a:lnTo>
                    <a:pt x="f0" y="f10"/>
                  </a:lnTo>
                  <a:lnTo>
                    <a:pt x="f11" y="f12"/>
                  </a:lnTo>
                  <a:lnTo>
                    <a:pt x="f13" y="f14"/>
                  </a:lnTo>
                  <a:lnTo>
                    <a:pt x="f15" y="f16"/>
                  </a:lnTo>
                  <a:lnTo>
                    <a:pt x="f17" y="f18"/>
                  </a:lnTo>
                  <a:lnTo>
                    <a:pt x="f9" y="f19"/>
                  </a:lnTo>
                  <a:lnTo>
                    <a:pt x="f4" y="f20"/>
                  </a:lnTo>
                  <a:lnTo>
                    <a:pt x="f17"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38"/>
                  </a:lnTo>
                  <a:lnTo>
                    <a:pt x="f43" y="f44"/>
                  </a:lnTo>
                  <a:lnTo>
                    <a:pt x="f45" y="f46"/>
                  </a:lnTo>
                  <a:lnTo>
                    <a:pt x="f47" y="f32"/>
                  </a:lnTo>
                  <a:lnTo>
                    <a:pt x="f48" y="f30"/>
                  </a:lnTo>
                  <a:lnTo>
                    <a:pt x="f49" y="f50"/>
                  </a:lnTo>
                  <a:lnTo>
                    <a:pt x="f5" y="f51"/>
                  </a:lnTo>
                  <a:lnTo>
                    <a:pt x="f5" y="f52"/>
                  </a:lnTo>
                  <a:lnTo>
                    <a:pt x="f53" y="f54"/>
                  </a:lnTo>
                  <a:lnTo>
                    <a:pt x="f55" y="f56"/>
                  </a:lnTo>
                  <a:lnTo>
                    <a:pt x="f57" y="f58"/>
                  </a:lnTo>
                  <a:lnTo>
                    <a:pt x="f59" y="f60"/>
                  </a:lnTo>
                  <a:lnTo>
                    <a:pt x="f61" y="f62"/>
                  </a:lnTo>
                  <a:lnTo>
                    <a:pt x="f63" y="f16"/>
                  </a:lnTo>
                  <a:lnTo>
                    <a:pt x="f64" y="f1"/>
                  </a:lnTo>
                  <a:lnTo>
                    <a:pt x="f65" y="f12"/>
                  </a:lnTo>
                  <a:lnTo>
                    <a:pt x="f66" y="f17"/>
                  </a:lnTo>
                  <a:lnTo>
                    <a:pt x="f6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 name="Google Shape;65;p15">
              <a:extLst>
                <a:ext uri="{FF2B5EF4-FFF2-40B4-BE49-F238E27FC236}">
                  <a16:creationId xmlns:a16="http://schemas.microsoft.com/office/drawing/2014/main" id="{B5A3F8C3-31F5-7B7D-59CC-E6B3268BC961}"/>
                </a:ext>
              </a:extLst>
            </p:cNvPr>
            <p:cNvSpPr/>
            <p:nvPr/>
          </p:nvSpPr>
          <p:spPr>
            <a:xfrm>
              <a:off x="6698464" y="2241651"/>
              <a:ext cx="29233" cy="54644"/>
            </a:xfrm>
            <a:custGeom>
              <a:avLst/>
              <a:gdLst>
                <a:gd name="f0" fmla="val 360"/>
                <a:gd name="f1" fmla="val 180"/>
                <a:gd name="f2" fmla="val w"/>
                <a:gd name="f3" fmla="val h"/>
                <a:gd name="f4" fmla="val 0"/>
                <a:gd name="f5" fmla="val 1552"/>
                <a:gd name="f6" fmla="val 2901"/>
                <a:gd name="f7" fmla="val 698"/>
                <a:gd name="f8" fmla="val 1"/>
                <a:gd name="f9" fmla="val 608"/>
                <a:gd name="f10" fmla="val 46"/>
                <a:gd name="f11" fmla="val 518"/>
                <a:gd name="f12" fmla="val 113"/>
                <a:gd name="f13" fmla="val 428"/>
                <a:gd name="f14" fmla="val 203"/>
                <a:gd name="f15" fmla="val 383"/>
                <a:gd name="f16" fmla="val 315"/>
                <a:gd name="f17" fmla="val 338"/>
                <a:gd name="f18" fmla="val 450"/>
                <a:gd name="f19" fmla="val 23"/>
                <a:gd name="f20" fmla="val 2136"/>
                <a:gd name="f21" fmla="val 2293"/>
                <a:gd name="f22" fmla="val 2406"/>
                <a:gd name="f23" fmla="val 68"/>
                <a:gd name="f24" fmla="val 2541"/>
                <a:gd name="f25" fmla="val 136"/>
                <a:gd name="f26" fmla="val 2631"/>
                <a:gd name="f27" fmla="val 2721"/>
                <a:gd name="f28" fmla="val 293"/>
                <a:gd name="f29" fmla="val 2788"/>
                <a:gd name="f30" fmla="val 405"/>
                <a:gd name="f31" fmla="val 2855"/>
                <a:gd name="f32" fmla="val 2878"/>
                <a:gd name="f33" fmla="val 630"/>
                <a:gd name="f34" fmla="val 2900"/>
                <a:gd name="f35" fmla="val 743"/>
                <a:gd name="f36" fmla="val 855"/>
                <a:gd name="f37" fmla="val 945"/>
                <a:gd name="f38" fmla="val 2833"/>
                <a:gd name="f39" fmla="val 1035"/>
                <a:gd name="f40" fmla="val 1125"/>
                <a:gd name="f41" fmla="val 2698"/>
                <a:gd name="f42" fmla="val 1192"/>
                <a:gd name="f43" fmla="val 2586"/>
                <a:gd name="f44" fmla="val 1215"/>
                <a:gd name="f45" fmla="val 2451"/>
                <a:gd name="f46" fmla="val 1529"/>
                <a:gd name="f47" fmla="val 742"/>
                <a:gd name="f48" fmla="val 473"/>
                <a:gd name="f49" fmla="val 1484"/>
                <a:gd name="f50" fmla="val 1439"/>
                <a:gd name="f51" fmla="val 270"/>
                <a:gd name="f52" fmla="val 1350"/>
                <a:gd name="f53" fmla="val 1260"/>
                <a:gd name="f54" fmla="val 1147"/>
                <a:gd name="f55" fmla="*/ f2 1 1552"/>
                <a:gd name="f56" fmla="*/ f3 1 2901"/>
                <a:gd name="f57" fmla="val f4"/>
                <a:gd name="f58" fmla="val f5"/>
                <a:gd name="f59" fmla="val f6"/>
                <a:gd name="f60" fmla="+- f59 0 f57"/>
                <a:gd name="f61" fmla="+- f58 0 f57"/>
                <a:gd name="f62" fmla="*/ f61 1 1552"/>
                <a:gd name="f63" fmla="*/ f60 1 290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52" h="2901">
                  <a:moveTo>
                    <a:pt x="f7" y="f8"/>
                  </a:moveTo>
                  <a:lnTo>
                    <a:pt x="f9" y="f10"/>
                  </a:lnTo>
                  <a:lnTo>
                    <a:pt x="f11" y="f12"/>
                  </a:lnTo>
                  <a:lnTo>
                    <a:pt x="f13" y="f14"/>
                  </a:lnTo>
                  <a:lnTo>
                    <a:pt x="f15" y="f16"/>
                  </a:lnTo>
                  <a:lnTo>
                    <a:pt x="f17" y="f18"/>
                  </a:lnTo>
                  <a:lnTo>
                    <a:pt x="f19" y="f20"/>
                  </a:lnTo>
                  <a:lnTo>
                    <a:pt x="f8" y="f21"/>
                  </a:lnTo>
                  <a:lnTo>
                    <a:pt x="f19" y="f22"/>
                  </a:lnTo>
                  <a:lnTo>
                    <a:pt x="f23" y="f24"/>
                  </a:lnTo>
                  <a:lnTo>
                    <a:pt x="f25" y="f26"/>
                  </a:lnTo>
                  <a:lnTo>
                    <a:pt x="f14" y="f27"/>
                  </a:lnTo>
                  <a:lnTo>
                    <a:pt x="f28" y="f29"/>
                  </a:lnTo>
                  <a:lnTo>
                    <a:pt x="f30" y="f31"/>
                  </a:lnTo>
                  <a:lnTo>
                    <a:pt x="f11" y="f32"/>
                  </a:lnTo>
                  <a:lnTo>
                    <a:pt x="f33" y="f34"/>
                  </a:lnTo>
                  <a:lnTo>
                    <a:pt x="f35" y="f34"/>
                  </a:lnTo>
                  <a:lnTo>
                    <a:pt x="f36" y="f32"/>
                  </a:lnTo>
                  <a:lnTo>
                    <a:pt x="f37" y="f38"/>
                  </a:lnTo>
                  <a:lnTo>
                    <a:pt x="f39" y="f29"/>
                  </a:lnTo>
                  <a:lnTo>
                    <a:pt x="f40" y="f41"/>
                  </a:lnTo>
                  <a:lnTo>
                    <a:pt x="f42" y="f43"/>
                  </a:lnTo>
                  <a:lnTo>
                    <a:pt x="f44" y="f45"/>
                  </a:lnTo>
                  <a:lnTo>
                    <a:pt x="f46" y="f47"/>
                  </a:lnTo>
                  <a:lnTo>
                    <a:pt x="f5" y="f9"/>
                  </a:lnTo>
                  <a:lnTo>
                    <a:pt x="f46" y="f48"/>
                  </a:lnTo>
                  <a:lnTo>
                    <a:pt x="f49" y="f0"/>
                  </a:lnTo>
                  <a:lnTo>
                    <a:pt x="f50" y="f51"/>
                  </a:lnTo>
                  <a:lnTo>
                    <a:pt x="f52" y="f1"/>
                  </a:lnTo>
                  <a:lnTo>
                    <a:pt x="f53" y="f12"/>
                  </a:lnTo>
                  <a:lnTo>
                    <a:pt x="f54" y="f10"/>
                  </a:lnTo>
                  <a:lnTo>
                    <a:pt x="f39"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 name="Google Shape;66;p15">
              <a:extLst>
                <a:ext uri="{FF2B5EF4-FFF2-40B4-BE49-F238E27FC236}">
                  <a16:creationId xmlns:a16="http://schemas.microsoft.com/office/drawing/2014/main" id="{438DDC1B-51DA-C9E1-79BF-4DA2C732F1D2}"/>
                </a:ext>
              </a:extLst>
            </p:cNvPr>
            <p:cNvSpPr/>
            <p:nvPr/>
          </p:nvSpPr>
          <p:spPr>
            <a:xfrm>
              <a:off x="6117079" y="1801678"/>
              <a:ext cx="548795" cy="1440600"/>
            </a:xfrm>
            <a:custGeom>
              <a:avLst/>
              <a:gdLst>
                <a:gd name="f0" fmla="val 360"/>
                <a:gd name="f1" fmla="val 180"/>
                <a:gd name="f2" fmla="val w"/>
                <a:gd name="f3" fmla="val h"/>
                <a:gd name="f4" fmla="val 0"/>
                <a:gd name="f5" fmla="val 29133"/>
                <a:gd name="f6" fmla="val 76475"/>
                <a:gd name="f7" fmla="val 22097"/>
                <a:gd name="f8" fmla="val 1"/>
                <a:gd name="f9" fmla="val 21602"/>
                <a:gd name="f10" fmla="val 23"/>
                <a:gd name="f11" fmla="val 21108"/>
                <a:gd name="f12" fmla="val 91"/>
                <a:gd name="f13" fmla="val 20613"/>
                <a:gd name="f14" fmla="val 203"/>
                <a:gd name="f15" fmla="val 20141"/>
                <a:gd name="f16" fmla="val 19669"/>
                <a:gd name="f17" fmla="val 563"/>
                <a:gd name="f18" fmla="val 19220"/>
                <a:gd name="f19" fmla="val 788"/>
                <a:gd name="f20" fmla="val 18770"/>
                <a:gd name="f21" fmla="val 1057"/>
                <a:gd name="f22" fmla="val 18321"/>
                <a:gd name="f23" fmla="val 1372"/>
                <a:gd name="f24" fmla="val 17893"/>
                <a:gd name="f25" fmla="val 1687"/>
                <a:gd name="f26" fmla="val 17466"/>
                <a:gd name="f27" fmla="val 2069"/>
                <a:gd name="f28" fmla="val 17039"/>
                <a:gd name="f29" fmla="val 2451"/>
                <a:gd name="f30" fmla="val 16657"/>
                <a:gd name="f31" fmla="val 2856"/>
                <a:gd name="f32" fmla="val 16252"/>
                <a:gd name="f33" fmla="val 3283"/>
                <a:gd name="f34" fmla="val 15870"/>
                <a:gd name="f35" fmla="val 3710"/>
                <a:gd name="f36" fmla="val 15511"/>
                <a:gd name="f37" fmla="val 4182"/>
                <a:gd name="f38" fmla="val 15151"/>
                <a:gd name="f39" fmla="val 4632"/>
                <a:gd name="f40" fmla="val 14814"/>
                <a:gd name="f41" fmla="val 5104"/>
                <a:gd name="f42" fmla="val 14139"/>
                <a:gd name="f43" fmla="val 6070"/>
                <a:gd name="f44" fmla="val 13555"/>
                <a:gd name="f45" fmla="val 7037"/>
                <a:gd name="f46" fmla="val 12993"/>
                <a:gd name="f47" fmla="val 7981"/>
                <a:gd name="f48" fmla="val 12498"/>
                <a:gd name="f49" fmla="val 8858"/>
                <a:gd name="f50" fmla="val 12071"/>
                <a:gd name="f51" fmla="val 9689"/>
                <a:gd name="f52" fmla="val 11712"/>
                <a:gd name="f53" fmla="val 10431"/>
                <a:gd name="f54" fmla="val 10902"/>
                <a:gd name="f55" fmla="val 12095"/>
                <a:gd name="f56" fmla="val 10161"/>
                <a:gd name="f57" fmla="val 13780"/>
                <a:gd name="f58" fmla="val 9441"/>
                <a:gd name="f59" fmla="val 15489"/>
                <a:gd name="f60" fmla="val 8767"/>
                <a:gd name="f61" fmla="val 17220"/>
                <a:gd name="f62" fmla="val 8115"/>
                <a:gd name="f63" fmla="val 18973"/>
                <a:gd name="f64" fmla="val 7486"/>
                <a:gd name="f65" fmla="val 20727"/>
                <a:gd name="f66" fmla="val 6901"/>
                <a:gd name="f67" fmla="val 22525"/>
                <a:gd name="f68" fmla="val 6339"/>
                <a:gd name="f69" fmla="val 24301"/>
                <a:gd name="f70" fmla="val 5822"/>
                <a:gd name="f71" fmla="val 26122"/>
                <a:gd name="f72" fmla="val 5305"/>
                <a:gd name="f73" fmla="val 27920"/>
                <a:gd name="f74" fmla="val 4833"/>
                <a:gd name="f75" fmla="val 29741"/>
                <a:gd name="f76" fmla="val 4361"/>
                <a:gd name="f77" fmla="val 31561"/>
                <a:gd name="f78" fmla="val 3934"/>
                <a:gd name="f79" fmla="val 33360"/>
                <a:gd name="f80" fmla="val 3529"/>
                <a:gd name="f81" fmla="val 35181"/>
                <a:gd name="f82" fmla="val 3125"/>
                <a:gd name="f83" fmla="val 36979"/>
                <a:gd name="f84" fmla="val 2743"/>
                <a:gd name="f85" fmla="val 38755"/>
                <a:gd name="f86" fmla="val 2360"/>
                <a:gd name="f87" fmla="val 40733"/>
                <a:gd name="f88" fmla="val 2023"/>
                <a:gd name="f89" fmla="val 42689"/>
                <a:gd name="f90" fmla="val 1731"/>
                <a:gd name="f91" fmla="val 44667"/>
                <a:gd name="f92" fmla="val 1461"/>
                <a:gd name="f93" fmla="val 46645"/>
                <a:gd name="f94" fmla="val 1237"/>
                <a:gd name="f95" fmla="val 48623"/>
                <a:gd name="f96" fmla="val 1034"/>
                <a:gd name="f97" fmla="val 50601"/>
                <a:gd name="f98" fmla="val 854"/>
                <a:gd name="f99" fmla="val 52602"/>
                <a:gd name="f100" fmla="val 697"/>
                <a:gd name="f101" fmla="val 54603"/>
                <a:gd name="f102" fmla="val 405"/>
                <a:gd name="f103" fmla="val 58401"/>
                <a:gd name="f104" fmla="val 247"/>
                <a:gd name="f105" fmla="val 60335"/>
                <a:gd name="f106" fmla="val 135"/>
                <a:gd name="f107" fmla="val 62245"/>
                <a:gd name="f108" fmla="val 45"/>
                <a:gd name="f109" fmla="val 64156"/>
                <a:gd name="f110" fmla="val 66067"/>
                <a:gd name="f111" fmla="val 67033"/>
                <a:gd name="f112" fmla="val 68000"/>
                <a:gd name="f113" fmla="val 68944"/>
                <a:gd name="f114" fmla="val 90"/>
                <a:gd name="f115" fmla="val 69911"/>
                <a:gd name="f116" fmla="val 70405"/>
                <a:gd name="f117" fmla="val 70900"/>
                <a:gd name="f118" fmla="val 315"/>
                <a:gd name="f119" fmla="val 71844"/>
                <a:gd name="f120" fmla="val 495"/>
                <a:gd name="f121" fmla="val 72721"/>
                <a:gd name="f122" fmla="val 675"/>
                <a:gd name="f123" fmla="val 73507"/>
                <a:gd name="f124" fmla="val 899"/>
                <a:gd name="f125" fmla="val 74204"/>
                <a:gd name="f126" fmla="val 1012"/>
                <a:gd name="f127" fmla="val 74496"/>
                <a:gd name="f128" fmla="val 1147"/>
                <a:gd name="f129" fmla="val 74766"/>
                <a:gd name="f130" fmla="val 1259"/>
                <a:gd name="f131" fmla="val 75014"/>
                <a:gd name="f132" fmla="val 1371"/>
                <a:gd name="f133" fmla="val 75216"/>
                <a:gd name="f134" fmla="val 1506"/>
                <a:gd name="f135" fmla="val 75373"/>
                <a:gd name="f136" fmla="val 1619"/>
                <a:gd name="f137" fmla="val 75508"/>
                <a:gd name="f138" fmla="val 1709"/>
                <a:gd name="f139" fmla="val 75575"/>
                <a:gd name="f140" fmla="val 1843"/>
                <a:gd name="f141" fmla="val 75665"/>
                <a:gd name="f142" fmla="val 2158"/>
                <a:gd name="f143" fmla="val 75800"/>
                <a:gd name="f144" fmla="val 2585"/>
                <a:gd name="f145" fmla="val 75935"/>
                <a:gd name="f146" fmla="val 3080"/>
                <a:gd name="f147" fmla="val 76070"/>
                <a:gd name="f148" fmla="val 3642"/>
                <a:gd name="f149" fmla="val 76182"/>
                <a:gd name="f150" fmla="val 4271"/>
                <a:gd name="f151" fmla="val 76272"/>
                <a:gd name="f152" fmla="val 4990"/>
                <a:gd name="f153" fmla="val 76340"/>
                <a:gd name="f154" fmla="val 5732"/>
                <a:gd name="f155" fmla="val 76407"/>
                <a:gd name="f156" fmla="val 6542"/>
                <a:gd name="f157" fmla="val 76452"/>
                <a:gd name="f158" fmla="val 7373"/>
                <a:gd name="f159" fmla="val 9172"/>
                <a:gd name="f160" fmla="val 10093"/>
                <a:gd name="f161" fmla="val 11015"/>
                <a:gd name="f162" fmla="val 11959"/>
                <a:gd name="f163" fmla="val 12926"/>
                <a:gd name="f164" fmla="val 76250"/>
                <a:gd name="f165" fmla="val 13847"/>
                <a:gd name="f166" fmla="val 76137"/>
                <a:gd name="f167" fmla="val 14769"/>
                <a:gd name="f168" fmla="val 76003"/>
                <a:gd name="f169" fmla="val 15691"/>
                <a:gd name="f170" fmla="val 75868"/>
                <a:gd name="f171" fmla="val 16567"/>
                <a:gd name="f172" fmla="val 75688"/>
                <a:gd name="f173" fmla="val 17399"/>
                <a:gd name="f174" fmla="val 75486"/>
                <a:gd name="f175" fmla="val 18208"/>
                <a:gd name="f176" fmla="val 75261"/>
                <a:gd name="f177" fmla="val 18950"/>
                <a:gd name="f178" fmla="val 75036"/>
                <a:gd name="f179" fmla="val 20299"/>
                <a:gd name="f180" fmla="val 74474"/>
                <a:gd name="f181" fmla="val 20591"/>
                <a:gd name="f182" fmla="val 74317"/>
                <a:gd name="f183" fmla="val 20861"/>
                <a:gd name="f184" fmla="val 74137"/>
                <a:gd name="f185" fmla="val 21130"/>
                <a:gd name="f186" fmla="val 73979"/>
                <a:gd name="f187" fmla="val 21355"/>
                <a:gd name="f188" fmla="val 73800"/>
                <a:gd name="f189" fmla="val 21580"/>
                <a:gd name="f190" fmla="val 73620"/>
                <a:gd name="f191" fmla="val 21782"/>
                <a:gd name="f192" fmla="val 73418"/>
                <a:gd name="f193" fmla="val 21962"/>
                <a:gd name="f194" fmla="val 73215"/>
                <a:gd name="f195" fmla="val 73013"/>
                <a:gd name="f196" fmla="val 22232"/>
                <a:gd name="f197" fmla="val 72811"/>
                <a:gd name="f198" fmla="val 22322"/>
                <a:gd name="f199" fmla="val 72586"/>
                <a:gd name="f200" fmla="val 22412"/>
                <a:gd name="f201" fmla="val 72361"/>
                <a:gd name="f202" fmla="val 22457"/>
                <a:gd name="f203" fmla="val 72136"/>
                <a:gd name="f204" fmla="val 22479"/>
                <a:gd name="f205" fmla="val 71889"/>
                <a:gd name="f206" fmla="val 71642"/>
                <a:gd name="f207" fmla="val 22367"/>
                <a:gd name="f208" fmla="val 22299"/>
                <a:gd name="f209" fmla="val 68202"/>
                <a:gd name="f210" fmla="val 22254"/>
                <a:gd name="f211" fmla="val 66494"/>
                <a:gd name="f212" fmla="val 64808"/>
                <a:gd name="f213" fmla="val 63122"/>
                <a:gd name="f214" fmla="val 22389"/>
                <a:gd name="f215" fmla="val 61436"/>
                <a:gd name="f216" fmla="val 22502"/>
                <a:gd name="f217" fmla="val 59773"/>
                <a:gd name="f218" fmla="val 22659"/>
                <a:gd name="f219" fmla="val 58087"/>
                <a:gd name="f220" fmla="val 22839"/>
                <a:gd name="f221" fmla="val 56423"/>
                <a:gd name="f222" fmla="val 23041"/>
                <a:gd name="f223" fmla="val 54760"/>
                <a:gd name="f224" fmla="val 23288"/>
                <a:gd name="f225" fmla="val 53096"/>
                <a:gd name="f226" fmla="val 23558"/>
                <a:gd name="f227" fmla="val 51433"/>
                <a:gd name="f228" fmla="val 23850"/>
                <a:gd name="f229" fmla="val 49770"/>
                <a:gd name="f230" fmla="val 24188"/>
                <a:gd name="f231" fmla="val 48084"/>
                <a:gd name="f232" fmla="val 24525"/>
                <a:gd name="f233" fmla="val 46398"/>
                <a:gd name="f234" fmla="val 24907"/>
                <a:gd name="f235" fmla="val 44712"/>
                <a:gd name="f236" fmla="val 25109"/>
                <a:gd name="f237" fmla="val 43745"/>
                <a:gd name="f238" fmla="val 25356"/>
                <a:gd name="f239" fmla="val 42486"/>
                <a:gd name="f240" fmla="val 25896"/>
                <a:gd name="f241" fmla="val 39339"/>
                <a:gd name="f242" fmla="val 26503"/>
                <a:gd name="f243" fmla="val 35563"/>
                <a:gd name="f244" fmla="val 27132"/>
                <a:gd name="f245" fmla="val 31449"/>
                <a:gd name="f246" fmla="val 27717"/>
                <a:gd name="f247" fmla="val 27358"/>
                <a:gd name="f248" fmla="val 28234"/>
                <a:gd name="f249" fmla="val 23581"/>
                <a:gd name="f250" fmla="val 28638"/>
                <a:gd name="f251" fmla="val 20412"/>
                <a:gd name="f252" fmla="val 28773"/>
                <a:gd name="f253" fmla="val 19153"/>
                <a:gd name="f254" fmla="val 28863"/>
                <a:gd name="f255" fmla="val 18186"/>
                <a:gd name="f256" fmla="val 28953"/>
                <a:gd name="f257" fmla="val 17085"/>
                <a:gd name="f258" fmla="val 29043"/>
                <a:gd name="f259" fmla="val 15916"/>
                <a:gd name="f260" fmla="val 29088"/>
                <a:gd name="f261" fmla="val 14657"/>
                <a:gd name="f262" fmla="val 13353"/>
                <a:gd name="f263" fmla="val 12005"/>
                <a:gd name="f264" fmla="val 29110"/>
                <a:gd name="f265" fmla="val 11330"/>
                <a:gd name="f266" fmla="val 10656"/>
                <a:gd name="f267" fmla="val 29021"/>
                <a:gd name="f268" fmla="val 9959"/>
                <a:gd name="f269" fmla="val 28976"/>
                <a:gd name="f270" fmla="val 9285"/>
                <a:gd name="f271" fmla="val 28886"/>
                <a:gd name="f272" fmla="val 8610"/>
                <a:gd name="f273" fmla="val 28796"/>
                <a:gd name="f274" fmla="val 7958"/>
                <a:gd name="f275" fmla="val 28661"/>
                <a:gd name="f276" fmla="val 7284"/>
                <a:gd name="f277" fmla="val 28526"/>
                <a:gd name="f278" fmla="val 6655"/>
                <a:gd name="f279" fmla="val 28369"/>
                <a:gd name="f280" fmla="val 6025"/>
                <a:gd name="f281" fmla="val 28189"/>
                <a:gd name="f282" fmla="val 5418"/>
                <a:gd name="f283" fmla="val 27964"/>
                <a:gd name="f284" fmla="val 4811"/>
                <a:gd name="f285" fmla="val 27739"/>
                <a:gd name="f286" fmla="val 4249"/>
                <a:gd name="f287" fmla="val 27470"/>
                <a:gd name="f288" fmla="val 27177"/>
                <a:gd name="f289" fmla="val 3193"/>
                <a:gd name="f290" fmla="val 26863"/>
                <a:gd name="f291" fmla="val 2698"/>
                <a:gd name="f292" fmla="val 2226"/>
                <a:gd name="f293" fmla="val 26098"/>
                <a:gd name="f294" fmla="val 1799"/>
                <a:gd name="f295" fmla="val 25694"/>
                <a:gd name="f296" fmla="val 1417"/>
                <a:gd name="f297" fmla="val 25222"/>
                <a:gd name="f298" fmla="val 1080"/>
                <a:gd name="f299" fmla="val 24997"/>
                <a:gd name="f300" fmla="val 900"/>
                <a:gd name="f301" fmla="val 24750"/>
                <a:gd name="f302" fmla="val 765"/>
                <a:gd name="f303" fmla="val 24480"/>
                <a:gd name="f304" fmla="val 630"/>
                <a:gd name="f305" fmla="val 24210"/>
                <a:gd name="f306" fmla="val 23918"/>
                <a:gd name="f307" fmla="val 383"/>
                <a:gd name="f308" fmla="val 23648"/>
                <a:gd name="f309" fmla="val 271"/>
                <a:gd name="f310" fmla="val 23378"/>
                <a:gd name="f311" fmla="val 23109"/>
                <a:gd name="f312" fmla="val 136"/>
                <a:gd name="f313" fmla="val 22861"/>
                <a:gd name="f314" fmla="val 68"/>
                <a:gd name="f315" fmla="val 22614"/>
                <a:gd name="f316" fmla="val 46"/>
                <a:gd name="f317" fmla="*/ f2 1 29133"/>
                <a:gd name="f318" fmla="*/ f3 1 76475"/>
                <a:gd name="f319" fmla="val f4"/>
                <a:gd name="f320" fmla="val f5"/>
                <a:gd name="f321" fmla="val f6"/>
                <a:gd name="f322" fmla="+- f321 0 f319"/>
                <a:gd name="f323" fmla="+- f320 0 f319"/>
                <a:gd name="f324" fmla="*/ f323 1 29133"/>
                <a:gd name="f325" fmla="*/ f322 1 76475"/>
                <a:gd name="f326" fmla="*/ f319 1 f324"/>
                <a:gd name="f327" fmla="*/ f320 1 f324"/>
                <a:gd name="f328" fmla="*/ f319 1 f325"/>
                <a:gd name="f329" fmla="*/ f321 1 f325"/>
                <a:gd name="f330" fmla="*/ f326 f317 1"/>
                <a:gd name="f331" fmla="*/ f327 f317 1"/>
                <a:gd name="f332" fmla="*/ f329 f318 1"/>
                <a:gd name="f333" fmla="*/ f328 f318 1"/>
              </a:gdLst>
              <a:ahLst/>
              <a:cxnLst>
                <a:cxn ang="3cd4">
                  <a:pos x="hc" y="t"/>
                </a:cxn>
                <a:cxn ang="0">
                  <a:pos x="r" y="vc"/>
                </a:cxn>
                <a:cxn ang="cd4">
                  <a:pos x="hc" y="b"/>
                </a:cxn>
                <a:cxn ang="cd2">
                  <a:pos x="l" y="vc"/>
                </a:cxn>
              </a:cxnLst>
              <a:rect l="f330" t="f333" r="f331" b="f332"/>
              <a:pathLst>
                <a:path w="29133" h="76475">
                  <a:moveTo>
                    <a:pt x="f7" y="f8"/>
                  </a:move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4" y="f110"/>
                  </a:lnTo>
                  <a:lnTo>
                    <a:pt x="f4" y="f111"/>
                  </a:lnTo>
                  <a:lnTo>
                    <a:pt x="f10" y="f112"/>
                  </a:lnTo>
                  <a:lnTo>
                    <a:pt x="f108" y="f113"/>
                  </a:lnTo>
                  <a:lnTo>
                    <a:pt x="f114" y="f115"/>
                  </a:lnTo>
                  <a:lnTo>
                    <a:pt x="f106" y="f116"/>
                  </a:lnTo>
                  <a:lnTo>
                    <a:pt x="f1"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6"/>
                  </a:lnTo>
                  <a:lnTo>
                    <a:pt x="f159" y="f6"/>
                  </a:lnTo>
                  <a:lnTo>
                    <a:pt x="f160" y="f157"/>
                  </a:lnTo>
                  <a:lnTo>
                    <a:pt x="f161" y="f155"/>
                  </a:lnTo>
                  <a:lnTo>
                    <a:pt x="f162" y="f153"/>
                  </a:lnTo>
                  <a:lnTo>
                    <a:pt x="f163" y="f164"/>
                  </a:lnTo>
                  <a:lnTo>
                    <a:pt x="f165" y="f166"/>
                  </a:lnTo>
                  <a:lnTo>
                    <a:pt x="f167" y="f168"/>
                  </a:lnTo>
                  <a:lnTo>
                    <a:pt x="f169" y="f170"/>
                  </a:lnTo>
                  <a:lnTo>
                    <a:pt x="f171" y="f172"/>
                  </a:lnTo>
                  <a:lnTo>
                    <a:pt x="f173" y="f174"/>
                  </a:lnTo>
                  <a:lnTo>
                    <a:pt x="f175" y="f176"/>
                  </a:lnTo>
                  <a:lnTo>
                    <a:pt x="f177" y="f178"/>
                  </a:lnTo>
                  <a:lnTo>
                    <a:pt x="f16" y="f129"/>
                  </a:lnTo>
                  <a:lnTo>
                    <a:pt x="f179" y="f180"/>
                  </a:lnTo>
                  <a:lnTo>
                    <a:pt x="f181" y="f182"/>
                  </a:lnTo>
                  <a:lnTo>
                    <a:pt x="f183" y="f184"/>
                  </a:lnTo>
                  <a:lnTo>
                    <a:pt x="f185" y="f186"/>
                  </a:lnTo>
                  <a:lnTo>
                    <a:pt x="f187" y="f188"/>
                  </a:lnTo>
                  <a:lnTo>
                    <a:pt x="f189" y="f190"/>
                  </a:lnTo>
                  <a:lnTo>
                    <a:pt x="f191" y="f192"/>
                  </a:lnTo>
                  <a:lnTo>
                    <a:pt x="f193" y="f194"/>
                  </a:lnTo>
                  <a:lnTo>
                    <a:pt x="f7" y="f195"/>
                  </a:lnTo>
                  <a:lnTo>
                    <a:pt x="f196" y="f197"/>
                  </a:lnTo>
                  <a:lnTo>
                    <a:pt x="f198" y="f199"/>
                  </a:lnTo>
                  <a:lnTo>
                    <a:pt x="f200" y="f201"/>
                  </a:lnTo>
                  <a:lnTo>
                    <a:pt x="f202" y="f203"/>
                  </a:lnTo>
                  <a:lnTo>
                    <a:pt x="f204" y="f205"/>
                  </a:lnTo>
                  <a:lnTo>
                    <a:pt x="f204" y="f206"/>
                  </a:lnTo>
                  <a:lnTo>
                    <a:pt x="f207" y="f115"/>
                  </a:lnTo>
                  <a:lnTo>
                    <a:pt x="f208" y="f209"/>
                  </a:lnTo>
                  <a:lnTo>
                    <a:pt x="f210" y="f211"/>
                  </a:lnTo>
                  <a:lnTo>
                    <a:pt x="f210" y="f212"/>
                  </a:lnTo>
                  <a:lnTo>
                    <a:pt x="f208"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5" y="f262"/>
                  </a:lnTo>
                  <a:lnTo>
                    <a:pt x="f5" y="f263"/>
                  </a:lnTo>
                  <a:lnTo>
                    <a:pt x="f264" y="f265"/>
                  </a:lnTo>
                  <a:lnTo>
                    <a:pt x="f260"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35"/>
                  </a:lnTo>
                  <a:lnTo>
                    <a:pt x="f288" y="f289"/>
                  </a:lnTo>
                  <a:lnTo>
                    <a:pt x="f290" y="f291"/>
                  </a:lnTo>
                  <a:lnTo>
                    <a:pt x="f242" y="f292"/>
                  </a:lnTo>
                  <a:lnTo>
                    <a:pt x="f293" y="f294"/>
                  </a:lnTo>
                  <a:lnTo>
                    <a:pt x="f295" y="f296"/>
                  </a:lnTo>
                  <a:lnTo>
                    <a:pt x="f297" y="f298"/>
                  </a:lnTo>
                  <a:lnTo>
                    <a:pt x="f299" y="f300"/>
                  </a:lnTo>
                  <a:lnTo>
                    <a:pt x="f301" y="f302"/>
                  </a:lnTo>
                  <a:lnTo>
                    <a:pt x="f303" y="f304"/>
                  </a:lnTo>
                  <a:lnTo>
                    <a:pt x="f305" y="f120"/>
                  </a:lnTo>
                  <a:lnTo>
                    <a:pt x="f306" y="f307"/>
                  </a:lnTo>
                  <a:lnTo>
                    <a:pt x="f308" y="f309"/>
                  </a:lnTo>
                  <a:lnTo>
                    <a:pt x="f310" y="f14"/>
                  </a:lnTo>
                  <a:lnTo>
                    <a:pt x="f311" y="f312"/>
                  </a:lnTo>
                  <a:lnTo>
                    <a:pt x="f313" y="f314"/>
                  </a:lnTo>
                  <a:lnTo>
                    <a:pt x="f315" y="f316"/>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 name="Google Shape;67;p15">
              <a:extLst>
                <a:ext uri="{FF2B5EF4-FFF2-40B4-BE49-F238E27FC236}">
                  <a16:creationId xmlns:a16="http://schemas.microsoft.com/office/drawing/2014/main" id="{B940DEEF-B1D7-E95E-CCD1-B3C330AC9990}"/>
                </a:ext>
              </a:extLst>
            </p:cNvPr>
            <p:cNvSpPr/>
            <p:nvPr/>
          </p:nvSpPr>
          <p:spPr>
            <a:xfrm>
              <a:off x="6260622" y="1802529"/>
              <a:ext cx="304467" cy="1439750"/>
            </a:xfrm>
            <a:custGeom>
              <a:avLst/>
              <a:gdLst>
                <a:gd name="f0" fmla="val w"/>
                <a:gd name="f1" fmla="val h"/>
                <a:gd name="f2" fmla="val 0"/>
                <a:gd name="f3" fmla="val 16163"/>
                <a:gd name="f4" fmla="val 76430"/>
                <a:gd name="f5" fmla="val 14949"/>
                <a:gd name="f6" fmla="val 1"/>
                <a:gd name="f7" fmla="val 14522"/>
                <a:gd name="f8" fmla="val 1147"/>
                <a:gd name="f9" fmla="val 14072"/>
                <a:gd name="f10" fmla="val 2271"/>
                <a:gd name="f11" fmla="val 13645"/>
                <a:gd name="f12" fmla="val 3418"/>
                <a:gd name="f13" fmla="val 13218"/>
                <a:gd name="f14" fmla="val 4564"/>
                <a:gd name="f15" fmla="val 12791"/>
                <a:gd name="f16" fmla="val 5823"/>
                <a:gd name="f17" fmla="val 12386"/>
                <a:gd name="f18" fmla="val 7104"/>
                <a:gd name="f19" fmla="val 12004"/>
                <a:gd name="f20" fmla="val 8385"/>
                <a:gd name="f21" fmla="val 11667"/>
                <a:gd name="f22" fmla="val 9667"/>
                <a:gd name="f23" fmla="val 10993"/>
                <a:gd name="f24" fmla="val 12252"/>
                <a:gd name="f25" fmla="val 10341"/>
                <a:gd name="f26" fmla="val 14814"/>
                <a:gd name="f27" fmla="val 9622"/>
                <a:gd name="f28" fmla="val 17669"/>
                <a:gd name="f29" fmla="val 8925"/>
                <a:gd name="f30" fmla="val 20524"/>
                <a:gd name="f31" fmla="val 8250"/>
                <a:gd name="f32" fmla="val 23379"/>
                <a:gd name="f33" fmla="val 7598"/>
                <a:gd name="f34" fmla="val 26256"/>
                <a:gd name="f35" fmla="val 6969"/>
                <a:gd name="f36" fmla="val 29134"/>
                <a:gd name="f37" fmla="val 6362"/>
                <a:gd name="f38" fmla="val 32011"/>
                <a:gd name="f39" fmla="val 5778"/>
                <a:gd name="f40" fmla="val 34888"/>
                <a:gd name="f41" fmla="val 5238"/>
                <a:gd name="f42" fmla="val 37766"/>
                <a:gd name="f43" fmla="val 4114"/>
                <a:gd name="f44" fmla="val 43857"/>
                <a:gd name="f45" fmla="val 3575"/>
                <a:gd name="f46" fmla="val 46892"/>
                <a:gd name="f47" fmla="val 3058"/>
                <a:gd name="f48" fmla="val 49949"/>
                <a:gd name="f49" fmla="val 2563"/>
                <a:gd name="f50" fmla="val 53006"/>
                <a:gd name="f51" fmla="val 2091"/>
                <a:gd name="f52" fmla="val 56064"/>
                <a:gd name="f53" fmla="val 1664"/>
                <a:gd name="f54" fmla="val 59121"/>
                <a:gd name="f55" fmla="val 1259"/>
                <a:gd name="f56" fmla="val 62178"/>
                <a:gd name="f57" fmla="val 1057"/>
                <a:gd name="f58" fmla="val 63954"/>
                <a:gd name="f59" fmla="val 877"/>
                <a:gd name="f60" fmla="val 65730"/>
                <a:gd name="f61" fmla="val 697"/>
                <a:gd name="f62" fmla="val 67528"/>
                <a:gd name="f63" fmla="val 563"/>
                <a:gd name="f64" fmla="val 69304"/>
                <a:gd name="f65" fmla="val 293"/>
                <a:gd name="f66" fmla="val 72855"/>
                <a:gd name="f67" fmla="val 1237"/>
                <a:gd name="f68" fmla="val 1529"/>
                <a:gd name="f69" fmla="val 72788"/>
                <a:gd name="f70" fmla="val 1799"/>
                <a:gd name="f71" fmla="val 69124"/>
                <a:gd name="f72" fmla="val 1956"/>
                <a:gd name="f73" fmla="val 67303"/>
                <a:gd name="f74" fmla="val 2136"/>
                <a:gd name="f75" fmla="val 65482"/>
                <a:gd name="f76" fmla="val 2316"/>
                <a:gd name="f77" fmla="val 63662"/>
                <a:gd name="f78" fmla="val 2541"/>
                <a:gd name="f79" fmla="val 61841"/>
                <a:gd name="f80" fmla="val 2945"/>
                <a:gd name="f81" fmla="val 58873"/>
                <a:gd name="f82" fmla="val 3372"/>
                <a:gd name="f83" fmla="val 55884"/>
                <a:gd name="f84" fmla="val 3844"/>
                <a:gd name="f85" fmla="val 52894"/>
                <a:gd name="f86" fmla="val 4317"/>
                <a:gd name="f87" fmla="val 49927"/>
                <a:gd name="f88" fmla="val 4834"/>
                <a:gd name="f89" fmla="val 46937"/>
                <a:gd name="f90" fmla="val 5351"/>
                <a:gd name="f91" fmla="val 43970"/>
                <a:gd name="f92" fmla="val 6430"/>
                <a:gd name="f93" fmla="val 38035"/>
                <a:gd name="f94" fmla="val 6992"/>
                <a:gd name="f95" fmla="val 35091"/>
                <a:gd name="f96" fmla="val 32123"/>
                <a:gd name="f97" fmla="val 8205"/>
                <a:gd name="f98" fmla="val 29179"/>
                <a:gd name="f99" fmla="val 8857"/>
                <a:gd name="f100" fmla="val 26234"/>
                <a:gd name="f101" fmla="val 9532"/>
                <a:gd name="f102" fmla="val 23312"/>
                <a:gd name="f103" fmla="val 10228"/>
                <a:gd name="f104" fmla="val 20367"/>
                <a:gd name="f105" fmla="val 10948"/>
                <a:gd name="f106" fmla="val 17445"/>
                <a:gd name="f107" fmla="val 11690"/>
                <a:gd name="f108" fmla="val 14545"/>
                <a:gd name="f109" fmla="val 12431"/>
                <a:gd name="f110" fmla="val 12814"/>
                <a:gd name="f111" fmla="val 10251"/>
                <a:gd name="f112" fmla="val 13196"/>
                <a:gd name="f113" fmla="val 8835"/>
                <a:gd name="f114" fmla="val 13623"/>
                <a:gd name="f115" fmla="val 7419"/>
                <a:gd name="f116" fmla="val 6003"/>
                <a:gd name="f117" fmla="val 14544"/>
                <a:gd name="f118" fmla="val 4609"/>
                <a:gd name="f119" fmla="val 15039"/>
                <a:gd name="f120" fmla="val 3215"/>
                <a:gd name="f121" fmla="val 15623"/>
                <a:gd name="f122" fmla="val 1754"/>
                <a:gd name="f123" fmla="val 271"/>
                <a:gd name="f124" fmla="val 16006"/>
                <a:gd name="f125" fmla="val 226"/>
                <a:gd name="f126" fmla="val 15758"/>
                <a:gd name="f127" fmla="val 136"/>
                <a:gd name="f128" fmla="val 15489"/>
                <a:gd name="f129" fmla="val 91"/>
                <a:gd name="f130" fmla="val 15219"/>
                <a:gd name="f131" fmla="val 23"/>
                <a:gd name="f132" fmla="*/ f0 1 16163"/>
                <a:gd name="f133" fmla="*/ f1 1 76430"/>
                <a:gd name="f134" fmla="val f2"/>
                <a:gd name="f135" fmla="val f3"/>
                <a:gd name="f136" fmla="val f4"/>
                <a:gd name="f137" fmla="+- f136 0 f134"/>
                <a:gd name="f138" fmla="+- f135 0 f134"/>
                <a:gd name="f139" fmla="*/ f138 1 16163"/>
                <a:gd name="f140" fmla="*/ f137 1 76430"/>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16163" h="7643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 y="f4"/>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33" y="f96"/>
                  </a:lnTo>
                  <a:lnTo>
                    <a:pt x="f97" y="f98"/>
                  </a:lnTo>
                  <a:lnTo>
                    <a:pt x="f99" y="f100"/>
                  </a:lnTo>
                  <a:lnTo>
                    <a:pt x="f101" y="f102"/>
                  </a:lnTo>
                  <a:lnTo>
                    <a:pt x="f103" y="f104"/>
                  </a:lnTo>
                  <a:lnTo>
                    <a:pt x="f105" y="f106"/>
                  </a:lnTo>
                  <a:lnTo>
                    <a:pt x="f107" y="f108"/>
                  </a:lnTo>
                  <a:lnTo>
                    <a:pt x="f109" y="f21"/>
                  </a:lnTo>
                  <a:lnTo>
                    <a:pt x="f110" y="f111"/>
                  </a:lnTo>
                  <a:lnTo>
                    <a:pt x="f112" y="f113"/>
                  </a:lnTo>
                  <a:lnTo>
                    <a:pt x="f114" y="f115"/>
                  </a:lnTo>
                  <a:lnTo>
                    <a:pt x="f9" y="f116"/>
                  </a:lnTo>
                  <a:lnTo>
                    <a:pt x="f117" y="f118"/>
                  </a:lnTo>
                  <a:lnTo>
                    <a:pt x="f119" y="f120"/>
                  </a:lnTo>
                  <a:lnTo>
                    <a:pt x="f121" y="f122"/>
                  </a:lnTo>
                  <a:lnTo>
                    <a:pt x="f3" y="f123"/>
                  </a:lnTo>
                  <a:lnTo>
                    <a:pt x="f124" y="f125"/>
                  </a:lnTo>
                  <a:lnTo>
                    <a:pt x="f126" y="f127"/>
                  </a:lnTo>
                  <a:lnTo>
                    <a:pt x="f128" y="f129"/>
                  </a:lnTo>
                  <a:lnTo>
                    <a:pt x="f130" y="f131"/>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 name="Google Shape;68;p15">
              <a:extLst>
                <a:ext uri="{FF2B5EF4-FFF2-40B4-BE49-F238E27FC236}">
                  <a16:creationId xmlns:a16="http://schemas.microsoft.com/office/drawing/2014/main" id="{20B2B390-6450-4649-A24A-9FA2BF2606F8}"/>
                </a:ext>
              </a:extLst>
            </p:cNvPr>
            <p:cNvSpPr/>
            <p:nvPr/>
          </p:nvSpPr>
          <p:spPr>
            <a:xfrm>
              <a:off x="6320753" y="3150373"/>
              <a:ext cx="24999" cy="49999"/>
            </a:xfrm>
            <a:custGeom>
              <a:avLst/>
              <a:gdLst>
                <a:gd name="f0" fmla="val 360"/>
                <a:gd name="f1" fmla="val w"/>
                <a:gd name="f2" fmla="val h"/>
                <a:gd name="f3" fmla="val 0"/>
                <a:gd name="f4" fmla="val 1327"/>
                <a:gd name="f5" fmla="val 2654"/>
                <a:gd name="f6" fmla="val 675"/>
                <a:gd name="f7" fmla="val 1"/>
                <a:gd name="f8" fmla="val 563"/>
                <a:gd name="f9" fmla="val 23"/>
                <a:gd name="f10" fmla="val 450"/>
                <a:gd name="f11" fmla="val 68"/>
                <a:gd name="f12" fmla="val 338"/>
                <a:gd name="f13" fmla="val 136"/>
                <a:gd name="f14" fmla="val 270"/>
                <a:gd name="f15" fmla="val 225"/>
                <a:gd name="f16" fmla="val 203"/>
                <a:gd name="f17" fmla="val 315"/>
                <a:gd name="f18" fmla="val 135"/>
                <a:gd name="f19" fmla="val 428"/>
                <a:gd name="f20" fmla="val 113"/>
                <a:gd name="f21" fmla="val 540"/>
                <a:gd name="f22" fmla="val 90"/>
                <a:gd name="f23" fmla="val 653"/>
                <a:gd name="f24" fmla="val 2046"/>
                <a:gd name="f25" fmla="val 2181"/>
                <a:gd name="f26" fmla="val 2294"/>
                <a:gd name="f27" fmla="val 2406"/>
                <a:gd name="f28" fmla="val 2473"/>
                <a:gd name="f29" fmla="val 2563"/>
                <a:gd name="f30" fmla="val 2608"/>
                <a:gd name="f31" fmla="val 2631"/>
                <a:gd name="f32" fmla="val 652"/>
                <a:gd name="f33" fmla="val 2653"/>
                <a:gd name="f34" fmla="val 787"/>
                <a:gd name="f35" fmla="val 900"/>
                <a:gd name="f36" fmla="val 2586"/>
                <a:gd name="f37" fmla="val 990"/>
                <a:gd name="f38" fmla="val 2518"/>
                <a:gd name="f39" fmla="val 1080"/>
                <a:gd name="f40" fmla="val 2428"/>
                <a:gd name="f41" fmla="val 1147"/>
                <a:gd name="f42" fmla="val 2339"/>
                <a:gd name="f43" fmla="val 1192"/>
                <a:gd name="f44" fmla="val 2226"/>
                <a:gd name="f45" fmla="val 1237"/>
                <a:gd name="f46" fmla="val 2114"/>
                <a:gd name="f47" fmla="val 2001"/>
                <a:gd name="f48" fmla="val 608"/>
                <a:gd name="f49" fmla="val 473"/>
                <a:gd name="f50" fmla="val 1282"/>
                <a:gd name="f51" fmla="val 1214"/>
                <a:gd name="f52" fmla="val 1125"/>
                <a:gd name="f53" fmla="val 181"/>
                <a:gd name="f54" fmla="val 1035"/>
                <a:gd name="f55" fmla="val 91"/>
                <a:gd name="f56" fmla="val 922"/>
                <a:gd name="f57" fmla="val 46"/>
                <a:gd name="f58" fmla="*/ f1 1 1327"/>
                <a:gd name="f59" fmla="*/ f2 1 2654"/>
                <a:gd name="f60" fmla="val f3"/>
                <a:gd name="f61" fmla="val f4"/>
                <a:gd name="f62" fmla="val f5"/>
                <a:gd name="f63" fmla="+- f62 0 f60"/>
                <a:gd name="f64" fmla="+- f61 0 f60"/>
                <a:gd name="f65" fmla="*/ f64 1 1327"/>
                <a:gd name="f66" fmla="*/ f63 1 265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327" h="2654">
                  <a:moveTo>
                    <a:pt x="f6" y="f7"/>
                  </a:moveTo>
                  <a:lnTo>
                    <a:pt x="f8" y="f9"/>
                  </a:lnTo>
                  <a:lnTo>
                    <a:pt x="f10" y="f11"/>
                  </a:lnTo>
                  <a:lnTo>
                    <a:pt x="f12" y="f13"/>
                  </a:lnTo>
                  <a:lnTo>
                    <a:pt x="f14" y="f15"/>
                  </a:lnTo>
                  <a:lnTo>
                    <a:pt x="f16" y="f17"/>
                  </a:lnTo>
                  <a:lnTo>
                    <a:pt x="f18" y="f19"/>
                  </a:lnTo>
                  <a:lnTo>
                    <a:pt x="f20" y="f21"/>
                  </a:lnTo>
                  <a:lnTo>
                    <a:pt x="f22" y="f23"/>
                  </a:lnTo>
                  <a:lnTo>
                    <a:pt x="f7" y="f24"/>
                  </a:lnTo>
                  <a:lnTo>
                    <a:pt x="f9" y="f25"/>
                  </a:lnTo>
                  <a:lnTo>
                    <a:pt x="f11" y="f26"/>
                  </a:lnTo>
                  <a:lnTo>
                    <a:pt x="f20" y="f27"/>
                  </a:lnTo>
                  <a:lnTo>
                    <a:pt x="f16" y="f28"/>
                  </a:lnTo>
                  <a:lnTo>
                    <a:pt x="f17" y="f29"/>
                  </a:lnTo>
                  <a:lnTo>
                    <a:pt x="f19" y="f30"/>
                  </a:lnTo>
                  <a:lnTo>
                    <a:pt x="f21" y="f31"/>
                  </a:lnTo>
                  <a:lnTo>
                    <a:pt x="f32" y="f33"/>
                  </a:lnTo>
                  <a:lnTo>
                    <a:pt x="f34" y="f31"/>
                  </a:lnTo>
                  <a:lnTo>
                    <a:pt x="f35" y="f36"/>
                  </a:lnTo>
                  <a:lnTo>
                    <a:pt x="f37" y="f38"/>
                  </a:lnTo>
                  <a:lnTo>
                    <a:pt x="f39" y="f40"/>
                  </a:lnTo>
                  <a:lnTo>
                    <a:pt x="f41" y="f42"/>
                  </a:lnTo>
                  <a:lnTo>
                    <a:pt x="f43" y="f44"/>
                  </a:lnTo>
                  <a:lnTo>
                    <a:pt x="f45" y="f46"/>
                  </a:lnTo>
                  <a:lnTo>
                    <a:pt x="f45" y="f47"/>
                  </a:lnTo>
                  <a:lnTo>
                    <a:pt x="f4" y="f48"/>
                  </a:lnTo>
                  <a:lnTo>
                    <a:pt x="f4" y="f49"/>
                  </a:lnTo>
                  <a:lnTo>
                    <a:pt x="f50" y="f0"/>
                  </a:lnTo>
                  <a:lnTo>
                    <a:pt x="f51" y="f14"/>
                  </a:lnTo>
                  <a:lnTo>
                    <a:pt x="f52" y="f53"/>
                  </a:lnTo>
                  <a:lnTo>
                    <a:pt x="f54" y="f55"/>
                  </a:lnTo>
                  <a:lnTo>
                    <a:pt x="f56" y="f57"/>
                  </a:lnTo>
                  <a:lnTo>
                    <a:pt x="f34"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 name="Google Shape;69;p15">
              <a:extLst>
                <a:ext uri="{FF2B5EF4-FFF2-40B4-BE49-F238E27FC236}">
                  <a16:creationId xmlns:a16="http://schemas.microsoft.com/office/drawing/2014/main" id="{1401C9B9-2E72-014B-9496-2885EE12A3EC}"/>
                </a:ext>
              </a:extLst>
            </p:cNvPr>
            <p:cNvSpPr/>
            <p:nvPr/>
          </p:nvSpPr>
          <p:spPr>
            <a:xfrm>
              <a:off x="6401641" y="2961092"/>
              <a:ext cx="31757" cy="113495"/>
            </a:xfrm>
            <a:custGeom>
              <a:avLst/>
              <a:gdLst>
                <a:gd name="f0" fmla="val 360"/>
                <a:gd name="f1" fmla="val 180"/>
                <a:gd name="f2" fmla="val w"/>
                <a:gd name="f3" fmla="val h"/>
                <a:gd name="f4" fmla="val 0"/>
                <a:gd name="f5" fmla="val 1686"/>
                <a:gd name="f6" fmla="val 6025"/>
                <a:gd name="f7" fmla="val 562"/>
                <a:gd name="f8" fmla="val 1"/>
                <a:gd name="f9" fmla="val 450"/>
                <a:gd name="f10" fmla="val 23"/>
                <a:gd name="f11" fmla="val 337"/>
                <a:gd name="f12" fmla="val 46"/>
                <a:gd name="f13" fmla="val 247"/>
                <a:gd name="f14" fmla="val 113"/>
                <a:gd name="f15" fmla="val 157"/>
                <a:gd name="f16" fmla="val 90"/>
                <a:gd name="f17" fmla="val 270"/>
                <a:gd name="f18" fmla="val 495"/>
                <a:gd name="f19" fmla="val 630"/>
                <a:gd name="f20" fmla="val 225"/>
                <a:gd name="f21" fmla="val 3058"/>
                <a:gd name="f22" fmla="val 5463"/>
                <a:gd name="f23" fmla="val 472"/>
                <a:gd name="f24" fmla="val 5598"/>
                <a:gd name="f25" fmla="val 517"/>
                <a:gd name="f26" fmla="val 5733"/>
                <a:gd name="f27" fmla="val 585"/>
                <a:gd name="f28" fmla="val 5823"/>
                <a:gd name="f29" fmla="val 674"/>
                <a:gd name="f30" fmla="val 5913"/>
                <a:gd name="f31" fmla="val 764"/>
                <a:gd name="f32" fmla="val 5957"/>
                <a:gd name="f33" fmla="val 877"/>
                <a:gd name="f34" fmla="val 6002"/>
                <a:gd name="f35" fmla="val 989"/>
                <a:gd name="f36" fmla="val 1236"/>
                <a:gd name="f37" fmla="val 1326"/>
                <a:gd name="f38" fmla="val 5980"/>
                <a:gd name="f39" fmla="val 1439"/>
                <a:gd name="f40" fmla="val 5935"/>
                <a:gd name="f41" fmla="val 1529"/>
                <a:gd name="f42" fmla="val 5868"/>
                <a:gd name="f43" fmla="val 1596"/>
                <a:gd name="f44" fmla="val 5778"/>
                <a:gd name="f45" fmla="val 1641"/>
                <a:gd name="f46" fmla="val 5665"/>
                <a:gd name="f47" fmla="val 5553"/>
                <a:gd name="f48" fmla="val 5396"/>
                <a:gd name="f49" fmla="val 1461"/>
                <a:gd name="f50" fmla="val 2990"/>
                <a:gd name="f51" fmla="val 563"/>
                <a:gd name="f52" fmla="val 1214"/>
                <a:gd name="f53" fmla="val 428"/>
                <a:gd name="f54" fmla="val 1169"/>
                <a:gd name="f55" fmla="val 315"/>
                <a:gd name="f56" fmla="val 1102"/>
                <a:gd name="f57" fmla="val 1012"/>
                <a:gd name="f58" fmla="val 135"/>
                <a:gd name="f59" fmla="val 899"/>
                <a:gd name="f60" fmla="val 68"/>
                <a:gd name="f61" fmla="val 787"/>
                <a:gd name="f62" fmla="*/ f2 1 1686"/>
                <a:gd name="f63" fmla="*/ f3 1 6025"/>
                <a:gd name="f64" fmla="val f4"/>
                <a:gd name="f65" fmla="val f5"/>
                <a:gd name="f66" fmla="val f6"/>
                <a:gd name="f67" fmla="+- f66 0 f64"/>
                <a:gd name="f68" fmla="+- f65 0 f64"/>
                <a:gd name="f69" fmla="*/ f68 1 1686"/>
                <a:gd name="f70" fmla="*/ f67 1 6025"/>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686" h="6025">
                  <a:moveTo>
                    <a:pt x="f7" y="f8"/>
                  </a:moveTo>
                  <a:lnTo>
                    <a:pt x="f9" y="f10"/>
                  </a:lnTo>
                  <a:lnTo>
                    <a:pt x="f11" y="f12"/>
                  </a:lnTo>
                  <a:lnTo>
                    <a:pt x="f13" y="f14"/>
                  </a:lnTo>
                  <a:lnTo>
                    <a:pt x="f15" y="f1"/>
                  </a:lnTo>
                  <a:lnTo>
                    <a:pt x="f16" y="f17"/>
                  </a:lnTo>
                  <a:lnTo>
                    <a:pt x="f10" y="f0"/>
                  </a:lnTo>
                  <a:lnTo>
                    <a:pt x="f4" y="f18"/>
                  </a:lnTo>
                  <a:lnTo>
                    <a:pt x="f4" y="f19"/>
                  </a:lnTo>
                  <a:lnTo>
                    <a:pt x="f20" y="f21"/>
                  </a:lnTo>
                  <a:lnTo>
                    <a:pt x="f9" y="f22"/>
                  </a:lnTo>
                  <a:lnTo>
                    <a:pt x="f23" y="f24"/>
                  </a:lnTo>
                  <a:lnTo>
                    <a:pt x="f25" y="f26"/>
                  </a:lnTo>
                  <a:lnTo>
                    <a:pt x="f27" y="f28"/>
                  </a:lnTo>
                  <a:lnTo>
                    <a:pt x="f29" y="f30"/>
                  </a:lnTo>
                  <a:lnTo>
                    <a:pt x="f31" y="f32"/>
                  </a:lnTo>
                  <a:lnTo>
                    <a:pt x="f33" y="f34"/>
                  </a:lnTo>
                  <a:lnTo>
                    <a:pt x="f35" y="f6"/>
                  </a:lnTo>
                  <a:lnTo>
                    <a:pt x="f36" y="f6"/>
                  </a:lnTo>
                  <a:lnTo>
                    <a:pt x="f37" y="f38"/>
                  </a:lnTo>
                  <a:lnTo>
                    <a:pt x="f39" y="f40"/>
                  </a:lnTo>
                  <a:lnTo>
                    <a:pt x="f41" y="f42"/>
                  </a:lnTo>
                  <a:lnTo>
                    <a:pt x="f43" y="f44"/>
                  </a:lnTo>
                  <a:lnTo>
                    <a:pt x="f45" y="f46"/>
                  </a:lnTo>
                  <a:lnTo>
                    <a:pt x="f5" y="f47"/>
                  </a:lnTo>
                  <a:lnTo>
                    <a:pt x="f5" y="f48"/>
                  </a:lnTo>
                  <a:lnTo>
                    <a:pt x="f49" y="f50"/>
                  </a:lnTo>
                  <a:lnTo>
                    <a:pt x="f36" y="f51"/>
                  </a:lnTo>
                  <a:lnTo>
                    <a:pt x="f52" y="f53"/>
                  </a:lnTo>
                  <a:lnTo>
                    <a:pt x="f54" y="f55"/>
                  </a:lnTo>
                  <a:lnTo>
                    <a:pt x="f56" y="f20"/>
                  </a:lnTo>
                  <a:lnTo>
                    <a:pt x="f57" y="f58"/>
                  </a:lnTo>
                  <a:lnTo>
                    <a:pt x="f59" y="f60"/>
                  </a:lnTo>
                  <a:lnTo>
                    <a:pt x="f61" y="f10"/>
                  </a:lnTo>
                  <a:lnTo>
                    <a:pt x="f29"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 name="Google Shape;70;p15">
              <a:extLst>
                <a:ext uri="{FF2B5EF4-FFF2-40B4-BE49-F238E27FC236}">
                  <a16:creationId xmlns:a16="http://schemas.microsoft.com/office/drawing/2014/main" id="{2E985EB4-D6E2-1580-8752-714259761AC9}"/>
                </a:ext>
              </a:extLst>
            </p:cNvPr>
            <p:cNvSpPr/>
            <p:nvPr/>
          </p:nvSpPr>
          <p:spPr>
            <a:xfrm>
              <a:off x="6413491" y="2802288"/>
              <a:ext cx="32625" cy="102924"/>
            </a:xfrm>
            <a:custGeom>
              <a:avLst/>
              <a:gdLst>
                <a:gd name="f0" fmla="val 180"/>
                <a:gd name="f1" fmla="val w"/>
                <a:gd name="f2" fmla="val h"/>
                <a:gd name="f3" fmla="val 0"/>
                <a:gd name="f4" fmla="val 1732"/>
                <a:gd name="f5" fmla="val 5464"/>
                <a:gd name="f6" fmla="val 945"/>
                <a:gd name="f7" fmla="val 1"/>
                <a:gd name="f8" fmla="val 855"/>
                <a:gd name="f9" fmla="val 23"/>
                <a:gd name="f10" fmla="val 742"/>
                <a:gd name="f11" fmla="val 68"/>
                <a:gd name="f12" fmla="val 675"/>
                <a:gd name="f13" fmla="val 136"/>
                <a:gd name="f14" fmla="val 607"/>
                <a:gd name="f15" fmla="val 226"/>
                <a:gd name="f16" fmla="val 540"/>
                <a:gd name="f17" fmla="val 338"/>
                <a:gd name="f18" fmla="val 517"/>
                <a:gd name="f19" fmla="val 473"/>
                <a:gd name="f20" fmla="val 450"/>
                <a:gd name="f21" fmla="val 1035"/>
                <a:gd name="f22" fmla="val 383"/>
                <a:gd name="f23" fmla="val 1574"/>
                <a:gd name="f24" fmla="val 203"/>
                <a:gd name="f25" fmla="val 2676"/>
                <a:gd name="f26" fmla="val 135"/>
                <a:gd name="f27" fmla="val 3238"/>
                <a:gd name="f28" fmla="val 3777"/>
                <a:gd name="f29" fmla="val 4339"/>
                <a:gd name="f30" fmla="val 4901"/>
                <a:gd name="f31" fmla="val 5036"/>
                <a:gd name="f32" fmla="val 45"/>
                <a:gd name="f33" fmla="val 5149"/>
                <a:gd name="f34" fmla="val 113"/>
                <a:gd name="f35" fmla="val 5261"/>
                <a:gd name="f36" fmla="val 5328"/>
                <a:gd name="f37" fmla="val 270"/>
                <a:gd name="f38" fmla="val 5396"/>
                <a:gd name="f39" fmla="val 5441"/>
                <a:gd name="f40" fmla="val 495"/>
                <a:gd name="f41" fmla="val 5463"/>
                <a:gd name="f42" fmla="val 720"/>
                <a:gd name="f43" fmla="val 832"/>
                <a:gd name="f44" fmla="val 5418"/>
                <a:gd name="f45" fmla="val 5373"/>
                <a:gd name="f46" fmla="val 1034"/>
                <a:gd name="f47" fmla="val 5306"/>
                <a:gd name="f48" fmla="val 1102"/>
                <a:gd name="f49" fmla="val 5216"/>
                <a:gd name="f50" fmla="val 1169"/>
                <a:gd name="f51" fmla="val 5104"/>
                <a:gd name="f52" fmla="val 1214"/>
                <a:gd name="f53" fmla="val 4969"/>
                <a:gd name="f54" fmla="val 1237"/>
                <a:gd name="f55" fmla="val 4834"/>
                <a:gd name="f56" fmla="val 1259"/>
                <a:gd name="f57" fmla="val 4317"/>
                <a:gd name="f58" fmla="val 1304"/>
                <a:gd name="f59" fmla="val 3800"/>
                <a:gd name="f60" fmla="val 1349"/>
                <a:gd name="f61" fmla="val 3305"/>
                <a:gd name="f62" fmla="val 1439"/>
                <a:gd name="f63" fmla="val 2788"/>
                <a:gd name="f64" fmla="val 1596"/>
                <a:gd name="f65" fmla="val 1777"/>
                <a:gd name="f66" fmla="val 1664"/>
                <a:gd name="f67" fmla="val 1260"/>
                <a:gd name="f68" fmla="val 1731"/>
                <a:gd name="f69" fmla="val 743"/>
                <a:gd name="f70" fmla="val 608"/>
                <a:gd name="f71" fmla="val 1709"/>
                <a:gd name="f72" fmla="val 1641"/>
                <a:gd name="f73" fmla="val 361"/>
                <a:gd name="f74" fmla="val 271"/>
                <a:gd name="f75" fmla="val 1507"/>
                <a:gd name="f76" fmla="val 181"/>
                <a:gd name="f77" fmla="val 1394"/>
                <a:gd name="f78" fmla="val 1282"/>
                <a:gd name="f79" fmla="val 46"/>
                <a:gd name="f80" fmla="val 1192"/>
                <a:gd name="f81" fmla="val 1057"/>
                <a:gd name="f82" fmla="*/ f1 1 1732"/>
                <a:gd name="f83" fmla="*/ f2 1 5464"/>
                <a:gd name="f84" fmla="val f3"/>
                <a:gd name="f85" fmla="val f4"/>
                <a:gd name="f86" fmla="val f5"/>
                <a:gd name="f87" fmla="+- f86 0 f84"/>
                <a:gd name="f88" fmla="+- f85 0 f84"/>
                <a:gd name="f89" fmla="*/ f88 1 1732"/>
                <a:gd name="f90" fmla="*/ f87 1 5464"/>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1732" h="5464">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11" y="f28"/>
                  </a:lnTo>
                  <a:lnTo>
                    <a:pt x="f9" y="f29"/>
                  </a:lnTo>
                  <a:lnTo>
                    <a:pt x="f3" y="f30"/>
                  </a:lnTo>
                  <a:lnTo>
                    <a:pt x="f3" y="f31"/>
                  </a:lnTo>
                  <a:lnTo>
                    <a:pt x="f32" y="f33"/>
                  </a:lnTo>
                  <a:lnTo>
                    <a:pt x="f34" y="f35"/>
                  </a:lnTo>
                  <a:lnTo>
                    <a:pt x="f0" y="f36"/>
                  </a:lnTo>
                  <a:lnTo>
                    <a:pt x="f37" y="f38"/>
                  </a:lnTo>
                  <a:lnTo>
                    <a:pt x="f22" y="f39"/>
                  </a:lnTo>
                  <a:lnTo>
                    <a:pt x="f40" y="f41"/>
                  </a:lnTo>
                  <a:lnTo>
                    <a:pt x="f14" y="f41"/>
                  </a:lnTo>
                  <a:lnTo>
                    <a:pt x="f42" y="f39"/>
                  </a:lnTo>
                  <a:lnTo>
                    <a:pt x="f43" y="f44"/>
                  </a:lnTo>
                  <a:lnTo>
                    <a:pt x="f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68" y="f70"/>
                  </a:lnTo>
                  <a:lnTo>
                    <a:pt x="f71" y="f19"/>
                  </a:lnTo>
                  <a:lnTo>
                    <a:pt x="f72" y="f73"/>
                  </a:lnTo>
                  <a:lnTo>
                    <a:pt x="f23" y="f74"/>
                  </a:lnTo>
                  <a:lnTo>
                    <a:pt x="f75" y="f76"/>
                  </a:lnTo>
                  <a:lnTo>
                    <a:pt x="f77" y="f34"/>
                  </a:lnTo>
                  <a:lnTo>
                    <a:pt x="f78" y="f79"/>
                  </a:lnTo>
                  <a:lnTo>
                    <a:pt x="f80" y="f9"/>
                  </a:lnTo>
                  <a:lnTo>
                    <a:pt x="f81"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 name="Google Shape;71;p15">
              <a:extLst>
                <a:ext uri="{FF2B5EF4-FFF2-40B4-BE49-F238E27FC236}">
                  <a16:creationId xmlns:a16="http://schemas.microsoft.com/office/drawing/2014/main" id="{3A4B8AFB-6D34-0A5E-A8D7-B7D67E40886C}"/>
                </a:ext>
              </a:extLst>
            </p:cNvPr>
            <p:cNvSpPr/>
            <p:nvPr/>
          </p:nvSpPr>
          <p:spPr>
            <a:xfrm>
              <a:off x="6474034" y="2647745"/>
              <a:ext cx="22475" cy="23298"/>
            </a:xfrm>
            <a:custGeom>
              <a:avLst/>
              <a:gdLst>
                <a:gd name="f0" fmla="val 360"/>
                <a:gd name="f1" fmla="val 180"/>
                <a:gd name="f2" fmla="val w"/>
                <a:gd name="f3" fmla="val h"/>
                <a:gd name="f4" fmla="val 0"/>
                <a:gd name="f5" fmla="val 1193"/>
                <a:gd name="f6" fmla="val 1237"/>
                <a:gd name="f7" fmla="val 563"/>
                <a:gd name="f8" fmla="val 428"/>
                <a:gd name="f9" fmla="val 23"/>
                <a:gd name="f10" fmla="val 316"/>
                <a:gd name="f11" fmla="val 67"/>
                <a:gd name="f12" fmla="val 226"/>
                <a:gd name="f13" fmla="val 135"/>
                <a:gd name="f14" fmla="val 136"/>
                <a:gd name="f15" fmla="val 225"/>
                <a:gd name="f16" fmla="val 68"/>
                <a:gd name="f17" fmla="val 315"/>
                <a:gd name="f18" fmla="val 427"/>
                <a:gd name="f19" fmla="val 1"/>
                <a:gd name="f20" fmla="val 540"/>
                <a:gd name="f21" fmla="val 652"/>
                <a:gd name="f22" fmla="val 764"/>
                <a:gd name="f23" fmla="val 46"/>
                <a:gd name="f24" fmla="val 877"/>
                <a:gd name="f25" fmla="val 113"/>
                <a:gd name="f26" fmla="val 989"/>
                <a:gd name="f27" fmla="val 181"/>
                <a:gd name="f28" fmla="val 1079"/>
                <a:gd name="f29" fmla="val 271"/>
                <a:gd name="f30" fmla="val 1146"/>
                <a:gd name="f31" fmla="val 361"/>
                <a:gd name="f32" fmla="val 1191"/>
                <a:gd name="f33" fmla="val 496"/>
                <a:gd name="f34" fmla="val 1236"/>
                <a:gd name="f35" fmla="val 630"/>
                <a:gd name="f36" fmla="val 765"/>
                <a:gd name="f37" fmla="val 1214"/>
                <a:gd name="f38" fmla="val 900"/>
                <a:gd name="f39" fmla="val 1169"/>
                <a:gd name="f40" fmla="val 990"/>
                <a:gd name="f41" fmla="val 1101"/>
                <a:gd name="f42" fmla="val 1080"/>
                <a:gd name="f43" fmla="val 1034"/>
                <a:gd name="f44" fmla="val 1125"/>
                <a:gd name="f45" fmla="val 922"/>
                <a:gd name="f46" fmla="val 1170"/>
                <a:gd name="f47" fmla="val 832"/>
                <a:gd name="f48" fmla="val 1192"/>
                <a:gd name="f49" fmla="val 719"/>
                <a:gd name="f50" fmla="val 584"/>
                <a:gd name="f51" fmla="val 472"/>
                <a:gd name="f52" fmla="val 1147"/>
                <a:gd name="f53" fmla="val 1102"/>
                <a:gd name="f54" fmla="val 270"/>
                <a:gd name="f55" fmla="val 1035"/>
                <a:gd name="f56" fmla="val 945"/>
                <a:gd name="f57" fmla="val 90"/>
                <a:gd name="f58" fmla="val 833"/>
                <a:gd name="f59" fmla="val 45"/>
                <a:gd name="f60" fmla="val 720"/>
                <a:gd name="f61" fmla="*/ f2 1 1193"/>
                <a:gd name="f62" fmla="*/ f3 1 1237"/>
                <a:gd name="f63" fmla="val f4"/>
                <a:gd name="f64" fmla="val f5"/>
                <a:gd name="f65" fmla="val f6"/>
                <a:gd name="f66" fmla="+- f65 0 f63"/>
                <a:gd name="f67" fmla="+- f64 0 f63"/>
                <a:gd name="f68" fmla="*/ f67 1 1193"/>
                <a:gd name="f69" fmla="*/ f66 1 1237"/>
                <a:gd name="f70" fmla="*/ f63 1 f68"/>
                <a:gd name="f71" fmla="*/ f64 1 f68"/>
                <a:gd name="f72" fmla="*/ f63 1 f69"/>
                <a:gd name="f73" fmla="*/ f65 1 f69"/>
                <a:gd name="f74" fmla="*/ f70 f61 1"/>
                <a:gd name="f75" fmla="*/ f71 f61 1"/>
                <a:gd name="f76" fmla="*/ f73 f62 1"/>
                <a:gd name="f77" fmla="*/ f72 f62 1"/>
              </a:gdLst>
              <a:ahLst/>
              <a:cxnLst>
                <a:cxn ang="3cd4">
                  <a:pos x="hc" y="t"/>
                </a:cxn>
                <a:cxn ang="0">
                  <a:pos x="r" y="vc"/>
                </a:cxn>
                <a:cxn ang="cd4">
                  <a:pos x="hc" y="b"/>
                </a:cxn>
                <a:cxn ang="cd2">
                  <a:pos x="l" y="vc"/>
                </a:cxn>
              </a:cxnLst>
              <a:rect l="f74" t="f77" r="f75" b="f76"/>
              <a:pathLst>
                <a:path w="1193" h="1237">
                  <a:moveTo>
                    <a:pt x="f7" y="f4"/>
                  </a:moveTo>
                  <a:lnTo>
                    <a:pt x="f8" y="f9"/>
                  </a:lnTo>
                  <a:lnTo>
                    <a:pt x="f10" y="f11"/>
                  </a:lnTo>
                  <a:lnTo>
                    <a:pt x="f12" y="f13"/>
                  </a:lnTo>
                  <a:lnTo>
                    <a:pt x="f14" y="f15"/>
                  </a:lnTo>
                  <a:lnTo>
                    <a:pt x="f16" y="f17"/>
                  </a:lnTo>
                  <a:lnTo>
                    <a:pt x="f9" y="f18"/>
                  </a:lnTo>
                  <a:lnTo>
                    <a:pt x="f19" y="f20"/>
                  </a:lnTo>
                  <a:lnTo>
                    <a:pt x="f19" y="f21"/>
                  </a:lnTo>
                  <a:lnTo>
                    <a:pt x="f9" y="f22"/>
                  </a:lnTo>
                  <a:lnTo>
                    <a:pt x="f23" y="f24"/>
                  </a:lnTo>
                  <a:lnTo>
                    <a:pt x="f25" y="f26"/>
                  </a:lnTo>
                  <a:lnTo>
                    <a:pt x="f27" y="f28"/>
                  </a:lnTo>
                  <a:lnTo>
                    <a:pt x="f29" y="f30"/>
                  </a:lnTo>
                  <a:lnTo>
                    <a:pt x="f31" y="f32"/>
                  </a:lnTo>
                  <a:lnTo>
                    <a:pt x="f33" y="f34"/>
                  </a:lnTo>
                  <a:lnTo>
                    <a:pt x="f35" y="f34"/>
                  </a:lnTo>
                  <a:lnTo>
                    <a:pt x="f36" y="f37"/>
                  </a:lnTo>
                  <a:lnTo>
                    <a:pt x="f38" y="f39"/>
                  </a:lnTo>
                  <a:lnTo>
                    <a:pt x="f40" y="f41"/>
                  </a:lnTo>
                  <a:lnTo>
                    <a:pt x="f42" y="f43"/>
                  </a:lnTo>
                  <a:lnTo>
                    <a:pt x="f44" y="f45"/>
                  </a:lnTo>
                  <a:lnTo>
                    <a:pt x="f46" y="f47"/>
                  </a:lnTo>
                  <a:lnTo>
                    <a:pt x="f48" y="f49"/>
                  </a:lnTo>
                  <a:lnTo>
                    <a:pt x="f48" y="f50"/>
                  </a:lnTo>
                  <a:lnTo>
                    <a:pt x="f48" y="f51"/>
                  </a:lnTo>
                  <a:lnTo>
                    <a:pt x="f52" y="f0"/>
                  </a:lnTo>
                  <a:lnTo>
                    <a:pt x="f53" y="f54"/>
                  </a:lnTo>
                  <a:lnTo>
                    <a:pt x="f55" y="f1"/>
                  </a:lnTo>
                  <a:lnTo>
                    <a:pt x="f56" y="f57"/>
                  </a:lnTo>
                  <a:lnTo>
                    <a:pt x="f58" y="f59"/>
                  </a:lnTo>
                  <a:lnTo>
                    <a:pt x="f60"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 name="Google Shape;72;p15">
              <a:extLst>
                <a:ext uri="{FF2B5EF4-FFF2-40B4-BE49-F238E27FC236}">
                  <a16:creationId xmlns:a16="http://schemas.microsoft.com/office/drawing/2014/main" id="{EFC15CB1-8A0D-6D5B-EF15-703E1C3A7D98}"/>
                </a:ext>
              </a:extLst>
            </p:cNvPr>
            <p:cNvSpPr/>
            <p:nvPr/>
          </p:nvSpPr>
          <p:spPr>
            <a:xfrm>
              <a:off x="6448641" y="2954307"/>
              <a:ext cx="32196" cy="110541"/>
            </a:xfrm>
            <a:custGeom>
              <a:avLst/>
              <a:gdLst>
                <a:gd name="f0" fmla="val w"/>
                <a:gd name="f1" fmla="val h"/>
                <a:gd name="f2" fmla="val 0"/>
                <a:gd name="f3" fmla="val 1709"/>
                <a:gd name="f4" fmla="val 5868"/>
                <a:gd name="f5" fmla="val 967"/>
                <a:gd name="f6" fmla="val 1"/>
                <a:gd name="f7" fmla="val 854"/>
                <a:gd name="f8" fmla="val 23"/>
                <a:gd name="f9" fmla="val 765"/>
                <a:gd name="f10" fmla="val 68"/>
                <a:gd name="f11" fmla="val 675"/>
                <a:gd name="f12" fmla="val 136"/>
                <a:gd name="f13" fmla="val 585"/>
                <a:gd name="f14" fmla="val 226"/>
                <a:gd name="f15" fmla="val 540"/>
                <a:gd name="f16" fmla="val 338"/>
                <a:gd name="f17" fmla="val 495"/>
                <a:gd name="f18" fmla="val 473"/>
                <a:gd name="f19" fmla="val 337"/>
                <a:gd name="f20" fmla="val 1687"/>
                <a:gd name="f21" fmla="val 203"/>
                <a:gd name="f22" fmla="val 2878"/>
                <a:gd name="f23" fmla="val 90"/>
                <a:gd name="f24" fmla="val 4092"/>
                <a:gd name="f25" fmla="val 5306"/>
                <a:gd name="f26" fmla="val 5441"/>
                <a:gd name="f27" fmla="val 5576"/>
                <a:gd name="f28" fmla="val 5666"/>
                <a:gd name="f29" fmla="val 158"/>
                <a:gd name="f30" fmla="val 5756"/>
                <a:gd name="f31" fmla="val 247"/>
                <a:gd name="f32" fmla="val 5800"/>
                <a:gd name="f33" fmla="val 5845"/>
                <a:gd name="f34" fmla="val 450"/>
                <a:gd name="f35" fmla="val 787"/>
                <a:gd name="f36" fmla="val 5823"/>
                <a:gd name="f37" fmla="val 899"/>
                <a:gd name="f38" fmla="val 5778"/>
                <a:gd name="f39" fmla="val 1012"/>
                <a:gd name="f40" fmla="val 5711"/>
                <a:gd name="f41" fmla="val 1079"/>
                <a:gd name="f42" fmla="val 5621"/>
                <a:gd name="f43" fmla="val 1147"/>
                <a:gd name="f44" fmla="val 5508"/>
                <a:gd name="f45" fmla="val 1214"/>
                <a:gd name="f46" fmla="val 5396"/>
                <a:gd name="f47" fmla="val 1237"/>
                <a:gd name="f48" fmla="val 5261"/>
                <a:gd name="f49" fmla="val 1326"/>
                <a:gd name="f50" fmla="val 4115"/>
                <a:gd name="f51" fmla="val 1416"/>
                <a:gd name="f52" fmla="val 2991"/>
                <a:gd name="f53" fmla="val 1551"/>
                <a:gd name="f54" fmla="val 1867"/>
                <a:gd name="f55" fmla="val 743"/>
                <a:gd name="f56" fmla="val 608"/>
                <a:gd name="f57" fmla="val 1686"/>
                <a:gd name="f58" fmla="val 1641"/>
                <a:gd name="f59" fmla="val 361"/>
                <a:gd name="f60" fmla="val 1596"/>
                <a:gd name="f61" fmla="val 271"/>
                <a:gd name="f62" fmla="val 1506"/>
                <a:gd name="f63" fmla="val 181"/>
                <a:gd name="f64" fmla="val 113"/>
                <a:gd name="f65" fmla="val 1304"/>
                <a:gd name="f66" fmla="val 46"/>
                <a:gd name="f67" fmla="val 1192"/>
                <a:gd name="f68" fmla="*/ f0 1 1709"/>
                <a:gd name="f69" fmla="*/ f1 1 5868"/>
                <a:gd name="f70" fmla="val f2"/>
                <a:gd name="f71" fmla="val f3"/>
                <a:gd name="f72" fmla="val f4"/>
                <a:gd name="f73" fmla="+- f72 0 f70"/>
                <a:gd name="f74" fmla="+- f71 0 f70"/>
                <a:gd name="f75" fmla="*/ f74 1 1709"/>
                <a:gd name="f76" fmla="*/ f73 1 5868"/>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709" h="5868">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8" y="f27"/>
                  </a:lnTo>
                  <a:lnTo>
                    <a:pt x="f10" y="f28"/>
                  </a:lnTo>
                  <a:lnTo>
                    <a:pt x="f29" y="f30"/>
                  </a:lnTo>
                  <a:lnTo>
                    <a:pt x="f31" y="f32"/>
                  </a:lnTo>
                  <a:lnTo>
                    <a:pt x="f19" y="f33"/>
                  </a:lnTo>
                  <a:lnTo>
                    <a:pt x="f34" y="f4"/>
                  </a:lnTo>
                  <a:lnTo>
                    <a:pt x="f11" y="f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3" y="f56"/>
                  </a:lnTo>
                  <a:lnTo>
                    <a:pt x="f57" y="f18"/>
                  </a:lnTo>
                  <a:lnTo>
                    <a:pt x="f58" y="f59"/>
                  </a:lnTo>
                  <a:lnTo>
                    <a:pt x="f60" y="f61"/>
                  </a:lnTo>
                  <a:lnTo>
                    <a:pt x="f62" y="f63"/>
                  </a:lnTo>
                  <a:lnTo>
                    <a:pt x="f51" y="f64"/>
                  </a:lnTo>
                  <a:lnTo>
                    <a:pt x="f65" y="f66"/>
                  </a:lnTo>
                  <a:lnTo>
                    <a:pt x="f67" y="f8"/>
                  </a:lnTo>
                  <a:lnTo>
                    <a:pt x="f41"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 name="Google Shape;73;p15">
              <a:extLst>
                <a:ext uri="{FF2B5EF4-FFF2-40B4-BE49-F238E27FC236}">
                  <a16:creationId xmlns:a16="http://schemas.microsoft.com/office/drawing/2014/main" id="{05DE45D9-3C65-AA36-1A59-1B582D488E94}"/>
                </a:ext>
              </a:extLst>
            </p:cNvPr>
            <p:cNvSpPr/>
            <p:nvPr/>
          </p:nvSpPr>
          <p:spPr>
            <a:xfrm>
              <a:off x="6245800" y="2366997"/>
              <a:ext cx="27130" cy="56756"/>
            </a:xfrm>
            <a:custGeom>
              <a:avLst/>
              <a:gdLst>
                <a:gd name="f0" fmla="val 360"/>
                <a:gd name="f1" fmla="val 180"/>
                <a:gd name="f2" fmla="val w"/>
                <a:gd name="f3" fmla="val h"/>
                <a:gd name="f4" fmla="val 0"/>
                <a:gd name="f5" fmla="val 1440"/>
                <a:gd name="f6" fmla="val 3013"/>
                <a:gd name="f7" fmla="val 855"/>
                <a:gd name="f8" fmla="val 720"/>
                <a:gd name="f9" fmla="val 23"/>
                <a:gd name="f10" fmla="val 608"/>
                <a:gd name="f11" fmla="val 45"/>
                <a:gd name="f12" fmla="val 495"/>
                <a:gd name="f13" fmla="val 90"/>
                <a:gd name="f14" fmla="val 405"/>
                <a:gd name="f15" fmla="val 315"/>
                <a:gd name="f16" fmla="val 270"/>
                <a:gd name="f17" fmla="val 248"/>
                <a:gd name="f18" fmla="val 226"/>
                <a:gd name="f19" fmla="val 1"/>
                <a:gd name="f20" fmla="val 2248"/>
                <a:gd name="f21" fmla="val 2383"/>
                <a:gd name="f22" fmla="val 2496"/>
                <a:gd name="f23" fmla="val 46"/>
                <a:gd name="f24" fmla="val 2608"/>
                <a:gd name="f25" fmla="val 91"/>
                <a:gd name="f26" fmla="val 2720"/>
                <a:gd name="f27" fmla="val 158"/>
                <a:gd name="f28" fmla="val 2810"/>
                <a:gd name="f29" fmla="val 2878"/>
                <a:gd name="f30" fmla="val 338"/>
                <a:gd name="f31" fmla="val 2945"/>
                <a:gd name="f32" fmla="val 473"/>
                <a:gd name="f33" fmla="val 2990"/>
                <a:gd name="f34" fmla="val 585"/>
                <a:gd name="f35" fmla="val 698"/>
                <a:gd name="f36" fmla="val 833"/>
                <a:gd name="f37" fmla="val 2968"/>
                <a:gd name="f38" fmla="val 945"/>
                <a:gd name="f39" fmla="val 2900"/>
                <a:gd name="f40" fmla="val 1035"/>
                <a:gd name="f41" fmla="val 2833"/>
                <a:gd name="f42" fmla="val 1125"/>
                <a:gd name="f43" fmla="val 2743"/>
                <a:gd name="f44" fmla="val 1170"/>
                <a:gd name="f45" fmla="val 2630"/>
                <a:gd name="f46" fmla="val 1215"/>
                <a:gd name="f47" fmla="val 2518"/>
                <a:gd name="f48" fmla="val 1439"/>
                <a:gd name="f49" fmla="val 765"/>
                <a:gd name="f50" fmla="val 630"/>
                <a:gd name="f51" fmla="val 1417"/>
                <a:gd name="f52" fmla="val 517"/>
                <a:gd name="f53" fmla="val 1394"/>
                <a:gd name="f54" fmla="val 1350"/>
                <a:gd name="f55" fmla="val 293"/>
                <a:gd name="f56" fmla="val 1282"/>
                <a:gd name="f57" fmla="val 203"/>
                <a:gd name="f58" fmla="val 1192"/>
                <a:gd name="f59" fmla="val 113"/>
                <a:gd name="f60" fmla="val 1080"/>
                <a:gd name="f61" fmla="val 967"/>
                <a:gd name="f62" fmla="*/ f2 1 1440"/>
                <a:gd name="f63" fmla="*/ f3 1 3013"/>
                <a:gd name="f64" fmla="val f4"/>
                <a:gd name="f65" fmla="val f5"/>
                <a:gd name="f66" fmla="val f6"/>
                <a:gd name="f67" fmla="+- f66 0 f64"/>
                <a:gd name="f68" fmla="+- f65 0 f64"/>
                <a:gd name="f69" fmla="*/ f68 1 1440"/>
                <a:gd name="f70" fmla="*/ f67 1 301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440" h="3013">
                  <a:moveTo>
                    <a:pt x="f7" y="f4"/>
                  </a:moveTo>
                  <a:lnTo>
                    <a:pt x="f8" y="f9"/>
                  </a:lnTo>
                  <a:lnTo>
                    <a:pt x="f10" y="f11"/>
                  </a:lnTo>
                  <a:lnTo>
                    <a:pt x="f12" y="f13"/>
                  </a:lnTo>
                  <a:lnTo>
                    <a:pt x="f14" y="f1"/>
                  </a:lnTo>
                  <a:lnTo>
                    <a:pt x="f15" y="f16"/>
                  </a:lnTo>
                  <a:lnTo>
                    <a:pt x="f17" y="f0"/>
                  </a:lnTo>
                  <a:lnTo>
                    <a:pt x="f18" y="f12"/>
                  </a:lnTo>
                  <a:lnTo>
                    <a:pt x="f19" y="f20"/>
                  </a:lnTo>
                  <a:lnTo>
                    <a:pt x="f19" y="f21"/>
                  </a:lnTo>
                  <a:lnTo>
                    <a:pt x="f19" y="f22"/>
                  </a:lnTo>
                  <a:lnTo>
                    <a:pt x="f23" y="f24"/>
                  </a:lnTo>
                  <a:lnTo>
                    <a:pt x="f25" y="f26"/>
                  </a:lnTo>
                  <a:lnTo>
                    <a:pt x="f27" y="f28"/>
                  </a:lnTo>
                  <a:lnTo>
                    <a:pt x="f17" y="f29"/>
                  </a:lnTo>
                  <a:lnTo>
                    <a:pt x="f30" y="f31"/>
                  </a:lnTo>
                  <a:lnTo>
                    <a:pt x="f32" y="f33"/>
                  </a:lnTo>
                  <a:lnTo>
                    <a:pt x="f34" y="f6"/>
                  </a:lnTo>
                  <a:lnTo>
                    <a:pt x="f35" y="f33"/>
                  </a:lnTo>
                  <a:lnTo>
                    <a:pt x="f36" y="f37"/>
                  </a:lnTo>
                  <a:lnTo>
                    <a:pt x="f38" y="f39"/>
                  </a:lnTo>
                  <a:lnTo>
                    <a:pt x="f40" y="f41"/>
                  </a:lnTo>
                  <a:lnTo>
                    <a:pt x="f42" y="f43"/>
                  </a:lnTo>
                  <a:lnTo>
                    <a:pt x="f44" y="f45"/>
                  </a:lnTo>
                  <a:lnTo>
                    <a:pt x="f46" y="f47"/>
                  </a:lnTo>
                  <a:lnTo>
                    <a:pt x="f48" y="f49"/>
                  </a:lnTo>
                  <a:lnTo>
                    <a:pt x="f48" y="f50"/>
                  </a:lnTo>
                  <a:lnTo>
                    <a:pt x="f51" y="f52"/>
                  </a:lnTo>
                  <a:lnTo>
                    <a:pt x="f53" y="f14"/>
                  </a:lnTo>
                  <a:lnTo>
                    <a:pt x="f54" y="f55"/>
                  </a:lnTo>
                  <a:lnTo>
                    <a:pt x="f56" y="f57"/>
                  </a:lnTo>
                  <a:lnTo>
                    <a:pt x="f58" y="f59"/>
                  </a:lnTo>
                  <a:lnTo>
                    <a:pt x="f60" y="f11"/>
                  </a:lnTo>
                  <a:lnTo>
                    <a:pt x="f6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 name="Google Shape;74;p15">
              <a:extLst>
                <a:ext uri="{FF2B5EF4-FFF2-40B4-BE49-F238E27FC236}">
                  <a16:creationId xmlns:a16="http://schemas.microsoft.com/office/drawing/2014/main" id="{D96F4DD6-D915-2229-0949-153F79C133B9}"/>
                </a:ext>
              </a:extLst>
            </p:cNvPr>
            <p:cNvSpPr/>
            <p:nvPr/>
          </p:nvSpPr>
          <p:spPr>
            <a:xfrm>
              <a:off x="6190753" y="2616400"/>
              <a:ext cx="44064" cy="154149"/>
            </a:xfrm>
            <a:custGeom>
              <a:avLst/>
              <a:gdLst>
                <a:gd name="f0" fmla="val 360"/>
                <a:gd name="f1" fmla="val 180"/>
                <a:gd name="f2" fmla="val w"/>
                <a:gd name="f3" fmla="val h"/>
                <a:gd name="f4" fmla="val 0"/>
                <a:gd name="f5" fmla="val 2339"/>
                <a:gd name="f6" fmla="val 8183"/>
                <a:gd name="f7" fmla="val 1597"/>
                <a:gd name="f8" fmla="val 1"/>
                <a:gd name="f9" fmla="val 1484"/>
                <a:gd name="f10" fmla="val 23"/>
                <a:gd name="f11" fmla="val 1372"/>
                <a:gd name="f12" fmla="val 68"/>
                <a:gd name="f13" fmla="val 1282"/>
                <a:gd name="f14" fmla="val 135"/>
                <a:gd name="f15" fmla="val 1214"/>
                <a:gd name="f16" fmla="val 225"/>
                <a:gd name="f17" fmla="val 1147"/>
                <a:gd name="f18" fmla="val 338"/>
                <a:gd name="f19" fmla="val 1102"/>
                <a:gd name="f20" fmla="val 473"/>
                <a:gd name="f21" fmla="val 967"/>
                <a:gd name="f22" fmla="val 1327"/>
                <a:gd name="f23" fmla="val 855"/>
                <a:gd name="f24" fmla="val 2204"/>
                <a:gd name="f25" fmla="val 607"/>
                <a:gd name="f26" fmla="val 3957"/>
                <a:gd name="f27" fmla="val 5710"/>
                <a:gd name="f28" fmla="val 6564"/>
                <a:gd name="f29" fmla="val 7441"/>
                <a:gd name="f30" fmla="val 7576"/>
                <a:gd name="f31" fmla="val 7711"/>
                <a:gd name="f32" fmla="val 45"/>
                <a:gd name="f33" fmla="val 7823"/>
                <a:gd name="f34" fmla="val 113"/>
                <a:gd name="f35" fmla="val 7913"/>
                <a:gd name="f36" fmla="val 8003"/>
                <a:gd name="f37" fmla="val 270"/>
                <a:gd name="f38" fmla="val 8071"/>
                <a:gd name="f39" fmla="val 383"/>
                <a:gd name="f40" fmla="val 8116"/>
                <a:gd name="f41" fmla="val 495"/>
                <a:gd name="f42" fmla="val 8160"/>
                <a:gd name="f43" fmla="val 720"/>
                <a:gd name="f44" fmla="val 832"/>
                <a:gd name="f45" fmla="val 8138"/>
                <a:gd name="f46" fmla="val 945"/>
                <a:gd name="f47" fmla="val 1035"/>
                <a:gd name="f48" fmla="val 8048"/>
                <a:gd name="f49" fmla="val 7958"/>
                <a:gd name="f50" fmla="val 1169"/>
                <a:gd name="f51" fmla="val 7846"/>
                <a:gd name="f52" fmla="val 1394"/>
                <a:gd name="f53" fmla="val 6834"/>
                <a:gd name="f54" fmla="val 1552"/>
                <a:gd name="f55" fmla="val 5980"/>
                <a:gd name="f56" fmla="val 1821"/>
                <a:gd name="f57" fmla="val 4227"/>
                <a:gd name="f58" fmla="val 2046"/>
                <a:gd name="f59" fmla="val 2473"/>
                <a:gd name="f60" fmla="val 2181"/>
                <a:gd name="f61" fmla="val 2316"/>
                <a:gd name="f62" fmla="val 742"/>
                <a:gd name="f63" fmla="val 2338"/>
                <a:gd name="f64" fmla="val 585"/>
                <a:gd name="f65" fmla="val 2271"/>
                <a:gd name="f66" fmla="val 2203"/>
                <a:gd name="f67" fmla="val 248"/>
                <a:gd name="f68" fmla="val 2136"/>
                <a:gd name="f69" fmla="val 158"/>
                <a:gd name="f70" fmla="val 2024"/>
                <a:gd name="f71" fmla="val 90"/>
                <a:gd name="f72" fmla="val 1934"/>
                <a:gd name="f73" fmla="val 46"/>
                <a:gd name="f74" fmla="*/ f2 1 2339"/>
                <a:gd name="f75" fmla="*/ f3 1 8183"/>
                <a:gd name="f76" fmla="val f4"/>
                <a:gd name="f77" fmla="val f5"/>
                <a:gd name="f78" fmla="val f6"/>
                <a:gd name="f79" fmla="+- f78 0 f76"/>
                <a:gd name="f80" fmla="+- f77 0 f76"/>
                <a:gd name="f81" fmla="*/ f80 1 2339"/>
                <a:gd name="f82" fmla="*/ f79 1 818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339" h="8183">
                  <a:moveTo>
                    <a:pt x="f7" y="f8"/>
                  </a:moveTo>
                  <a:lnTo>
                    <a:pt x="f9" y="f10"/>
                  </a:lnTo>
                  <a:lnTo>
                    <a:pt x="f11" y="f12"/>
                  </a:lnTo>
                  <a:lnTo>
                    <a:pt x="f13" y="f14"/>
                  </a:lnTo>
                  <a:lnTo>
                    <a:pt x="f15" y="f16"/>
                  </a:lnTo>
                  <a:lnTo>
                    <a:pt x="f17" y="f18"/>
                  </a:lnTo>
                  <a:lnTo>
                    <a:pt x="f19" y="f20"/>
                  </a:lnTo>
                  <a:lnTo>
                    <a:pt x="f21" y="f22"/>
                  </a:lnTo>
                  <a:lnTo>
                    <a:pt x="f23" y="f24"/>
                  </a:lnTo>
                  <a:lnTo>
                    <a:pt x="f25" y="f26"/>
                  </a:lnTo>
                  <a:lnTo>
                    <a:pt x="f18" y="f27"/>
                  </a:lnTo>
                  <a:lnTo>
                    <a:pt x="f1" y="f28"/>
                  </a:lnTo>
                  <a:lnTo>
                    <a:pt x="f8" y="f29"/>
                  </a:lnTo>
                  <a:lnTo>
                    <a:pt x="f8" y="f30"/>
                  </a:lnTo>
                  <a:lnTo>
                    <a:pt x="f8" y="f31"/>
                  </a:lnTo>
                  <a:lnTo>
                    <a:pt x="f32" y="f33"/>
                  </a:lnTo>
                  <a:lnTo>
                    <a:pt x="f34" y="f35"/>
                  </a:lnTo>
                  <a:lnTo>
                    <a:pt x="f1" y="f36"/>
                  </a:lnTo>
                  <a:lnTo>
                    <a:pt x="f37" y="f38"/>
                  </a:lnTo>
                  <a:lnTo>
                    <a:pt x="f39" y="f40"/>
                  </a:lnTo>
                  <a:lnTo>
                    <a:pt x="f41" y="f42"/>
                  </a:lnTo>
                  <a:lnTo>
                    <a:pt x="f25" y="f6"/>
                  </a:lnTo>
                  <a:lnTo>
                    <a:pt x="f43" y="f6"/>
                  </a:lnTo>
                  <a:lnTo>
                    <a:pt x="f44" y="f45"/>
                  </a:lnTo>
                  <a:lnTo>
                    <a:pt x="f46" y="f40"/>
                  </a:lnTo>
                  <a:lnTo>
                    <a:pt x="f47" y="f48"/>
                  </a:lnTo>
                  <a:lnTo>
                    <a:pt x="f19" y="f49"/>
                  </a:lnTo>
                  <a:lnTo>
                    <a:pt x="f50" y="f51"/>
                  </a:lnTo>
                  <a:lnTo>
                    <a:pt x="f15" y="f31"/>
                  </a:lnTo>
                  <a:lnTo>
                    <a:pt x="f52" y="f53"/>
                  </a:lnTo>
                  <a:lnTo>
                    <a:pt x="f54" y="f55"/>
                  </a:lnTo>
                  <a:lnTo>
                    <a:pt x="f56" y="f57"/>
                  </a:lnTo>
                  <a:lnTo>
                    <a:pt x="f58" y="f59"/>
                  </a:lnTo>
                  <a:lnTo>
                    <a:pt x="f60" y="f7"/>
                  </a:lnTo>
                  <a:lnTo>
                    <a:pt x="f61" y="f62"/>
                  </a:lnTo>
                  <a:lnTo>
                    <a:pt x="f63" y="f64"/>
                  </a:lnTo>
                  <a:lnTo>
                    <a:pt x="f61" y="f20"/>
                  </a:lnTo>
                  <a:lnTo>
                    <a:pt x="f65" y="f0"/>
                  </a:lnTo>
                  <a:lnTo>
                    <a:pt x="f66" y="f67"/>
                  </a:lnTo>
                  <a:lnTo>
                    <a:pt x="f68" y="f69"/>
                  </a:lnTo>
                  <a:lnTo>
                    <a:pt x="f70" y="f71"/>
                  </a:lnTo>
                  <a:lnTo>
                    <a:pt x="f72" y="f73"/>
                  </a:lnTo>
                  <a:lnTo>
                    <a:pt x="f56"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 name="Google Shape;75;p15">
              <a:extLst>
                <a:ext uri="{FF2B5EF4-FFF2-40B4-BE49-F238E27FC236}">
                  <a16:creationId xmlns:a16="http://schemas.microsoft.com/office/drawing/2014/main" id="{9763DB6E-1F72-9B0F-2BEA-5D9B5BBC0A4C}"/>
                </a:ext>
              </a:extLst>
            </p:cNvPr>
            <p:cNvSpPr/>
            <p:nvPr/>
          </p:nvSpPr>
          <p:spPr>
            <a:xfrm>
              <a:off x="6256388" y="2539755"/>
              <a:ext cx="35167" cy="69887"/>
            </a:xfrm>
            <a:custGeom>
              <a:avLst/>
              <a:gdLst>
                <a:gd name="f0" fmla="val w"/>
                <a:gd name="f1" fmla="val h"/>
                <a:gd name="f2" fmla="val 0"/>
                <a:gd name="f3" fmla="val 1867"/>
                <a:gd name="f4" fmla="val 3710"/>
                <a:gd name="f5" fmla="val 1147"/>
                <a:gd name="f6" fmla="val 1"/>
                <a:gd name="f7" fmla="val 1035"/>
                <a:gd name="f8" fmla="val 23"/>
                <a:gd name="f9" fmla="val 922"/>
                <a:gd name="f10" fmla="val 68"/>
                <a:gd name="f11" fmla="val 832"/>
                <a:gd name="f12" fmla="val 136"/>
                <a:gd name="f13" fmla="val 743"/>
                <a:gd name="f14" fmla="val 226"/>
                <a:gd name="f15" fmla="val 675"/>
                <a:gd name="f16" fmla="val 316"/>
                <a:gd name="f17" fmla="val 630"/>
                <a:gd name="f18" fmla="val 450"/>
                <a:gd name="f19" fmla="val 2968"/>
                <a:gd name="f20" fmla="val 3103"/>
                <a:gd name="f21" fmla="val 3238"/>
                <a:gd name="f22" fmla="val 46"/>
                <a:gd name="f23" fmla="val 3350"/>
                <a:gd name="f24" fmla="val 113"/>
                <a:gd name="f25" fmla="val 3440"/>
                <a:gd name="f26" fmla="val 181"/>
                <a:gd name="f27" fmla="val 3530"/>
                <a:gd name="f28" fmla="val 293"/>
                <a:gd name="f29" fmla="val 3598"/>
                <a:gd name="f30" fmla="val 383"/>
                <a:gd name="f31" fmla="val 3642"/>
                <a:gd name="f32" fmla="val 495"/>
                <a:gd name="f33" fmla="val 3687"/>
                <a:gd name="f34" fmla="val 608"/>
                <a:gd name="f35" fmla="val 720"/>
                <a:gd name="f36" fmla="val 3665"/>
                <a:gd name="f37" fmla="val 945"/>
                <a:gd name="f38" fmla="val 3575"/>
                <a:gd name="f39" fmla="val 1125"/>
                <a:gd name="f40" fmla="val 3485"/>
                <a:gd name="f41" fmla="val 1192"/>
                <a:gd name="f42" fmla="val 3373"/>
                <a:gd name="f43" fmla="val 1237"/>
                <a:gd name="f44" fmla="val 1844"/>
                <a:gd name="f45" fmla="val 585"/>
                <a:gd name="f46" fmla="val 473"/>
                <a:gd name="f47" fmla="val 1822"/>
                <a:gd name="f48" fmla="val 338"/>
                <a:gd name="f49" fmla="val 1754"/>
                <a:gd name="f50" fmla="val 248"/>
                <a:gd name="f51" fmla="val 1687"/>
                <a:gd name="f52" fmla="val 158"/>
                <a:gd name="f53" fmla="val 1597"/>
                <a:gd name="f54" fmla="val 91"/>
                <a:gd name="f55" fmla="val 1484"/>
                <a:gd name="f56" fmla="val 1372"/>
                <a:gd name="f57" fmla="val 1260"/>
                <a:gd name="f58" fmla="*/ f0 1 1867"/>
                <a:gd name="f59" fmla="*/ f1 1 3710"/>
                <a:gd name="f60" fmla="val f2"/>
                <a:gd name="f61" fmla="val f3"/>
                <a:gd name="f62" fmla="val f4"/>
                <a:gd name="f63" fmla="+- f62 0 f60"/>
                <a:gd name="f64" fmla="+- f61 0 f60"/>
                <a:gd name="f65" fmla="*/ f64 1 1867"/>
                <a:gd name="f66" fmla="*/ f63 1 371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867" h="3710">
                  <a:moveTo>
                    <a:pt x="f5" y="f6"/>
                  </a:moveTo>
                  <a:lnTo>
                    <a:pt x="f7" y="f8"/>
                  </a:lnTo>
                  <a:lnTo>
                    <a:pt x="f9" y="f10"/>
                  </a:lnTo>
                  <a:lnTo>
                    <a:pt x="f11" y="f12"/>
                  </a:lnTo>
                  <a:lnTo>
                    <a:pt x="f13" y="f14"/>
                  </a:lnTo>
                  <a:lnTo>
                    <a:pt x="f15" y="f16"/>
                  </a:lnTo>
                  <a:lnTo>
                    <a:pt x="f17" y="f18"/>
                  </a:lnTo>
                  <a:lnTo>
                    <a:pt x="f8" y="f19"/>
                  </a:lnTo>
                  <a:lnTo>
                    <a:pt x="f6" y="f20"/>
                  </a:lnTo>
                  <a:lnTo>
                    <a:pt x="f8" y="f21"/>
                  </a:lnTo>
                  <a:lnTo>
                    <a:pt x="f22" y="f23"/>
                  </a:lnTo>
                  <a:lnTo>
                    <a:pt x="f24" y="f25"/>
                  </a:lnTo>
                  <a:lnTo>
                    <a:pt x="f26" y="f27"/>
                  </a:lnTo>
                  <a:lnTo>
                    <a:pt x="f28" y="f29"/>
                  </a:lnTo>
                  <a:lnTo>
                    <a:pt x="f30" y="f31"/>
                  </a:lnTo>
                  <a:lnTo>
                    <a:pt x="f32" y="f33"/>
                  </a:lnTo>
                  <a:lnTo>
                    <a:pt x="f34" y="f4"/>
                  </a:lnTo>
                  <a:lnTo>
                    <a:pt x="f35" y="f33"/>
                  </a:lnTo>
                  <a:lnTo>
                    <a:pt x="f11" y="f36"/>
                  </a:lnTo>
                  <a:lnTo>
                    <a:pt x="f37" y="f31"/>
                  </a:lnTo>
                  <a:lnTo>
                    <a:pt x="f7" y="f38"/>
                  </a:lnTo>
                  <a:lnTo>
                    <a:pt x="f39" y="f40"/>
                  </a:lnTo>
                  <a:lnTo>
                    <a:pt x="f41" y="f42"/>
                  </a:lnTo>
                  <a:lnTo>
                    <a:pt x="f43" y="f21"/>
                  </a:lnTo>
                  <a:lnTo>
                    <a:pt x="f44" y="f35"/>
                  </a:lnTo>
                  <a:lnTo>
                    <a:pt x="f3" y="f45"/>
                  </a:lnTo>
                  <a:lnTo>
                    <a:pt x="f44" y="f46"/>
                  </a:lnTo>
                  <a:lnTo>
                    <a:pt x="f47" y="f48"/>
                  </a:lnTo>
                  <a:lnTo>
                    <a:pt x="f49" y="f50"/>
                  </a:lnTo>
                  <a:lnTo>
                    <a:pt x="f51" y="f52"/>
                  </a:lnTo>
                  <a:lnTo>
                    <a:pt x="f53" y="f54"/>
                  </a:lnTo>
                  <a:lnTo>
                    <a:pt x="f55" y="f22"/>
                  </a:lnTo>
                  <a:lnTo>
                    <a:pt x="f56" y="f8"/>
                  </a:lnTo>
                  <a:lnTo>
                    <a:pt x="f57"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 name="Google Shape;76;p15">
              <a:extLst>
                <a:ext uri="{FF2B5EF4-FFF2-40B4-BE49-F238E27FC236}">
                  <a16:creationId xmlns:a16="http://schemas.microsoft.com/office/drawing/2014/main" id="{CDEB5E5F-29E2-A0FC-CD87-E0CCD6C0C0CC}"/>
                </a:ext>
              </a:extLst>
            </p:cNvPr>
            <p:cNvSpPr/>
            <p:nvPr/>
          </p:nvSpPr>
          <p:spPr>
            <a:xfrm>
              <a:off x="6187799" y="2933989"/>
              <a:ext cx="37280" cy="91494"/>
            </a:xfrm>
            <a:custGeom>
              <a:avLst/>
              <a:gdLst>
                <a:gd name="f0" fmla="val 180"/>
                <a:gd name="f1" fmla="val w"/>
                <a:gd name="f2" fmla="val h"/>
                <a:gd name="f3" fmla="val 0"/>
                <a:gd name="f4" fmla="val 1979"/>
                <a:gd name="f5" fmla="val 4857"/>
                <a:gd name="f6" fmla="val 1214"/>
                <a:gd name="f7" fmla="val 1"/>
                <a:gd name="f8" fmla="val 1102"/>
                <a:gd name="f9" fmla="val 23"/>
                <a:gd name="f10" fmla="val 989"/>
                <a:gd name="f11" fmla="val 68"/>
                <a:gd name="f12" fmla="val 922"/>
                <a:gd name="f13" fmla="val 136"/>
                <a:gd name="f14" fmla="val 832"/>
                <a:gd name="f15" fmla="val 226"/>
                <a:gd name="f16" fmla="val 787"/>
                <a:gd name="f17" fmla="val 338"/>
                <a:gd name="f18" fmla="val 764"/>
                <a:gd name="f19" fmla="val 473"/>
                <a:gd name="f20" fmla="val 697"/>
                <a:gd name="f21" fmla="val 923"/>
                <a:gd name="f22" fmla="val 607"/>
                <a:gd name="f23" fmla="val 1395"/>
                <a:gd name="f24" fmla="val 405"/>
                <a:gd name="f25" fmla="val 2294"/>
                <a:gd name="f26" fmla="val 3215"/>
                <a:gd name="f27" fmla="val 90"/>
                <a:gd name="f28" fmla="val 3665"/>
                <a:gd name="f29" fmla="val 4115"/>
                <a:gd name="f30" fmla="val 4272"/>
                <a:gd name="f31" fmla="val 4384"/>
                <a:gd name="f32" fmla="val 4497"/>
                <a:gd name="f33" fmla="val 135"/>
                <a:gd name="f34" fmla="val 4609"/>
                <a:gd name="f35" fmla="val 202"/>
                <a:gd name="f36" fmla="val 4699"/>
                <a:gd name="f37" fmla="val 315"/>
                <a:gd name="f38" fmla="val 4766"/>
                <a:gd name="f39" fmla="val 4811"/>
                <a:gd name="f40" fmla="val 517"/>
                <a:gd name="f41" fmla="val 4856"/>
                <a:gd name="f42" fmla="val 742"/>
                <a:gd name="f43" fmla="val 854"/>
                <a:gd name="f44" fmla="val 4834"/>
                <a:gd name="f45" fmla="val 967"/>
                <a:gd name="f46" fmla="val 4789"/>
                <a:gd name="f47" fmla="val 1057"/>
                <a:gd name="f48" fmla="val 4721"/>
                <a:gd name="f49" fmla="val 1124"/>
                <a:gd name="f50" fmla="val 4632"/>
                <a:gd name="f51" fmla="val 1192"/>
                <a:gd name="f52" fmla="val 4519"/>
                <a:gd name="f53" fmla="val 1304"/>
                <a:gd name="f54" fmla="val 3935"/>
                <a:gd name="f55" fmla="val 1394"/>
                <a:gd name="f56" fmla="val 3485"/>
                <a:gd name="f57" fmla="val 1619"/>
                <a:gd name="f58" fmla="val 2563"/>
                <a:gd name="f59" fmla="val 1821"/>
                <a:gd name="f60" fmla="val 1664"/>
                <a:gd name="f61" fmla="val 1911"/>
                <a:gd name="f62" fmla="val 1978"/>
                <a:gd name="f63" fmla="val 743"/>
                <a:gd name="f64" fmla="val 608"/>
                <a:gd name="f65" fmla="val 1956"/>
                <a:gd name="f66" fmla="val 1888"/>
                <a:gd name="f67" fmla="val 361"/>
                <a:gd name="f68" fmla="val 248"/>
                <a:gd name="f69" fmla="val 1754"/>
                <a:gd name="f70" fmla="val 158"/>
                <a:gd name="f71" fmla="val 1641"/>
                <a:gd name="f72" fmla="val 91"/>
                <a:gd name="f73" fmla="val 1551"/>
                <a:gd name="f74" fmla="val 46"/>
                <a:gd name="f75" fmla="val 1439"/>
                <a:gd name="f76" fmla="val 1326"/>
                <a:gd name="f77" fmla="*/ f1 1 1979"/>
                <a:gd name="f78" fmla="*/ f2 1 4857"/>
                <a:gd name="f79" fmla="val f3"/>
                <a:gd name="f80" fmla="val f4"/>
                <a:gd name="f81" fmla="val f5"/>
                <a:gd name="f82" fmla="+- f81 0 f79"/>
                <a:gd name="f83" fmla="+- f80 0 f79"/>
                <a:gd name="f84" fmla="*/ f83 1 1979"/>
                <a:gd name="f85" fmla="*/ f82 1 4857"/>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979" h="4857">
                  <a:moveTo>
                    <a:pt x="f6" y="f7"/>
                  </a:moveTo>
                  <a:lnTo>
                    <a:pt x="f8" y="f9"/>
                  </a:lnTo>
                  <a:lnTo>
                    <a:pt x="f10" y="f11"/>
                  </a:lnTo>
                  <a:lnTo>
                    <a:pt x="f12" y="f13"/>
                  </a:lnTo>
                  <a:lnTo>
                    <a:pt x="f14" y="f15"/>
                  </a:lnTo>
                  <a:lnTo>
                    <a:pt x="f16" y="f17"/>
                  </a:lnTo>
                  <a:lnTo>
                    <a:pt x="f18" y="f19"/>
                  </a:lnTo>
                  <a:lnTo>
                    <a:pt x="f20" y="f21"/>
                  </a:lnTo>
                  <a:lnTo>
                    <a:pt x="f22" y="f23"/>
                  </a:lnTo>
                  <a:lnTo>
                    <a:pt x="f24" y="f25"/>
                  </a:lnTo>
                  <a:lnTo>
                    <a:pt x="f0" y="f26"/>
                  </a:lnTo>
                  <a:lnTo>
                    <a:pt x="f27" y="f28"/>
                  </a:lnTo>
                  <a:lnTo>
                    <a:pt x="f3" y="f29"/>
                  </a:lnTo>
                  <a:lnTo>
                    <a:pt x="f3" y="f30"/>
                  </a:lnTo>
                  <a:lnTo>
                    <a:pt x="f9" y="f31"/>
                  </a:lnTo>
                  <a:lnTo>
                    <a:pt x="f11" y="f32"/>
                  </a:lnTo>
                  <a:lnTo>
                    <a:pt x="f33"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6" y="f31"/>
                  </a:lnTo>
                  <a:lnTo>
                    <a:pt x="f53" y="f54"/>
                  </a:lnTo>
                  <a:lnTo>
                    <a:pt x="f55" y="f56"/>
                  </a:lnTo>
                  <a:lnTo>
                    <a:pt x="f57" y="f58"/>
                  </a:lnTo>
                  <a:lnTo>
                    <a:pt x="f59" y="f60"/>
                  </a:lnTo>
                  <a:lnTo>
                    <a:pt x="f61" y="f51"/>
                  </a:lnTo>
                  <a:lnTo>
                    <a:pt x="f62" y="f63"/>
                  </a:lnTo>
                  <a:lnTo>
                    <a:pt x="f62" y="f64"/>
                  </a:lnTo>
                  <a:lnTo>
                    <a:pt x="f65" y="f19"/>
                  </a:lnTo>
                  <a:lnTo>
                    <a:pt x="f66" y="f67"/>
                  </a:lnTo>
                  <a:lnTo>
                    <a:pt x="f59" y="f68"/>
                  </a:lnTo>
                  <a:lnTo>
                    <a:pt x="f69" y="f70"/>
                  </a:lnTo>
                  <a:lnTo>
                    <a:pt x="f71" y="f72"/>
                  </a:lnTo>
                  <a:lnTo>
                    <a:pt x="f73" y="f74"/>
                  </a:lnTo>
                  <a:lnTo>
                    <a:pt x="f75" y="f9"/>
                  </a:lnTo>
                  <a:lnTo>
                    <a:pt x="f7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 name="Google Shape;77;p15">
              <a:extLst>
                <a:ext uri="{FF2B5EF4-FFF2-40B4-BE49-F238E27FC236}">
                  <a16:creationId xmlns:a16="http://schemas.microsoft.com/office/drawing/2014/main" id="{70A19E3E-8E91-88ED-54A2-1AAA3CABCD7C}"/>
                </a:ext>
              </a:extLst>
            </p:cNvPr>
            <p:cNvSpPr/>
            <p:nvPr/>
          </p:nvSpPr>
          <p:spPr>
            <a:xfrm>
              <a:off x="6433380" y="2491063"/>
              <a:ext cx="31363" cy="93186"/>
            </a:xfrm>
            <a:custGeom>
              <a:avLst/>
              <a:gdLst>
                <a:gd name="f0" fmla="val 360"/>
                <a:gd name="f1" fmla="val w"/>
                <a:gd name="f2" fmla="val h"/>
                <a:gd name="f3" fmla="val 0"/>
                <a:gd name="f4" fmla="val 1665"/>
                <a:gd name="f5" fmla="val 4947"/>
                <a:gd name="f6" fmla="val 923"/>
                <a:gd name="f7" fmla="val 1"/>
                <a:gd name="f8" fmla="val 810"/>
                <a:gd name="f9" fmla="val 23"/>
                <a:gd name="f10" fmla="val 720"/>
                <a:gd name="f11" fmla="val 68"/>
                <a:gd name="f12" fmla="val 630"/>
                <a:gd name="f13" fmla="val 136"/>
                <a:gd name="f14" fmla="val 540"/>
                <a:gd name="f15" fmla="val 226"/>
                <a:gd name="f16" fmla="val 496"/>
                <a:gd name="f17" fmla="val 338"/>
                <a:gd name="f18" fmla="val 451"/>
                <a:gd name="f19" fmla="val 473"/>
                <a:gd name="f20" fmla="val 316"/>
                <a:gd name="f21" fmla="val 1439"/>
                <a:gd name="f22" fmla="val 181"/>
                <a:gd name="f23" fmla="val 2429"/>
                <a:gd name="f24" fmla="val 91"/>
                <a:gd name="f25" fmla="val 3395"/>
                <a:gd name="f26" fmla="val 4384"/>
                <a:gd name="f27" fmla="val 4519"/>
                <a:gd name="f28" fmla="val 46"/>
                <a:gd name="f29" fmla="val 4631"/>
                <a:gd name="f30" fmla="val 4744"/>
                <a:gd name="f31" fmla="val 158"/>
                <a:gd name="f32" fmla="val 4811"/>
                <a:gd name="f33" fmla="val 248"/>
                <a:gd name="f34" fmla="val 4879"/>
                <a:gd name="f35" fmla="val 361"/>
                <a:gd name="f36" fmla="val 4924"/>
                <a:gd name="f37" fmla="val 4946"/>
                <a:gd name="f38" fmla="val 585"/>
                <a:gd name="f39" fmla="val 698"/>
                <a:gd name="f40" fmla="val 4834"/>
                <a:gd name="f41" fmla="val 1013"/>
                <a:gd name="f42" fmla="val 4766"/>
                <a:gd name="f43" fmla="val 1102"/>
                <a:gd name="f44" fmla="val 4676"/>
                <a:gd name="f45" fmla="val 1170"/>
                <a:gd name="f46" fmla="val 4586"/>
                <a:gd name="f47" fmla="val 1215"/>
                <a:gd name="f48" fmla="val 4452"/>
                <a:gd name="f49" fmla="val 1237"/>
                <a:gd name="f50" fmla="val 4317"/>
                <a:gd name="f51" fmla="val 1305"/>
                <a:gd name="f52" fmla="val 3418"/>
                <a:gd name="f53" fmla="val 1417"/>
                <a:gd name="f54" fmla="val 2518"/>
                <a:gd name="f55" fmla="val 1530"/>
                <a:gd name="f56" fmla="val 1642"/>
                <a:gd name="f57" fmla="val 1664"/>
                <a:gd name="f58" fmla="val 743"/>
                <a:gd name="f59" fmla="val 608"/>
                <a:gd name="f60" fmla="val 1619"/>
                <a:gd name="f61" fmla="val 1552"/>
                <a:gd name="f62" fmla="val 1462"/>
                <a:gd name="f63" fmla="val 1372"/>
                <a:gd name="f64" fmla="val 113"/>
                <a:gd name="f65" fmla="val 1260"/>
                <a:gd name="f66" fmla="val 1147"/>
                <a:gd name="f67" fmla="val 1035"/>
                <a:gd name="f68" fmla="*/ f1 1 1665"/>
                <a:gd name="f69" fmla="*/ f2 1 4947"/>
                <a:gd name="f70" fmla="val f3"/>
                <a:gd name="f71" fmla="val f4"/>
                <a:gd name="f72" fmla="val f5"/>
                <a:gd name="f73" fmla="+- f72 0 f70"/>
                <a:gd name="f74" fmla="+- f71 0 f70"/>
                <a:gd name="f75" fmla="*/ f74 1 1665"/>
                <a:gd name="f76" fmla="*/ f73 1 4947"/>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65" h="4947">
                  <a:moveTo>
                    <a:pt x="f6" y="f7"/>
                  </a:moveTo>
                  <a:lnTo>
                    <a:pt x="f8" y="f9"/>
                  </a:lnTo>
                  <a:lnTo>
                    <a:pt x="f10" y="f11"/>
                  </a:lnTo>
                  <a:lnTo>
                    <a:pt x="f12" y="f13"/>
                  </a:lnTo>
                  <a:lnTo>
                    <a:pt x="f14" y="f15"/>
                  </a:lnTo>
                  <a:lnTo>
                    <a:pt x="f16" y="f17"/>
                  </a:lnTo>
                  <a:lnTo>
                    <a:pt x="f18" y="f19"/>
                  </a:lnTo>
                  <a:lnTo>
                    <a:pt x="f20" y="f21"/>
                  </a:lnTo>
                  <a:lnTo>
                    <a:pt x="f22" y="f23"/>
                  </a:lnTo>
                  <a:lnTo>
                    <a:pt x="f24" y="f25"/>
                  </a:lnTo>
                  <a:lnTo>
                    <a:pt x="f7" y="f26"/>
                  </a:lnTo>
                  <a:lnTo>
                    <a:pt x="f7" y="f27"/>
                  </a:lnTo>
                  <a:lnTo>
                    <a:pt x="f28" y="f29"/>
                  </a:lnTo>
                  <a:lnTo>
                    <a:pt x="f24" y="f30"/>
                  </a:lnTo>
                  <a:lnTo>
                    <a:pt x="f31" y="f32"/>
                  </a:lnTo>
                  <a:lnTo>
                    <a:pt x="f33" y="f34"/>
                  </a:lnTo>
                  <a:lnTo>
                    <a:pt x="f35" y="f36"/>
                  </a:lnTo>
                  <a:lnTo>
                    <a:pt x="f19" y="f37"/>
                  </a:lnTo>
                  <a:lnTo>
                    <a:pt x="f38" y="f37"/>
                  </a:lnTo>
                  <a:lnTo>
                    <a:pt x="f39" y="f36"/>
                  </a:lnTo>
                  <a:lnTo>
                    <a:pt x="f8" y="f34"/>
                  </a:lnTo>
                  <a:lnTo>
                    <a:pt x="f6" y="f40"/>
                  </a:lnTo>
                  <a:lnTo>
                    <a:pt x="f41" y="f42"/>
                  </a:lnTo>
                  <a:lnTo>
                    <a:pt x="f43" y="f44"/>
                  </a:lnTo>
                  <a:lnTo>
                    <a:pt x="f45" y="f46"/>
                  </a:lnTo>
                  <a:lnTo>
                    <a:pt x="f47" y="f48"/>
                  </a:lnTo>
                  <a:lnTo>
                    <a:pt x="f49" y="f50"/>
                  </a:lnTo>
                  <a:lnTo>
                    <a:pt x="f51" y="f52"/>
                  </a:lnTo>
                  <a:lnTo>
                    <a:pt x="f53" y="f54"/>
                  </a:lnTo>
                  <a:lnTo>
                    <a:pt x="f55" y="f56"/>
                  </a:lnTo>
                  <a:lnTo>
                    <a:pt x="f57" y="f58"/>
                  </a:lnTo>
                  <a:lnTo>
                    <a:pt x="f57" y="f59"/>
                  </a:lnTo>
                  <a:lnTo>
                    <a:pt x="f57" y="f19"/>
                  </a:lnTo>
                  <a:lnTo>
                    <a:pt x="f60" y="f0"/>
                  </a:lnTo>
                  <a:lnTo>
                    <a:pt x="f61" y="f33"/>
                  </a:lnTo>
                  <a:lnTo>
                    <a:pt x="f62" y="f22"/>
                  </a:lnTo>
                  <a:lnTo>
                    <a:pt x="f63" y="f64"/>
                  </a:lnTo>
                  <a:lnTo>
                    <a:pt x="f65" y="f28"/>
                  </a:lnTo>
                  <a:lnTo>
                    <a:pt x="f66" y="f9"/>
                  </a:lnTo>
                  <a:lnTo>
                    <a:pt x="f67"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2" name="Google Shape;78;p15">
              <a:extLst>
                <a:ext uri="{FF2B5EF4-FFF2-40B4-BE49-F238E27FC236}">
                  <a16:creationId xmlns:a16="http://schemas.microsoft.com/office/drawing/2014/main" id="{416C93AA-B3DE-18C5-F9A7-7ABBF75E24FC}"/>
                </a:ext>
              </a:extLst>
            </p:cNvPr>
            <p:cNvSpPr/>
            <p:nvPr/>
          </p:nvSpPr>
          <p:spPr>
            <a:xfrm>
              <a:off x="6326687" y="2943307"/>
              <a:ext cx="24999" cy="116037"/>
            </a:xfrm>
            <a:custGeom>
              <a:avLst/>
              <a:gdLst>
                <a:gd name="f0" fmla="val 360"/>
                <a:gd name="f1" fmla="val 180"/>
                <a:gd name="f2" fmla="val w"/>
                <a:gd name="f3" fmla="val h"/>
                <a:gd name="f4" fmla="val 0"/>
                <a:gd name="f5" fmla="val 1327"/>
                <a:gd name="f6" fmla="val 6160"/>
                <a:gd name="f7" fmla="val 585"/>
                <a:gd name="f8" fmla="val 472"/>
                <a:gd name="f9" fmla="val 23"/>
                <a:gd name="f10" fmla="val 68"/>
                <a:gd name="f11" fmla="val 270"/>
                <a:gd name="f12" fmla="val 113"/>
                <a:gd name="f13" fmla="val 90"/>
                <a:gd name="f14" fmla="val 45"/>
                <a:gd name="f15" fmla="val 383"/>
                <a:gd name="f16" fmla="val 495"/>
                <a:gd name="f17" fmla="val 630"/>
                <a:gd name="f18" fmla="val 1866"/>
                <a:gd name="f19" fmla="val 3125"/>
                <a:gd name="f20" fmla="val 4361"/>
                <a:gd name="f21" fmla="val 5598"/>
                <a:gd name="f22" fmla="val 5733"/>
                <a:gd name="f23" fmla="val 158"/>
                <a:gd name="f24" fmla="val 5845"/>
                <a:gd name="f25" fmla="val 225"/>
                <a:gd name="f26" fmla="val 5957"/>
                <a:gd name="f27" fmla="val 315"/>
                <a:gd name="f28" fmla="val 6025"/>
                <a:gd name="f29" fmla="val 405"/>
                <a:gd name="f30" fmla="val 6092"/>
                <a:gd name="f31" fmla="val 517"/>
                <a:gd name="f32" fmla="val 6137"/>
                <a:gd name="f33" fmla="val 742"/>
                <a:gd name="f34" fmla="val 854"/>
                <a:gd name="f35" fmla="val 967"/>
                <a:gd name="f36" fmla="val 6115"/>
                <a:gd name="f37" fmla="val 1057"/>
                <a:gd name="f38" fmla="val 6047"/>
                <a:gd name="f39" fmla="val 1147"/>
                <a:gd name="f40" fmla="val 5980"/>
                <a:gd name="f41" fmla="val 1237"/>
                <a:gd name="f42" fmla="val 5890"/>
                <a:gd name="f43" fmla="val 1282"/>
                <a:gd name="f44" fmla="val 5800"/>
                <a:gd name="f45" fmla="val 5665"/>
                <a:gd name="f46" fmla="val 5530"/>
                <a:gd name="f47" fmla="val 1304"/>
                <a:gd name="f48" fmla="val 4294"/>
                <a:gd name="f49" fmla="val 3058"/>
                <a:gd name="f50" fmla="val 1821"/>
                <a:gd name="f51" fmla="val 1214"/>
                <a:gd name="f52" fmla="val 428"/>
                <a:gd name="f53" fmla="val 1169"/>
                <a:gd name="f54" fmla="val 1102"/>
                <a:gd name="f55" fmla="val 1034"/>
                <a:gd name="f56" fmla="val 135"/>
                <a:gd name="f57" fmla="val 922"/>
                <a:gd name="f58" fmla="val 832"/>
                <a:gd name="f59" fmla="val 697"/>
                <a:gd name="f60" fmla="*/ f2 1 1327"/>
                <a:gd name="f61" fmla="*/ f3 1 6160"/>
                <a:gd name="f62" fmla="val f4"/>
                <a:gd name="f63" fmla="val f5"/>
                <a:gd name="f64" fmla="val f6"/>
                <a:gd name="f65" fmla="+- f64 0 f62"/>
                <a:gd name="f66" fmla="+- f63 0 f62"/>
                <a:gd name="f67" fmla="*/ f66 1 1327"/>
                <a:gd name="f68" fmla="*/ f65 1 6160"/>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327" h="6160">
                  <a:moveTo>
                    <a:pt x="f7" y="f4"/>
                  </a:moveTo>
                  <a:lnTo>
                    <a:pt x="f8" y="f9"/>
                  </a:lnTo>
                  <a:lnTo>
                    <a:pt x="f0" y="f10"/>
                  </a:lnTo>
                  <a:lnTo>
                    <a:pt x="f11" y="f12"/>
                  </a:lnTo>
                  <a:lnTo>
                    <a:pt x="f1" y="f1"/>
                  </a:lnTo>
                  <a:lnTo>
                    <a:pt x="f13" y="f11"/>
                  </a:lnTo>
                  <a:lnTo>
                    <a:pt x="f14" y="f15"/>
                  </a:lnTo>
                  <a:lnTo>
                    <a:pt x="f9" y="f16"/>
                  </a:lnTo>
                  <a:lnTo>
                    <a:pt x="f4" y="f17"/>
                  </a:lnTo>
                  <a:lnTo>
                    <a:pt x="f10" y="f18"/>
                  </a:lnTo>
                  <a:lnTo>
                    <a:pt x="f10" y="f19"/>
                  </a:lnTo>
                  <a:lnTo>
                    <a:pt x="f10" y="f20"/>
                  </a:lnTo>
                  <a:lnTo>
                    <a:pt x="f13" y="f21"/>
                  </a:lnTo>
                  <a:lnTo>
                    <a:pt x="f12" y="f22"/>
                  </a:lnTo>
                  <a:lnTo>
                    <a:pt x="f23" y="f24"/>
                  </a:lnTo>
                  <a:lnTo>
                    <a:pt x="f25" y="f26"/>
                  </a:lnTo>
                  <a:lnTo>
                    <a:pt x="f27" y="f28"/>
                  </a:lnTo>
                  <a:lnTo>
                    <a:pt x="f29" y="f30"/>
                  </a:lnTo>
                  <a:lnTo>
                    <a:pt x="f31" y="f32"/>
                  </a:lnTo>
                  <a:lnTo>
                    <a:pt x="f17" y="f6"/>
                  </a:lnTo>
                  <a:lnTo>
                    <a:pt x="f33" y="f6"/>
                  </a:lnTo>
                  <a:lnTo>
                    <a:pt x="f34" y="f32"/>
                  </a:lnTo>
                  <a:lnTo>
                    <a:pt x="f35" y="f36"/>
                  </a:lnTo>
                  <a:lnTo>
                    <a:pt x="f37" y="f38"/>
                  </a:lnTo>
                  <a:lnTo>
                    <a:pt x="f39" y="f40"/>
                  </a:lnTo>
                  <a:lnTo>
                    <a:pt x="f41" y="f42"/>
                  </a:lnTo>
                  <a:lnTo>
                    <a:pt x="f43" y="f44"/>
                  </a:lnTo>
                  <a:lnTo>
                    <a:pt x="f5" y="f45"/>
                  </a:lnTo>
                  <a:lnTo>
                    <a:pt x="f5" y="f46"/>
                  </a:lnTo>
                  <a:lnTo>
                    <a:pt x="f47" y="f48"/>
                  </a:lnTo>
                  <a:lnTo>
                    <a:pt x="f47" y="f49"/>
                  </a:lnTo>
                  <a:lnTo>
                    <a:pt x="f47" y="f50"/>
                  </a:lnTo>
                  <a:lnTo>
                    <a:pt x="f41" y="f7"/>
                  </a:lnTo>
                  <a:lnTo>
                    <a:pt x="f51" y="f52"/>
                  </a:lnTo>
                  <a:lnTo>
                    <a:pt x="f53" y="f27"/>
                  </a:lnTo>
                  <a:lnTo>
                    <a:pt x="f54" y="f25"/>
                  </a:lnTo>
                  <a:lnTo>
                    <a:pt x="f55" y="f56"/>
                  </a:lnTo>
                  <a:lnTo>
                    <a:pt x="f57" y="f10"/>
                  </a:lnTo>
                  <a:lnTo>
                    <a:pt x="f58" y="f14"/>
                  </a:lnTo>
                  <a:lnTo>
                    <a:pt x="f59"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3" name="Google Shape;79;p15">
              <a:extLst>
                <a:ext uri="{FF2B5EF4-FFF2-40B4-BE49-F238E27FC236}">
                  <a16:creationId xmlns:a16="http://schemas.microsoft.com/office/drawing/2014/main" id="{82B826C3-3653-DEB2-2F4A-490552EBA365}"/>
                </a:ext>
              </a:extLst>
            </p:cNvPr>
            <p:cNvSpPr/>
            <p:nvPr/>
          </p:nvSpPr>
          <p:spPr>
            <a:xfrm>
              <a:off x="6302127" y="2176025"/>
              <a:ext cx="36018" cy="53364"/>
            </a:xfrm>
            <a:custGeom>
              <a:avLst/>
              <a:gdLst>
                <a:gd name="f0" fmla="val 180"/>
                <a:gd name="f1" fmla="val w"/>
                <a:gd name="f2" fmla="val h"/>
                <a:gd name="f3" fmla="val 0"/>
                <a:gd name="f4" fmla="val 1912"/>
                <a:gd name="f5" fmla="val 2833"/>
                <a:gd name="f6" fmla="val 1124"/>
                <a:gd name="f7" fmla="val 1012"/>
                <a:gd name="f8" fmla="val 45"/>
                <a:gd name="f9" fmla="val 922"/>
                <a:gd name="f10" fmla="val 113"/>
                <a:gd name="f11" fmla="val 832"/>
                <a:gd name="f12" fmla="val 203"/>
                <a:gd name="f13" fmla="val 765"/>
                <a:gd name="f14" fmla="val 338"/>
                <a:gd name="f15" fmla="val 68"/>
                <a:gd name="f16" fmla="val 1911"/>
                <a:gd name="f17" fmla="val 23"/>
                <a:gd name="f18" fmla="val 2046"/>
                <a:gd name="f19" fmla="val 2181"/>
                <a:gd name="f20" fmla="val 2293"/>
                <a:gd name="f21" fmla="val 2406"/>
                <a:gd name="f22" fmla="val 2518"/>
                <a:gd name="f23" fmla="val 2608"/>
                <a:gd name="f24" fmla="val 270"/>
                <a:gd name="f25" fmla="val 2675"/>
                <a:gd name="f26" fmla="val 383"/>
                <a:gd name="f27" fmla="val 2743"/>
                <a:gd name="f28" fmla="val 473"/>
                <a:gd name="f29" fmla="val 2788"/>
                <a:gd name="f30" fmla="val 585"/>
                <a:gd name="f31" fmla="val 2810"/>
                <a:gd name="f32" fmla="val 697"/>
                <a:gd name="f33" fmla="val 810"/>
                <a:gd name="f34" fmla="val 2765"/>
                <a:gd name="f35" fmla="val 2698"/>
                <a:gd name="f36" fmla="val 1102"/>
                <a:gd name="f37" fmla="val 1169"/>
                <a:gd name="f38" fmla="val 2496"/>
                <a:gd name="f39" fmla="val 1866"/>
                <a:gd name="f40" fmla="val 899"/>
                <a:gd name="f41" fmla="val 630"/>
                <a:gd name="f42" fmla="val 517"/>
                <a:gd name="f43" fmla="val 405"/>
                <a:gd name="f44" fmla="val 1821"/>
                <a:gd name="f45" fmla="val 293"/>
                <a:gd name="f46" fmla="val 1731"/>
                <a:gd name="f47" fmla="val 1641"/>
                <a:gd name="f48" fmla="val 135"/>
                <a:gd name="f49" fmla="val 1552"/>
                <a:gd name="f50" fmla="val 1439"/>
                <a:gd name="f51" fmla="val 1327"/>
                <a:gd name="f52" fmla="*/ f1 1 1912"/>
                <a:gd name="f53" fmla="*/ f2 1 2833"/>
                <a:gd name="f54" fmla="val f3"/>
                <a:gd name="f55" fmla="val f4"/>
                <a:gd name="f56" fmla="val f5"/>
                <a:gd name="f57" fmla="+- f56 0 f54"/>
                <a:gd name="f58" fmla="+- f55 0 f54"/>
                <a:gd name="f59" fmla="*/ f58 1 1912"/>
                <a:gd name="f60" fmla="*/ f57 1 2833"/>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912" h="2833">
                  <a:moveTo>
                    <a:pt x="f6" y="f3"/>
                  </a:moveTo>
                  <a:lnTo>
                    <a:pt x="f7" y="f8"/>
                  </a:lnTo>
                  <a:lnTo>
                    <a:pt x="f9" y="f10"/>
                  </a:lnTo>
                  <a:lnTo>
                    <a:pt x="f11" y="f12"/>
                  </a:lnTo>
                  <a:lnTo>
                    <a:pt x="f13" y="f14"/>
                  </a:lnTo>
                  <a:lnTo>
                    <a:pt x="f15" y="f16"/>
                  </a:lnTo>
                  <a:lnTo>
                    <a:pt x="f17" y="f18"/>
                  </a:lnTo>
                  <a:lnTo>
                    <a:pt x="f3" y="f19"/>
                  </a:lnTo>
                  <a:lnTo>
                    <a:pt x="f17" y="f20"/>
                  </a:lnTo>
                  <a:lnTo>
                    <a:pt x="f15" y="f21"/>
                  </a:lnTo>
                  <a:lnTo>
                    <a:pt x="f10" y="f22"/>
                  </a:lnTo>
                  <a:lnTo>
                    <a:pt x="f0" y="f23"/>
                  </a:lnTo>
                  <a:lnTo>
                    <a:pt x="f24" y="f25"/>
                  </a:lnTo>
                  <a:lnTo>
                    <a:pt x="f26" y="f27"/>
                  </a:lnTo>
                  <a:lnTo>
                    <a:pt x="f28" y="f29"/>
                  </a:lnTo>
                  <a:lnTo>
                    <a:pt x="f30" y="f31"/>
                  </a:lnTo>
                  <a:lnTo>
                    <a:pt x="f32" y="f5"/>
                  </a:lnTo>
                  <a:lnTo>
                    <a:pt x="f33" y="f31"/>
                  </a:lnTo>
                  <a:lnTo>
                    <a:pt x="f9" y="f34"/>
                  </a:lnTo>
                  <a:lnTo>
                    <a:pt x="f7" y="f35"/>
                  </a:lnTo>
                  <a:lnTo>
                    <a:pt x="f36" y="f23"/>
                  </a:lnTo>
                  <a:lnTo>
                    <a:pt x="f37" y="f38"/>
                  </a:lnTo>
                  <a:lnTo>
                    <a:pt x="f39" y="f40"/>
                  </a:lnTo>
                  <a:lnTo>
                    <a:pt x="f16" y="f13"/>
                  </a:lnTo>
                  <a:lnTo>
                    <a:pt x="f16" y="f41"/>
                  </a:lnTo>
                  <a:lnTo>
                    <a:pt x="f16" y="f42"/>
                  </a:lnTo>
                  <a:lnTo>
                    <a:pt x="f39" y="f43"/>
                  </a:lnTo>
                  <a:lnTo>
                    <a:pt x="f44" y="f45"/>
                  </a:lnTo>
                  <a:lnTo>
                    <a:pt x="f46" y="f12"/>
                  </a:lnTo>
                  <a:lnTo>
                    <a:pt x="f47" y="f48"/>
                  </a:lnTo>
                  <a:lnTo>
                    <a:pt x="f49" y="f15"/>
                  </a:lnTo>
                  <a:lnTo>
                    <a:pt x="f50" y="f17"/>
                  </a:lnTo>
                  <a:lnTo>
                    <a:pt x="f5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4" name="Google Shape;80;p15">
              <a:extLst>
                <a:ext uri="{FF2B5EF4-FFF2-40B4-BE49-F238E27FC236}">
                  <a16:creationId xmlns:a16="http://schemas.microsoft.com/office/drawing/2014/main" id="{0CCC0422-F859-1F7B-1D5E-4BDC90B77C15}"/>
                </a:ext>
              </a:extLst>
            </p:cNvPr>
            <p:cNvSpPr/>
            <p:nvPr/>
          </p:nvSpPr>
          <p:spPr>
            <a:xfrm>
              <a:off x="7510643" y="1257126"/>
              <a:ext cx="796524" cy="1416881"/>
            </a:xfrm>
            <a:custGeom>
              <a:avLst/>
              <a:gdLst>
                <a:gd name="f0" fmla="val 360"/>
                <a:gd name="f1" fmla="val 180"/>
                <a:gd name="f2" fmla="val w"/>
                <a:gd name="f3" fmla="val h"/>
                <a:gd name="f4" fmla="val 0"/>
                <a:gd name="f5" fmla="val 42284"/>
                <a:gd name="f6" fmla="val 75216"/>
                <a:gd name="f7" fmla="val 3058"/>
                <a:gd name="f8" fmla="val 1"/>
                <a:gd name="f9" fmla="val 2765"/>
                <a:gd name="f10" fmla="val 23"/>
                <a:gd name="f11" fmla="val 2473"/>
                <a:gd name="f12" fmla="val 91"/>
                <a:gd name="f13" fmla="val 2181"/>
                <a:gd name="f14" fmla="val 158"/>
                <a:gd name="f15" fmla="val 1911"/>
                <a:gd name="f16" fmla="val 270"/>
                <a:gd name="f17" fmla="val 1642"/>
                <a:gd name="f18" fmla="val 383"/>
                <a:gd name="f19" fmla="val 1394"/>
                <a:gd name="f20" fmla="val 540"/>
                <a:gd name="f21" fmla="val 1147"/>
                <a:gd name="f22" fmla="val 743"/>
                <a:gd name="f23" fmla="val 877"/>
                <a:gd name="f24" fmla="val 967"/>
                <a:gd name="f25" fmla="val 652"/>
                <a:gd name="f26" fmla="val 1215"/>
                <a:gd name="f27" fmla="val 473"/>
                <a:gd name="f28" fmla="val 1462"/>
                <a:gd name="f29" fmla="val 315"/>
                <a:gd name="f30" fmla="val 1732"/>
                <a:gd name="f31" fmla="val 1979"/>
                <a:gd name="f32" fmla="val 113"/>
                <a:gd name="f33" fmla="val 2249"/>
                <a:gd name="f34" fmla="val 46"/>
                <a:gd name="f35" fmla="val 2518"/>
                <a:gd name="f36" fmla="val 2788"/>
                <a:gd name="f37" fmla="val 3328"/>
                <a:gd name="f38" fmla="val 90"/>
                <a:gd name="f39" fmla="val 3597"/>
                <a:gd name="f40" fmla="val 3867"/>
                <a:gd name="f41" fmla="val 248"/>
                <a:gd name="f42" fmla="val 4159"/>
                <a:gd name="f43" fmla="val 4429"/>
                <a:gd name="f44" fmla="val 4699"/>
                <a:gd name="f45" fmla="val 630"/>
                <a:gd name="f46" fmla="val 4969"/>
                <a:gd name="f47" fmla="val 945"/>
                <a:gd name="f48" fmla="val 5486"/>
                <a:gd name="f49" fmla="val 1327"/>
                <a:gd name="f50" fmla="val 6003"/>
                <a:gd name="f51" fmla="val 1754"/>
                <a:gd name="f52" fmla="val 6497"/>
                <a:gd name="f53" fmla="val 6969"/>
                <a:gd name="f54" fmla="val 2631"/>
                <a:gd name="f55" fmla="val 7396"/>
                <a:gd name="f56" fmla="val 7801"/>
                <a:gd name="f57" fmla="val 3485"/>
                <a:gd name="f58" fmla="val 8161"/>
                <a:gd name="f59" fmla="val 3889"/>
                <a:gd name="f60" fmla="val 8475"/>
                <a:gd name="f61" fmla="val 4272"/>
                <a:gd name="f62" fmla="val 8745"/>
                <a:gd name="f63" fmla="val 4631"/>
                <a:gd name="f64" fmla="val 9015"/>
                <a:gd name="f65" fmla="val 5396"/>
                <a:gd name="f66" fmla="val 9487"/>
                <a:gd name="f67" fmla="val 6182"/>
                <a:gd name="f68" fmla="val 9914"/>
                <a:gd name="f69" fmla="val 10319"/>
                <a:gd name="f70" fmla="val 7756"/>
                <a:gd name="f71" fmla="val 10701"/>
                <a:gd name="f72" fmla="val 8565"/>
                <a:gd name="f73" fmla="val 11083"/>
                <a:gd name="f74" fmla="val 10206"/>
                <a:gd name="f75" fmla="val 11847"/>
                <a:gd name="f76" fmla="val 10633"/>
                <a:gd name="f77" fmla="val 12072"/>
                <a:gd name="f78" fmla="val 11060"/>
                <a:gd name="f79" fmla="val 12319"/>
                <a:gd name="f80" fmla="val 11465"/>
                <a:gd name="f81" fmla="val 12544"/>
                <a:gd name="f82" fmla="val 12814"/>
                <a:gd name="f83" fmla="val 12252"/>
                <a:gd name="f84" fmla="val 13084"/>
                <a:gd name="f85" fmla="val 12611"/>
                <a:gd name="f86" fmla="val 13353"/>
                <a:gd name="f87" fmla="val 13915"/>
                <a:gd name="f88" fmla="val 14252"/>
                <a:gd name="f89" fmla="val 14769"/>
                <a:gd name="f90" fmla="val 15129"/>
                <a:gd name="f91" fmla="val 15624"/>
                <a:gd name="f92" fmla="val 15938"/>
                <a:gd name="f93" fmla="val 16500"/>
                <a:gd name="f94" fmla="val 16725"/>
                <a:gd name="f95" fmla="val 17422"/>
                <a:gd name="f96" fmla="val 17467"/>
                <a:gd name="f97" fmla="val 18344"/>
                <a:gd name="f98" fmla="val 18164"/>
                <a:gd name="f99" fmla="val 19288"/>
                <a:gd name="f100" fmla="val 18838"/>
                <a:gd name="f101" fmla="val 20254"/>
                <a:gd name="f102" fmla="val 19467"/>
                <a:gd name="f103" fmla="val 21221"/>
                <a:gd name="f104" fmla="val 20052"/>
                <a:gd name="f105" fmla="val 22233"/>
                <a:gd name="f106" fmla="val 20614"/>
                <a:gd name="f107" fmla="val 23244"/>
                <a:gd name="f108" fmla="val 21153"/>
                <a:gd name="f109" fmla="val 24278"/>
                <a:gd name="f110" fmla="val 21670"/>
                <a:gd name="f111" fmla="val 25312"/>
                <a:gd name="f112" fmla="val 22142"/>
                <a:gd name="f113" fmla="val 26391"/>
                <a:gd name="f114" fmla="val 22592"/>
                <a:gd name="f115" fmla="val 27448"/>
                <a:gd name="f116" fmla="val 23019"/>
                <a:gd name="f117" fmla="val 28549"/>
                <a:gd name="f118" fmla="val 23401"/>
                <a:gd name="f119" fmla="val 29651"/>
                <a:gd name="f120" fmla="val 29538"/>
                <a:gd name="f121" fmla="val 22637"/>
                <a:gd name="f122" fmla="val 29426"/>
                <a:gd name="f123" fmla="val 22255"/>
                <a:gd name="f124" fmla="val 29268"/>
                <a:gd name="f125" fmla="val 21895"/>
                <a:gd name="f126" fmla="val 29111"/>
                <a:gd name="f127" fmla="val 21535"/>
                <a:gd name="f128" fmla="val 28909"/>
                <a:gd name="f129" fmla="val 21176"/>
                <a:gd name="f130" fmla="val 28707"/>
                <a:gd name="f131" fmla="val 20816"/>
                <a:gd name="f132" fmla="val 28482"/>
                <a:gd name="f133" fmla="val 20479"/>
                <a:gd name="f134" fmla="val 28234"/>
                <a:gd name="f135" fmla="val 20142"/>
                <a:gd name="f136" fmla="val 27987"/>
                <a:gd name="f137" fmla="val 19805"/>
                <a:gd name="f138" fmla="val 27717"/>
                <a:gd name="f139" fmla="val 19130"/>
                <a:gd name="f140" fmla="val 27133"/>
                <a:gd name="f141" fmla="val 18478"/>
                <a:gd name="f142" fmla="val 26526"/>
                <a:gd name="f143" fmla="val 17849"/>
                <a:gd name="f144" fmla="val 25897"/>
                <a:gd name="f145" fmla="val 16568"/>
                <a:gd name="f146" fmla="val 24593"/>
                <a:gd name="f147" fmla="val 23941"/>
                <a:gd name="f148" fmla="val 15309"/>
                <a:gd name="f149" fmla="val 23312"/>
                <a:gd name="f150" fmla="val 14657"/>
                <a:gd name="f151" fmla="val 22705"/>
                <a:gd name="f152" fmla="val 14005"/>
                <a:gd name="f153" fmla="val 22165"/>
                <a:gd name="f154" fmla="val 13668"/>
                <a:gd name="f155" fmla="val 21648"/>
                <a:gd name="f156" fmla="val 13016"/>
                <a:gd name="f157" fmla="val 21423"/>
                <a:gd name="f158" fmla="val 12679"/>
                <a:gd name="f159" fmla="val 20974"/>
                <a:gd name="f160" fmla="val 11780"/>
                <a:gd name="f161" fmla="val 20726"/>
                <a:gd name="f162" fmla="val 11285"/>
                <a:gd name="f163" fmla="val 20502"/>
                <a:gd name="f164" fmla="val 10768"/>
                <a:gd name="f165" fmla="val 20277"/>
                <a:gd name="f166" fmla="val 10229"/>
                <a:gd name="f167" fmla="val 20075"/>
                <a:gd name="f168" fmla="val 9667"/>
                <a:gd name="f169" fmla="val 19895"/>
                <a:gd name="f170" fmla="val 9105"/>
                <a:gd name="f171" fmla="val 19760"/>
                <a:gd name="f172" fmla="val 8543"/>
                <a:gd name="f173" fmla="val 19647"/>
                <a:gd name="f174" fmla="val 8273"/>
                <a:gd name="f175" fmla="val 19625"/>
                <a:gd name="f176" fmla="val 8003"/>
                <a:gd name="f177" fmla="val 19602"/>
                <a:gd name="f178" fmla="val 7711"/>
                <a:gd name="f179" fmla="val 7464"/>
                <a:gd name="f180" fmla="val 7194"/>
                <a:gd name="f181" fmla="val 19670"/>
                <a:gd name="f182" fmla="val 6924"/>
                <a:gd name="f183" fmla="val 19715"/>
                <a:gd name="f184" fmla="val 6677"/>
                <a:gd name="f185" fmla="val 19782"/>
                <a:gd name="f186" fmla="val 6452"/>
                <a:gd name="f187" fmla="val 19872"/>
                <a:gd name="f188" fmla="val 6205"/>
                <a:gd name="f189" fmla="val 19962"/>
                <a:gd name="f190" fmla="val 5980"/>
                <a:gd name="f191" fmla="val 20097"/>
                <a:gd name="f192" fmla="val 5778"/>
                <a:gd name="f193" fmla="val 5575"/>
                <a:gd name="f194" fmla="val 20434"/>
                <a:gd name="f195" fmla="val 5373"/>
                <a:gd name="f196" fmla="val 20637"/>
                <a:gd name="f197" fmla="val 5193"/>
                <a:gd name="f198" fmla="val 20861"/>
                <a:gd name="f199" fmla="val 5036"/>
                <a:gd name="f200" fmla="val 21109"/>
                <a:gd name="f201" fmla="val 4901"/>
                <a:gd name="f202" fmla="val 21378"/>
                <a:gd name="f203" fmla="val 4766"/>
                <a:gd name="f204" fmla="val 21918"/>
                <a:gd name="f205" fmla="val 4609"/>
                <a:gd name="f206" fmla="val 22435"/>
                <a:gd name="f207" fmla="val 22682"/>
                <a:gd name="f208" fmla="val 22952"/>
                <a:gd name="f209" fmla="val 4676"/>
                <a:gd name="f210" fmla="val 23199"/>
                <a:gd name="f211" fmla="val 4721"/>
                <a:gd name="f212" fmla="val 23446"/>
                <a:gd name="f213" fmla="val 4811"/>
                <a:gd name="f214" fmla="val 23694"/>
                <a:gd name="f215" fmla="val 4923"/>
                <a:gd name="f216" fmla="val 24188"/>
                <a:gd name="f217" fmla="val 5171"/>
                <a:gd name="f218" fmla="val 24435"/>
                <a:gd name="f219" fmla="val 5328"/>
                <a:gd name="f220" fmla="val 24660"/>
                <a:gd name="f221" fmla="val 5485"/>
                <a:gd name="f222" fmla="val 24908"/>
                <a:gd name="f223" fmla="val 5868"/>
                <a:gd name="f224" fmla="val 25357"/>
                <a:gd name="f225" fmla="val 6272"/>
                <a:gd name="f226" fmla="val 25784"/>
                <a:gd name="f227" fmla="val 6699"/>
                <a:gd name="f228" fmla="val 26189"/>
                <a:gd name="f229" fmla="val 7171"/>
                <a:gd name="f230" fmla="val 26593"/>
                <a:gd name="f231" fmla="val 7621"/>
                <a:gd name="f232" fmla="val 26953"/>
                <a:gd name="f233" fmla="val 8093"/>
                <a:gd name="f234" fmla="val 27290"/>
                <a:gd name="f235" fmla="val 8520"/>
                <a:gd name="f236" fmla="val 27605"/>
                <a:gd name="f237" fmla="val 9352"/>
                <a:gd name="f238" fmla="val 28122"/>
                <a:gd name="f239" fmla="val 10161"/>
                <a:gd name="f240" fmla="val 28594"/>
                <a:gd name="f241" fmla="val 10993"/>
                <a:gd name="f242" fmla="val 29021"/>
                <a:gd name="f243" fmla="val 29403"/>
                <a:gd name="f244" fmla="val 12724"/>
                <a:gd name="f245" fmla="val 29741"/>
                <a:gd name="f246" fmla="val 13623"/>
                <a:gd name="f247" fmla="val 30033"/>
                <a:gd name="f248" fmla="val 14522"/>
                <a:gd name="f249" fmla="val 30303"/>
                <a:gd name="f250" fmla="val 15444"/>
                <a:gd name="f251" fmla="val 30527"/>
                <a:gd name="f252" fmla="val 16365"/>
                <a:gd name="f253" fmla="val 30707"/>
                <a:gd name="f254" fmla="val 17309"/>
                <a:gd name="f255" fmla="val 30864"/>
                <a:gd name="f256" fmla="val 18231"/>
                <a:gd name="f257" fmla="val 30977"/>
                <a:gd name="f258" fmla="val 19175"/>
                <a:gd name="f259" fmla="val 31044"/>
                <a:gd name="f260" fmla="val 20119"/>
                <a:gd name="f261" fmla="val 31112"/>
                <a:gd name="f262" fmla="val 22008"/>
                <a:gd name="f263" fmla="val 31089"/>
                <a:gd name="f264" fmla="val 23873"/>
                <a:gd name="f265" fmla="val 31022"/>
                <a:gd name="f266" fmla="val 24368"/>
                <a:gd name="f267" fmla="val 32685"/>
                <a:gd name="f268" fmla="val 24840"/>
                <a:gd name="f269" fmla="val 34349"/>
                <a:gd name="f270" fmla="val 25289"/>
                <a:gd name="f271" fmla="val 36057"/>
                <a:gd name="f272" fmla="val 25672"/>
                <a:gd name="f273" fmla="val 37766"/>
                <a:gd name="f274" fmla="val 26054"/>
                <a:gd name="f275" fmla="val 39496"/>
                <a:gd name="f276" fmla="val 26413"/>
                <a:gd name="f277" fmla="val 41227"/>
                <a:gd name="f278" fmla="val 26751"/>
                <a:gd name="f279" fmla="val 42981"/>
                <a:gd name="f280" fmla="val 27065"/>
                <a:gd name="f281" fmla="val 44734"/>
                <a:gd name="f282" fmla="val 26571"/>
                <a:gd name="f283" fmla="val 44262"/>
                <a:gd name="f284" fmla="val 26099"/>
                <a:gd name="f285" fmla="val 43745"/>
                <a:gd name="f286" fmla="val 25649"/>
                <a:gd name="f287" fmla="val 43228"/>
                <a:gd name="f288" fmla="val 25222"/>
                <a:gd name="f289" fmla="val 42711"/>
                <a:gd name="f290" fmla="val 24795"/>
                <a:gd name="f291" fmla="val 42171"/>
                <a:gd name="f292" fmla="val 24390"/>
                <a:gd name="f293" fmla="val 41632"/>
                <a:gd name="f294" fmla="val 23604"/>
                <a:gd name="f295" fmla="val 40531"/>
                <a:gd name="f296" fmla="val 22817"/>
                <a:gd name="f297" fmla="val 39407"/>
                <a:gd name="f298" fmla="val 38283"/>
                <a:gd name="f299" fmla="val 21603"/>
                <a:gd name="f300" fmla="val 37721"/>
                <a:gd name="f301" fmla="val 37181"/>
                <a:gd name="f302" fmla="val 20749"/>
                <a:gd name="f303" fmla="val 36642"/>
                <a:gd name="f304" fmla="val 36102"/>
                <a:gd name="f305" fmla="val 19917"/>
                <a:gd name="f306" fmla="val 35675"/>
                <a:gd name="f307" fmla="val 19535"/>
                <a:gd name="f308" fmla="val 35270"/>
                <a:gd name="f309" fmla="val 34888"/>
                <a:gd name="f310" fmla="val 18726"/>
                <a:gd name="f311" fmla="val 34506"/>
                <a:gd name="f312" fmla="val 18298"/>
                <a:gd name="f313" fmla="val 34146"/>
                <a:gd name="f314" fmla="val 17871"/>
                <a:gd name="f315" fmla="val 33809"/>
                <a:gd name="f316" fmla="val 33517"/>
                <a:gd name="f317" fmla="val 16972"/>
                <a:gd name="f318" fmla="val 33247"/>
                <a:gd name="f319" fmla="val 33000"/>
                <a:gd name="f320" fmla="val 16006"/>
                <a:gd name="f321" fmla="val 32798"/>
                <a:gd name="f322" fmla="val 15534"/>
                <a:gd name="f323" fmla="val 32640"/>
                <a:gd name="f324" fmla="val 15017"/>
                <a:gd name="f325" fmla="val 32528"/>
                <a:gd name="f326" fmla="val 14500"/>
                <a:gd name="f327" fmla="val 32483"/>
                <a:gd name="f328" fmla="val 32461"/>
                <a:gd name="f329" fmla="val 13983"/>
                <a:gd name="f330" fmla="val 13713"/>
                <a:gd name="f331" fmla="val 13443"/>
                <a:gd name="f332" fmla="val 13173"/>
                <a:gd name="f333" fmla="val 32573"/>
                <a:gd name="f334" fmla="val 12904"/>
                <a:gd name="f335" fmla="val 12769"/>
                <a:gd name="f336" fmla="val 12656"/>
                <a:gd name="f337" fmla="val 32730"/>
                <a:gd name="f338" fmla="val 12454"/>
                <a:gd name="f339" fmla="val 32865"/>
                <a:gd name="f340" fmla="val 12364"/>
                <a:gd name="f341" fmla="val 32955"/>
                <a:gd name="f342" fmla="val 12297"/>
                <a:gd name="f343" fmla="val 33045"/>
                <a:gd name="f344" fmla="val 12229"/>
                <a:gd name="f345" fmla="val 33157"/>
                <a:gd name="f346" fmla="val 12184"/>
                <a:gd name="f347" fmla="val 33270"/>
                <a:gd name="f348" fmla="val 12117"/>
                <a:gd name="f349" fmla="val 12094"/>
                <a:gd name="f350" fmla="val 33787"/>
                <a:gd name="f351" fmla="val 34101"/>
                <a:gd name="f352" fmla="val 12162"/>
                <a:gd name="f353" fmla="val 34439"/>
                <a:gd name="f354" fmla="val 34821"/>
                <a:gd name="f355" fmla="val 12342"/>
                <a:gd name="f356" fmla="val 35203"/>
                <a:gd name="f357" fmla="val 12499"/>
                <a:gd name="f358" fmla="val 35608"/>
                <a:gd name="f359" fmla="val 36035"/>
                <a:gd name="f360" fmla="val 12859"/>
                <a:gd name="f361" fmla="val 36462"/>
                <a:gd name="f362" fmla="val 13083"/>
                <a:gd name="f363" fmla="val 36911"/>
                <a:gd name="f364" fmla="val 13331"/>
                <a:gd name="f365" fmla="val 37383"/>
                <a:gd name="f366" fmla="val 13600"/>
                <a:gd name="f367" fmla="val 37855"/>
                <a:gd name="f368" fmla="val 14185"/>
                <a:gd name="f369" fmla="val 38800"/>
                <a:gd name="f370" fmla="val 14837"/>
                <a:gd name="f371" fmla="val 39744"/>
                <a:gd name="f372" fmla="val 15511"/>
                <a:gd name="f373" fmla="val 40665"/>
                <a:gd name="f374" fmla="val 16230"/>
                <a:gd name="f375" fmla="val 41565"/>
                <a:gd name="f376" fmla="val 16927"/>
                <a:gd name="f377" fmla="val 42374"/>
                <a:gd name="f378" fmla="val 17647"/>
                <a:gd name="f379" fmla="val 43116"/>
                <a:gd name="f380" fmla="val 17984"/>
                <a:gd name="f381" fmla="val 43453"/>
                <a:gd name="f382" fmla="val 18321"/>
                <a:gd name="f383" fmla="val 43767"/>
                <a:gd name="f384" fmla="val 18658"/>
                <a:gd name="f385" fmla="val 44037"/>
                <a:gd name="f386" fmla="val 18973"/>
                <a:gd name="f387" fmla="val 44285"/>
                <a:gd name="f388" fmla="val 44487"/>
                <a:gd name="f389" fmla="val 44757"/>
                <a:gd name="f390" fmla="val 45408"/>
                <a:gd name="f391" fmla="val 46150"/>
                <a:gd name="f392" fmla="val 23738"/>
                <a:gd name="f393" fmla="val 46915"/>
                <a:gd name="f394" fmla="val 25177"/>
                <a:gd name="f395" fmla="val 47634"/>
                <a:gd name="f396" fmla="val 26436"/>
                <a:gd name="f397" fmla="val 48241"/>
                <a:gd name="f398" fmla="val 27358"/>
                <a:gd name="f399" fmla="val 48645"/>
                <a:gd name="f400" fmla="val 27650"/>
                <a:gd name="f401" fmla="val 48758"/>
                <a:gd name="f402" fmla="val 27785"/>
                <a:gd name="f403" fmla="val 48780"/>
                <a:gd name="f404" fmla="val 28324"/>
                <a:gd name="f405" fmla="val 51703"/>
                <a:gd name="f406" fmla="val 28864"/>
                <a:gd name="f407" fmla="val 54625"/>
                <a:gd name="f408" fmla="val 29156"/>
                <a:gd name="f409" fmla="val 56086"/>
                <a:gd name="f410" fmla="val 29471"/>
                <a:gd name="f411" fmla="val 57525"/>
                <a:gd name="f412" fmla="val 29785"/>
                <a:gd name="f413" fmla="val 58963"/>
                <a:gd name="f414" fmla="val 30145"/>
                <a:gd name="f415" fmla="val 60402"/>
                <a:gd name="f416" fmla="val 29336"/>
                <a:gd name="f417" fmla="val 59683"/>
                <a:gd name="f418" fmla="val 28571"/>
                <a:gd name="f419" fmla="val 58941"/>
                <a:gd name="f420" fmla="val 27830"/>
                <a:gd name="f421" fmla="val 58199"/>
                <a:gd name="f422" fmla="val 27110"/>
                <a:gd name="f423" fmla="val 57435"/>
                <a:gd name="f424" fmla="val 56648"/>
                <a:gd name="f425" fmla="val 25717"/>
                <a:gd name="f426" fmla="val 55861"/>
                <a:gd name="f427" fmla="val 24345"/>
                <a:gd name="f428" fmla="val 54265"/>
                <a:gd name="f429" fmla="val 22997"/>
                <a:gd name="f430" fmla="val 52647"/>
                <a:gd name="f431" fmla="val 51028"/>
                <a:gd name="f432" fmla="val 20951"/>
                <a:gd name="f433" fmla="val 50241"/>
                <a:gd name="f434" fmla="val 49455"/>
                <a:gd name="f435" fmla="val 48668"/>
                <a:gd name="f436" fmla="val 18816"/>
                <a:gd name="f437" fmla="val 47904"/>
                <a:gd name="f438" fmla="val 18501"/>
                <a:gd name="f439" fmla="val 47589"/>
                <a:gd name="f440" fmla="val 47297"/>
                <a:gd name="f441" fmla="val 17804"/>
                <a:gd name="f442" fmla="val 46982"/>
                <a:gd name="f443" fmla="val 46690"/>
                <a:gd name="f444" fmla="val 17017"/>
                <a:gd name="f445" fmla="val 46420"/>
                <a:gd name="f446" fmla="val 16613"/>
                <a:gd name="f447" fmla="val 46195"/>
                <a:gd name="f448" fmla="val 16185"/>
                <a:gd name="f449" fmla="val 45993"/>
                <a:gd name="f450" fmla="val 15781"/>
                <a:gd name="f451" fmla="val 45836"/>
                <a:gd name="f452" fmla="val 15579"/>
                <a:gd name="f453" fmla="val 45768"/>
                <a:gd name="f454" fmla="val 15376"/>
                <a:gd name="f455" fmla="val 45723"/>
                <a:gd name="f456" fmla="val 15151"/>
                <a:gd name="f457" fmla="val 45701"/>
                <a:gd name="f458" fmla="val 14949"/>
                <a:gd name="f459" fmla="val 45678"/>
                <a:gd name="f460" fmla="val 14747"/>
                <a:gd name="f461" fmla="val 14567"/>
                <a:gd name="f462" fmla="val 14365"/>
                <a:gd name="f463" fmla="val 45746"/>
                <a:gd name="f464" fmla="val 45813"/>
                <a:gd name="f465" fmla="val 45903"/>
                <a:gd name="f466" fmla="val 13825"/>
                <a:gd name="f467" fmla="val 46015"/>
                <a:gd name="f468" fmla="val 13645"/>
                <a:gd name="f469" fmla="val 13466"/>
                <a:gd name="f470" fmla="val 46308"/>
                <a:gd name="f471" fmla="val 13308"/>
                <a:gd name="f472" fmla="val 46487"/>
                <a:gd name="f473" fmla="val 46937"/>
                <a:gd name="f474" fmla="val 12881"/>
                <a:gd name="f475" fmla="val 47184"/>
                <a:gd name="f476" fmla="val 47477"/>
                <a:gd name="f477" fmla="val 47769"/>
                <a:gd name="f478" fmla="val 48061"/>
                <a:gd name="f479" fmla="val 12566"/>
                <a:gd name="f480" fmla="val 48353"/>
                <a:gd name="f481" fmla="val 48623"/>
                <a:gd name="f482" fmla="val 48915"/>
                <a:gd name="f483" fmla="val 12589"/>
                <a:gd name="f484" fmla="val 49207"/>
                <a:gd name="f485" fmla="val 12634"/>
                <a:gd name="f486" fmla="val 49500"/>
                <a:gd name="f487" fmla="val 12701"/>
                <a:gd name="f488" fmla="val 49769"/>
                <a:gd name="f489" fmla="val 12791"/>
                <a:gd name="f490" fmla="val 50062"/>
                <a:gd name="f491" fmla="val 50331"/>
                <a:gd name="f492" fmla="val 13038"/>
                <a:gd name="f493" fmla="val 50601"/>
                <a:gd name="f494" fmla="val 50893"/>
                <a:gd name="f495" fmla="val 51163"/>
                <a:gd name="f496" fmla="val 51680"/>
                <a:gd name="f497" fmla="val 14050"/>
                <a:gd name="f498" fmla="val 52197"/>
                <a:gd name="f499" fmla="val 14455"/>
                <a:gd name="f500" fmla="val 52692"/>
                <a:gd name="f501" fmla="val 14904"/>
                <a:gd name="f502" fmla="val 53164"/>
                <a:gd name="f503" fmla="val 15354"/>
                <a:gd name="f504" fmla="val 53636"/>
                <a:gd name="f505" fmla="val 15803"/>
                <a:gd name="f506" fmla="val 54063"/>
                <a:gd name="f507" fmla="val 16253"/>
                <a:gd name="f508" fmla="val 54468"/>
                <a:gd name="f509" fmla="val 17085"/>
                <a:gd name="f510" fmla="val 55164"/>
                <a:gd name="f511" fmla="val 55771"/>
                <a:gd name="f512" fmla="val 18523"/>
                <a:gd name="f513" fmla="val 56333"/>
                <a:gd name="f514" fmla="val 19243"/>
                <a:gd name="f515" fmla="val 56895"/>
                <a:gd name="f516" fmla="val 57412"/>
                <a:gd name="f517" fmla="val 20681"/>
                <a:gd name="f518" fmla="val 57929"/>
                <a:gd name="f519" fmla="val 21446"/>
                <a:gd name="f520" fmla="val 58401"/>
                <a:gd name="f521" fmla="val 22210"/>
                <a:gd name="f522" fmla="val 58873"/>
                <a:gd name="f523" fmla="val 59323"/>
                <a:gd name="f524" fmla="val 23806"/>
                <a:gd name="f525" fmla="val 59750"/>
                <a:gd name="f526" fmla="val 24638"/>
                <a:gd name="f527" fmla="val 60155"/>
                <a:gd name="f528" fmla="val 25514"/>
                <a:gd name="f529" fmla="val 60537"/>
                <a:gd name="f530" fmla="val 60897"/>
                <a:gd name="f531" fmla="val 27402"/>
                <a:gd name="f532" fmla="val 61234"/>
                <a:gd name="f533" fmla="val 28414"/>
                <a:gd name="f534" fmla="val 61571"/>
                <a:gd name="f535" fmla="val 61886"/>
                <a:gd name="f536" fmla="val 30595"/>
                <a:gd name="f537" fmla="val 62178"/>
                <a:gd name="f538" fmla="val 31067"/>
                <a:gd name="f539" fmla="val 63841"/>
                <a:gd name="f540" fmla="val 31606"/>
                <a:gd name="f541" fmla="val 65505"/>
                <a:gd name="f542" fmla="val 32168"/>
                <a:gd name="f543" fmla="val 67146"/>
                <a:gd name="f544" fmla="val 32460"/>
                <a:gd name="f545" fmla="val 67955"/>
                <a:gd name="f546" fmla="val 32775"/>
                <a:gd name="f547" fmla="val 68764"/>
                <a:gd name="f548" fmla="val 33112"/>
                <a:gd name="f549" fmla="val 69573"/>
                <a:gd name="f550" fmla="val 33449"/>
                <a:gd name="f551" fmla="val 70360"/>
                <a:gd name="f552" fmla="val 71147"/>
                <a:gd name="f553" fmla="val 34169"/>
                <a:gd name="f554" fmla="val 71911"/>
                <a:gd name="f555" fmla="val 34551"/>
                <a:gd name="f556" fmla="val 72698"/>
                <a:gd name="f557" fmla="val 34955"/>
                <a:gd name="f558" fmla="val 73462"/>
                <a:gd name="f559" fmla="val 35383"/>
                <a:gd name="f560" fmla="val 74204"/>
                <a:gd name="f561" fmla="val 35832"/>
                <a:gd name="f562" fmla="val 74946"/>
                <a:gd name="f563" fmla="val 35900"/>
                <a:gd name="f564" fmla="val 75058"/>
                <a:gd name="f565" fmla="val 35989"/>
                <a:gd name="f566" fmla="val 75148"/>
                <a:gd name="f567" fmla="val 75193"/>
                <a:gd name="f568" fmla="val 36214"/>
                <a:gd name="f569" fmla="val 36304"/>
                <a:gd name="f570" fmla="val 36417"/>
                <a:gd name="f571" fmla="val 36529"/>
                <a:gd name="f572" fmla="val 36619"/>
                <a:gd name="f573" fmla="val 75081"/>
                <a:gd name="f574" fmla="val 36709"/>
                <a:gd name="f575" fmla="val 75013"/>
                <a:gd name="f576" fmla="val 36776"/>
                <a:gd name="f577" fmla="val 74923"/>
                <a:gd name="f578" fmla="val 36844"/>
                <a:gd name="f579" fmla="val 74811"/>
                <a:gd name="f580" fmla="val 36889"/>
                <a:gd name="f581" fmla="val 74699"/>
                <a:gd name="f582" fmla="val 74586"/>
                <a:gd name="f583" fmla="val 74451"/>
                <a:gd name="f584" fmla="val 36866"/>
                <a:gd name="f585" fmla="val 74339"/>
                <a:gd name="f586" fmla="val 36799"/>
                <a:gd name="f587" fmla="val 36394"/>
                <a:gd name="f588" fmla="val 73485"/>
                <a:gd name="f589" fmla="val 72743"/>
                <a:gd name="f590" fmla="val 35585"/>
                <a:gd name="f591" fmla="val 72001"/>
                <a:gd name="f592" fmla="val 35225"/>
                <a:gd name="f593" fmla="val 71237"/>
                <a:gd name="f594" fmla="val 34843"/>
                <a:gd name="f595" fmla="val 70473"/>
                <a:gd name="f596" fmla="val 69686"/>
                <a:gd name="f597" fmla="val 68877"/>
                <a:gd name="f598" fmla="val 33831"/>
                <a:gd name="f599" fmla="val 68090"/>
                <a:gd name="f600" fmla="val 33539"/>
                <a:gd name="f601" fmla="val 67258"/>
                <a:gd name="f602" fmla="val 33225"/>
                <a:gd name="f603" fmla="val 66449"/>
                <a:gd name="f604" fmla="val 32663"/>
                <a:gd name="f605" fmla="val 64785"/>
                <a:gd name="f606" fmla="val 32146"/>
                <a:gd name="f607" fmla="val 63099"/>
                <a:gd name="f608" fmla="val 31673"/>
                <a:gd name="f609" fmla="val 61391"/>
                <a:gd name="f610" fmla="val 32325"/>
                <a:gd name="f611" fmla="val 60762"/>
                <a:gd name="f612" fmla="val 33202"/>
                <a:gd name="f613" fmla="val 59863"/>
                <a:gd name="f614" fmla="val 34191"/>
                <a:gd name="f615" fmla="val 58784"/>
                <a:gd name="f616" fmla="val 35315"/>
                <a:gd name="f617" fmla="val 56131"/>
                <a:gd name="f618" fmla="val 37046"/>
                <a:gd name="f619" fmla="val 55389"/>
                <a:gd name="f620" fmla="val 37630"/>
                <a:gd name="f621" fmla="val 38215"/>
                <a:gd name="f622" fmla="val 53861"/>
                <a:gd name="f623" fmla="val 38777"/>
                <a:gd name="f624" fmla="val 53074"/>
                <a:gd name="f625" fmla="val 39294"/>
                <a:gd name="f626" fmla="val 52287"/>
                <a:gd name="f627" fmla="val 39811"/>
                <a:gd name="f628" fmla="val 51500"/>
                <a:gd name="f629" fmla="val 40283"/>
                <a:gd name="f630" fmla="val 50714"/>
                <a:gd name="f631" fmla="val 40733"/>
                <a:gd name="f632" fmla="val 49927"/>
                <a:gd name="f633" fmla="val 41137"/>
                <a:gd name="f634" fmla="val 49162"/>
                <a:gd name="f635" fmla="val 41474"/>
                <a:gd name="f636" fmla="val 48398"/>
                <a:gd name="f637" fmla="val 41767"/>
                <a:gd name="f638" fmla="val 47679"/>
                <a:gd name="f639" fmla="val 42014"/>
                <a:gd name="f640" fmla="val 46960"/>
                <a:gd name="f641" fmla="val 42104"/>
                <a:gd name="f642" fmla="val 46622"/>
                <a:gd name="f643" fmla="val 46285"/>
                <a:gd name="f644" fmla="val 42239"/>
                <a:gd name="f645" fmla="val 45970"/>
                <a:gd name="f646" fmla="val 42261"/>
                <a:gd name="f647" fmla="val 45656"/>
                <a:gd name="f648" fmla="val 45341"/>
                <a:gd name="f649" fmla="val 45049"/>
                <a:gd name="f650" fmla="val 42216"/>
                <a:gd name="f651" fmla="val 42149"/>
                <a:gd name="f652" fmla="val 44217"/>
                <a:gd name="f653" fmla="val 42059"/>
                <a:gd name="f654" fmla="val 43970"/>
                <a:gd name="f655" fmla="val 41946"/>
                <a:gd name="f656" fmla="val 43723"/>
                <a:gd name="f657" fmla="val 41812"/>
                <a:gd name="f658" fmla="val 43498"/>
                <a:gd name="f659" fmla="val 41654"/>
                <a:gd name="f660" fmla="val 43295"/>
                <a:gd name="f661" fmla="val 43093"/>
                <a:gd name="f662" fmla="val 41250"/>
                <a:gd name="f663" fmla="val 42913"/>
                <a:gd name="f664" fmla="val 41002"/>
                <a:gd name="f665" fmla="val 42756"/>
                <a:gd name="f666" fmla="val 42599"/>
                <a:gd name="f667" fmla="val 40440"/>
                <a:gd name="f668" fmla="val 42464"/>
                <a:gd name="f669" fmla="val 40103"/>
                <a:gd name="f670" fmla="val 42351"/>
                <a:gd name="f671" fmla="val 39766"/>
                <a:gd name="f672" fmla="val 39226"/>
                <a:gd name="f673" fmla="val 42194"/>
                <a:gd name="f674" fmla="val 38979"/>
                <a:gd name="f675" fmla="val 38732"/>
                <a:gd name="f676" fmla="val 38485"/>
                <a:gd name="f677" fmla="val 38260"/>
                <a:gd name="f678" fmla="val 42329"/>
                <a:gd name="f679" fmla="val 38035"/>
                <a:gd name="f680" fmla="val 42419"/>
                <a:gd name="f681" fmla="val 37810"/>
                <a:gd name="f682" fmla="val 42531"/>
                <a:gd name="f683" fmla="val 37585"/>
                <a:gd name="f684" fmla="val 42644"/>
                <a:gd name="f685" fmla="val 37361"/>
                <a:gd name="f686" fmla="val 42778"/>
                <a:gd name="f687" fmla="val 37158"/>
                <a:gd name="f688" fmla="val 42936"/>
                <a:gd name="f689" fmla="val 36956"/>
                <a:gd name="f690" fmla="val 36574"/>
                <a:gd name="f691" fmla="val 43475"/>
                <a:gd name="f692" fmla="val 43902"/>
                <a:gd name="f693" fmla="val 35877"/>
                <a:gd name="f694" fmla="val 44352"/>
                <a:gd name="f695" fmla="val 35562"/>
                <a:gd name="f696" fmla="val 44802"/>
                <a:gd name="f697" fmla="val 45296"/>
                <a:gd name="f698" fmla="val 35000"/>
                <a:gd name="f699" fmla="val 34753"/>
                <a:gd name="f700" fmla="val 46263"/>
                <a:gd name="f701" fmla="val 34528"/>
                <a:gd name="f702" fmla="val 46712"/>
                <a:gd name="f703" fmla="val 47566"/>
                <a:gd name="f704" fmla="val 33674"/>
                <a:gd name="f705" fmla="val 49702"/>
                <a:gd name="f706" fmla="val 32887"/>
                <a:gd name="f707" fmla="val 50803"/>
                <a:gd name="f708" fmla="val 32550"/>
                <a:gd name="f709" fmla="val 51905"/>
                <a:gd name="f710" fmla="val 32438"/>
                <a:gd name="f711" fmla="val 52332"/>
                <a:gd name="f712" fmla="val 52782"/>
                <a:gd name="f713" fmla="val 32123"/>
                <a:gd name="f714" fmla="val 53681"/>
                <a:gd name="f715" fmla="val 31966"/>
                <a:gd name="f716" fmla="val 54602"/>
                <a:gd name="f717" fmla="val 31831"/>
                <a:gd name="f718" fmla="val 55547"/>
                <a:gd name="f719" fmla="val 56491"/>
                <a:gd name="f720" fmla="val 31516"/>
                <a:gd name="f721" fmla="val 31336"/>
                <a:gd name="f722" fmla="val 58334"/>
                <a:gd name="f723" fmla="val 59233"/>
                <a:gd name="f724" fmla="val 30774"/>
                <a:gd name="f725" fmla="val 57794"/>
                <a:gd name="f726" fmla="val 30460"/>
                <a:gd name="f727" fmla="val 56378"/>
                <a:gd name="f728" fmla="val 30167"/>
                <a:gd name="f729" fmla="val 54985"/>
                <a:gd name="f730" fmla="val 29898"/>
                <a:gd name="f731" fmla="val 53591"/>
                <a:gd name="f732" fmla="val 29381"/>
                <a:gd name="f733" fmla="val 50758"/>
                <a:gd name="f734" fmla="val 28886"/>
                <a:gd name="f735" fmla="val 47926"/>
                <a:gd name="f736" fmla="val 29313"/>
                <a:gd name="f737" fmla="val 29718"/>
                <a:gd name="f738" fmla="val 30100"/>
                <a:gd name="f739" fmla="val 47342"/>
                <a:gd name="f740" fmla="val 47072"/>
                <a:gd name="f741" fmla="val 30819"/>
                <a:gd name="f742" fmla="val 46802"/>
                <a:gd name="f743" fmla="val 31156"/>
                <a:gd name="f744" fmla="val 46510"/>
                <a:gd name="f745" fmla="val 31494"/>
                <a:gd name="f746" fmla="val 31808"/>
                <a:gd name="f747" fmla="val 45858"/>
                <a:gd name="f748" fmla="val 45498"/>
                <a:gd name="f749" fmla="val 32415"/>
                <a:gd name="f750" fmla="val 45161"/>
                <a:gd name="f751" fmla="val 32977"/>
                <a:gd name="f752" fmla="val 44419"/>
                <a:gd name="f753" fmla="val 33494"/>
                <a:gd name="f754" fmla="val 43678"/>
                <a:gd name="f755" fmla="val 34011"/>
                <a:gd name="f756" fmla="val 42958"/>
                <a:gd name="f757" fmla="val 35068"/>
                <a:gd name="f758" fmla="val 41430"/>
                <a:gd name="f759" fmla="val 36147"/>
                <a:gd name="f760" fmla="val 39924"/>
                <a:gd name="f761" fmla="val 36686"/>
                <a:gd name="f762" fmla="val 39159"/>
                <a:gd name="f763" fmla="val 37203"/>
                <a:gd name="f764" fmla="val 38373"/>
                <a:gd name="f765" fmla="val 37698"/>
                <a:gd name="f766" fmla="val 37608"/>
                <a:gd name="f767" fmla="val 38192"/>
                <a:gd name="f768" fmla="val 36821"/>
                <a:gd name="f769" fmla="val 38507"/>
                <a:gd name="f770" fmla="val 36237"/>
                <a:gd name="f771" fmla="val 38822"/>
                <a:gd name="f772" fmla="val 39137"/>
                <a:gd name="f773" fmla="val 34866"/>
                <a:gd name="f774" fmla="val 39406"/>
                <a:gd name="f775" fmla="val 39676"/>
                <a:gd name="f776" fmla="val 39878"/>
                <a:gd name="f777" fmla="val 39968"/>
                <a:gd name="f778" fmla="val 32011"/>
                <a:gd name="f779" fmla="val 40036"/>
                <a:gd name="f780" fmla="val 31584"/>
                <a:gd name="f781" fmla="val 31157"/>
                <a:gd name="f782" fmla="val 40148"/>
                <a:gd name="f783" fmla="val 30730"/>
                <a:gd name="f784" fmla="val 40171"/>
                <a:gd name="f785" fmla="val 40126"/>
                <a:gd name="f786" fmla="val 29493"/>
                <a:gd name="f787" fmla="val 40081"/>
                <a:gd name="f788" fmla="val 29089"/>
                <a:gd name="f789" fmla="val 40013"/>
                <a:gd name="f790" fmla="val 39923"/>
                <a:gd name="f791" fmla="val 39788"/>
                <a:gd name="f792" fmla="val 39631"/>
                <a:gd name="f793" fmla="val 39451"/>
                <a:gd name="f794" fmla="val 27313"/>
                <a:gd name="f795" fmla="val 27021"/>
                <a:gd name="f796" fmla="val 38687"/>
                <a:gd name="f797" fmla="val 26504"/>
                <a:gd name="f798" fmla="val 38372"/>
                <a:gd name="f799" fmla="val 26256"/>
                <a:gd name="f800" fmla="val 38013"/>
                <a:gd name="f801" fmla="val 26076"/>
                <a:gd name="f802" fmla="val 25762"/>
                <a:gd name="f803" fmla="val 25694"/>
                <a:gd name="f804" fmla="val 36282"/>
                <a:gd name="f805" fmla="val 36012"/>
                <a:gd name="f806" fmla="val 35742"/>
                <a:gd name="f807" fmla="val 35495"/>
                <a:gd name="f808" fmla="val 25874"/>
                <a:gd name="f809" fmla="val 25987"/>
                <a:gd name="f810" fmla="val 34978"/>
                <a:gd name="f811" fmla="val 26121"/>
                <a:gd name="f812" fmla="val 26279"/>
                <a:gd name="f813" fmla="val 26459"/>
                <a:gd name="f814" fmla="val 34304"/>
                <a:gd name="f815" fmla="val 26661"/>
                <a:gd name="f816" fmla="val 34079"/>
                <a:gd name="f817" fmla="val 26886"/>
                <a:gd name="f818" fmla="val 33876"/>
                <a:gd name="f819" fmla="val 33292"/>
                <a:gd name="f820" fmla="val 27897"/>
                <a:gd name="f821" fmla="val 32932"/>
                <a:gd name="f822" fmla="val 28459"/>
                <a:gd name="f823" fmla="val 32618"/>
                <a:gd name="f824" fmla="val 29044"/>
                <a:gd name="f825" fmla="val 32056"/>
                <a:gd name="f826" fmla="val 30235"/>
                <a:gd name="f827" fmla="val 30820"/>
                <a:gd name="f828" fmla="val 31359"/>
                <a:gd name="f829" fmla="val 31224"/>
                <a:gd name="f830" fmla="val 32303"/>
                <a:gd name="f831" fmla="val 30797"/>
                <a:gd name="f832" fmla="val 30572"/>
                <a:gd name="f833" fmla="val 30392"/>
                <a:gd name="f834" fmla="val 34776"/>
                <a:gd name="f835" fmla="val 30212"/>
                <a:gd name="f836" fmla="val 35405"/>
                <a:gd name="f837" fmla="val 30055"/>
                <a:gd name="f838" fmla="val 36664"/>
                <a:gd name="f839" fmla="val 37316"/>
                <a:gd name="f840" fmla="val 29628"/>
                <a:gd name="f841" fmla="val 38350"/>
                <a:gd name="f842" fmla="val 29516"/>
                <a:gd name="f843" fmla="val 39384"/>
                <a:gd name="f844" fmla="val 41475"/>
                <a:gd name="f845" fmla="val 29178"/>
                <a:gd name="f846" fmla="val 42509"/>
                <a:gd name="f847" fmla="val 43003"/>
                <a:gd name="f848" fmla="val 43520"/>
                <a:gd name="f849" fmla="val 44015"/>
                <a:gd name="f850" fmla="val 28796"/>
                <a:gd name="f851" fmla="val 44509"/>
                <a:gd name="f852" fmla="val 28639"/>
                <a:gd name="f853" fmla="val 45004"/>
                <a:gd name="f854" fmla="val 28481"/>
                <a:gd name="f855" fmla="val 28009"/>
                <a:gd name="f856" fmla="val 42823"/>
                <a:gd name="f857" fmla="val 27515"/>
                <a:gd name="f858" fmla="val 27245"/>
                <a:gd name="f859" fmla="val 38845"/>
                <a:gd name="f860" fmla="val 26975"/>
                <a:gd name="f861" fmla="val 37518"/>
                <a:gd name="f862" fmla="val 36192"/>
                <a:gd name="f863" fmla="val 26346"/>
                <a:gd name="f864" fmla="val 33944"/>
                <a:gd name="f865" fmla="val 25851"/>
                <a:gd name="f866" fmla="val 25559"/>
                <a:gd name="f867" fmla="val 25267"/>
                <a:gd name="f868" fmla="val 30999"/>
                <a:gd name="f869" fmla="val 25537"/>
                <a:gd name="f870" fmla="val 30685"/>
                <a:gd name="f871" fmla="val 26144"/>
                <a:gd name="f872" fmla="val 29561"/>
                <a:gd name="f873" fmla="val 27425"/>
                <a:gd name="f874" fmla="val 26908"/>
                <a:gd name="f875" fmla="val 27875"/>
                <a:gd name="f876" fmla="val 25852"/>
                <a:gd name="f877" fmla="val 28347"/>
                <a:gd name="f878" fmla="val 24750"/>
                <a:gd name="f879" fmla="val 29223"/>
                <a:gd name="f880" fmla="val 22457"/>
                <a:gd name="f881" fmla="val 29583"/>
                <a:gd name="f882" fmla="val 21288"/>
                <a:gd name="f883" fmla="val 29740"/>
                <a:gd name="f884" fmla="val 20164"/>
                <a:gd name="f885" fmla="val 30010"/>
                <a:gd name="f886" fmla="val 30122"/>
                <a:gd name="f887" fmla="val 19085"/>
                <a:gd name="f888" fmla="val 18591"/>
                <a:gd name="f889" fmla="val 30257"/>
                <a:gd name="f890" fmla="val 18096"/>
                <a:gd name="f891" fmla="val 30302"/>
                <a:gd name="f892" fmla="val 17602"/>
                <a:gd name="f893" fmla="val 17152"/>
                <a:gd name="f894" fmla="val 30280"/>
                <a:gd name="f895" fmla="val 15916"/>
                <a:gd name="f896" fmla="val 15219"/>
                <a:gd name="f897" fmla="val 29853"/>
                <a:gd name="f898" fmla="val 29650"/>
                <a:gd name="f899" fmla="val 29133"/>
                <a:gd name="f900" fmla="val 11308"/>
                <a:gd name="f901" fmla="val 28976"/>
                <a:gd name="f902" fmla="val 10926"/>
                <a:gd name="f903" fmla="val 28819"/>
                <a:gd name="f904" fmla="val 10543"/>
                <a:gd name="f905" fmla="val 10184"/>
                <a:gd name="f906" fmla="val 28437"/>
                <a:gd name="f907" fmla="val 9847"/>
                <a:gd name="f908" fmla="val 9509"/>
                <a:gd name="f909" fmla="val 28032"/>
                <a:gd name="f910" fmla="val 9172"/>
                <a:gd name="f911" fmla="val 27807"/>
                <a:gd name="f912" fmla="val 8880"/>
                <a:gd name="f913" fmla="val 27560"/>
                <a:gd name="f914" fmla="val 8588"/>
                <a:gd name="f915" fmla="val 8318"/>
                <a:gd name="f916" fmla="val 27043"/>
                <a:gd name="f917" fmla="val 8071"/>
                <a:gd name="f918" fmla="val 26773"/>
                <a:gd name="f919" fmla="val 7868"/>
                <a:gd name="f920" fmla="val 26481"/>
                <a:gd name="f921" fmla="val 7666"/>
                <a:gd name="f922" fmla="val 7486"/>
                <a:gd name="f923" fmla="val 7351"/>
                <a:gd name="f924" fmla="val 7261"/>
                <a:gd name="f925" fmla="val 25200"/>
                <a:gd name="f926" fmla="val 7172"/>
                <a:gd name="f927" fmla="val 24952"/>
                <a:gd name="f928" fmla="val 7149"/>
                <a:gd name="f929" fmla="val 24705"/>
                <a:gd name="f930" fmla="val 24480"/>
                <a:gd name="f931" fmla="val 7217"/>
                <a:gd name="f932" fmla="val 24076"/>
                <a:gd name="f933" fmla="val 7284"/>
                <a:gd name="f934" fmla="val 23896"/>
                <a:gd name="f935" fmla="val 7374"/>
                <a:gd name="f936" fmla="val 23581"/>
                <a:gd name="f937" fmla="val 7599"/>
                <a:gd name="f938" fmla="val 23424"/>
                <a:gd name="f939" fmla="val 7734"/>
                <a:gd name="f940" fmla="val 23289"/>
                <a:gd name="f941" fmla="val 7891"/>
                <a:gd name="f942" fmla="val 23176"/>
                <a:gd name="f943" fmla="val 23064"/>
                <a:gd name="f944" fmla="val 8251"/>
                <a:gd name="f945" fmla="val 22862"/>
                <a:gd name="f946" fmla="val 8678"/>
                <a:gd name="f947" fmla="val 22704"/>
                <a:gd name="f948" fmla="val 9577"/>
                <a:gd name="f949" fmla="val 22480"/>
                <a:gd name="f950" fmla="val 10071"/>
                <a:gd name="f951" fmla="val 22412"/>
                <a:gd name="f952" fmla="val 10566"/>
                <a:gd name="f953" fmla="val 22367"/>
                <a:gd name="f954" fmla="val 11038"/>
                <a:gd name="f955" fmla="val 22300"/>
                <a:gd name="f956" fmla="val 11960"/>
                <a:gd name="f957" fmla="val 12746"/>
                <a:gd name="f958" fmla="val 13758"/>
                <a:gd name="f959" fmla="val 22345"/>
                <a:gd name="f960" fmla="val 15759"/>
                <a:gd name="f961" fmla="val 22569"/>
                <a:gd name="f962" fmla="val 16748"/>
                <a:gd name="f963" fmla="val 17759"/>
                <a:gd name="f964" fmla="val 22884"/>
                <a:gd name="f965" fmla="val 18748"/>
                <a:gd name="f966" fmla="val 23266"/>
                <a:gd name="f967" fmla="val 23671"/>
                <a:gd name="f968" fmla="val 23851"/>
                <a:gd name="f969" fmla="val 24008"/>
                <a:gd name="f970" fmla="val 24166"/>
                <a:gd name="f971" fmla="val 28662"/>
                <a:gd name="f972" fmla="val 24121"/>
                <a:gd name="f973" fmla="val 28010"/>
                <a:gd name="f974" fmla="val 27268"/>
                <a:gd name="f975" fmla="val 25604"/>
                <a:gd name="f976" fmla="val 22075"/>
                <a:gd name="f977" fmla="val 21131"/>
                <a:gd name="f978" fmla="val 20232"/>
                <a:gd name="f979" fmla="val 19445"/>
                <a:gd name="f980" fmla="val 18883"/>
                <a:gd name="f981" fmla="val 18613"/>
                <a:gd name="f982" fmla="val 17737"/>
                <a:gd name="f983" fmla="val 17692"/>
                <a:gd name="f984" fmla="val 17220"/>
                <a:gd name="f985" fmla="val 18276"/>
                <a:gd name="f986" fmla="val 16658"/>
                <a:gd name="f987" fmla="val 15039"/>
                <a:gd name="f988" fmla="val 17175"/>
                <a:gd name="f989" fmla="val 14028"/>
                <a:gd name="f990" fmla="val 12926"/>
                <a:gd name="f991" fmla="val 16073"/>
                <a:gd name="f992" fmla="val 11757"/>
                <a:gd name="f993" fmla="val 9330"/>
                <a:gd name="f994" fmla="val 8138"/>
                <a:gd name="f995" fmla="val 7531"/>
                <a:gd name="f996" fmla="val 13286"/>
                <a:gd name="f997" fmla="val 6407"/>
                <a:gd name="f998" fmla="val 11712"/>
                <a:gd name="f999" fmla="val 4879"/>
                <a:gd name="f1000" fmla="val 10903"/>
                <a:gd name="f1001" fmla="val 4002"/>
                <a:gd name="f1002" fmla="val 10498"/>
                <a:gd name="f1003" fmla="val 3620"/>
                <a:gd name="f1004" fmla="val 10094"/>
                <a:gd name="f1005" fmla="val 3283"/>
                <a:gd name="f1006" fmla="val 9217"/>
                <a:gd name="f1007" fmla="val 8722"/>
                <a:gd name="f1008" fmla="val 2271"/>
                <a:gd name="f1009" fmla="val 8183"/>
                <a:gd name="f1010" fmla="val 1552"/>
                <a:gd name="f1011" fmla="val 7037"/>
                <a:gd name="f1012" fmla="val 1192"/>
                <a:gd name="f1013" fmla="val 6430"/>
                <a:gd name="f1014" fmla="val 5823"/>
                <a:gd name="f1015" fmla="val 608"/>
                <a:gd name="f1016" fmla="val 4564"/>
                <a:gd name="f1017" fmla="val 3957"/>
                <a:gd name="f1018" fmla="val 3642"/>
                <a:gd name="f1019" fmla="*/ f2 1 42284"/>
                <a:gd name="f1020" fmla="*/ f3 1 75216"/>
                <a:gd name="f1021" fmla="val f4"/>
                <a:gd name="f1022" fmla="val f5"/>
                <a:gd name="f1023" fmla="val f6"/>
                <a:gd name="f1024" fmla="+- f1023 0 f1021"/>
                <a:gd name="f1025" fmla="+- f1022 0 f1021"/>
                <a:gd name="f1026" fmla="*/ f1025 1 42284"/>
                <a:gd name="f1027" fmla="*/ f1024 1 75216"/>
                <a:gd name="f1028" fmla="*/ f1021 1 f1026"/>
                <a:gd name="f1029" fmla="*/ f1022 1 f1026"/>
                <a:gd name="f1030" fmla="*/ f1021 1 f1027"/>
                <a:gd name="f1031" fmla="*/ f1023 1 f1027"/>
                <a:gd name="f1032" fmla="*/ f1028 f1019 1"/>
                <a:gd name="f1033" fmla="*/ f1029 f1019 1"/>
                <a:gd name="f1034" fmla="*/ f1031 f1020 1"/>
                <a:gd name="f1035" fmla="*/ f1030 f1020 1"/>
              </a:gdLst>
              <a:ahLst/>
              <a:cxnLst>
                <a:cxn ang="3cd4">
                  <a:pos x="hc" y="t"/>
                </a:cxn>
                <a:cxn ang="0">
                  <a:pos x="r" y="vc"/>
                </a:cxn>
                <a:cxn ang="cd4">
                  <a:pos x="hc" y="b"/>
                </a:cxn>
                <a:cxn ang="cd2">
                  <a:pos x="l" y="vc"/>
                </a:cxn>
              </a:cxnLst>
              <a:rect l="f1032" t="f1035" r="f1033" b="f1034"/>
              <a:pathLst>
                <a:path w="42284" h="752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1" y="f31"/>
                  </a:lnTo>
                  <a:lnTo>
                    <a:pt x="f32" y="f33"/>
                  </a:lnTo>
                  <a:lnTo>
                    <a:pt x="f34" y="f35"/>
                  </a:lnTo>
                  <a:lnTo>
                    <a:pt x="f10" y="f36"/>
                  </a:lnTo>
                  <a:lnTo>
                    <a:pt x="f8" y="f7"/>
                  </a:lnTo>
                  <a:lnTo>
                    <a:pt x="f34" y="f37"/>
                  </a:lnTo>
                  <a:lnTo>
                    <a:pt x="f38" y="f39"/>
                  </a:lnTo>
                  <a:lnTo>
                    <a:pt x="f14" y="f40"/>
                  </a:lnTo>
                  <a:lnTo>
                    <a:pt x="f41" y="f42"/>
                  </a:lnTo>
                  <a:lnTo>
                    <a:pt x="f0" y="f43"/>
                  </a:lnTo>
                  <a:lnTo>
                    <a:pt x="f27" y="f44"/>
                  </a:lnTo>
                  <a:lnTo>
                    <a:pt x="f45" y="f46"/>
                  </a:lnTo>
                  <a:lnTo>
                    <a:pt x="f47" y="f48"/>
                  </a:lnTo>
                  <a:lnTo>
                    <a:pt x="f49" y="f50"/>
                  </a:lnTo>
                  <a:lnTo>
                    <a:pt x="f51" y="f52"/>
                  </a:lnTo>
                  <a:lnTo>
                    <a:pt x="f13" y="f53"/>
                  </a:lnTo>
                  <a:lnTo>
                    <a:pt x="f54" y="f55"/>
                  </a:lnTo>
                  <a:lnTo>
                    <a:pt x="f7" y="f56"/>
                  </a:lnTo>
                  <a:lnTo>
                    <a:pt x="f57" y="f58"/>
                  </a:lnTo>
                  <a:lnTo>
                    <a:pt x="f59" y="f60"/>
                  </a:lnTo>
                  <a:lnTo>
                    <a:pt x="f61" y="f62"/>
                  </a:lnTo>
                  <a:lnTo>
                    <a:pt x="f63" y="f64"/>
                  </a:lnTo>
                  <a:lnTo>
                    <a:pt x="f65" y="f66"/>
                  </a:lnTo>
                  <a:lnTo>
                    <a:pt x="f67" y="f68"/>
                  </a:lnTo>
                  <a:lnTo>
                    <a:pt x="f53" y="f69"/>
                  </a:lnTo>
                  <a:lnTo>
                    <a:pt x="f70" y="f71"/>
                  </a:lnTo>
                  <a:lnTo>
                    <a:pt x="f72" y="f73"/>
                  </a:lnTo>
                  <a:lnTo>
                    <a:pt x="f74" y="f75"/>
                  </a:lnTo>
                  <a:lnTo>
                    <a:pt x="f76" y="f77"/>
                  </a:lnTo>
                  <a:lnTo>
                    <a:pt x="f78" y="f79"/>
                  </a:lnTo>
                  <a:lnTo>
                    <a:pt x="f80" y="f81"/>
                  </a:lnTo>
                  <a:lnTo>
                    <a:pt x="f75" y="f82"/>
                  </a:lnTo>
                  <a:lnTo>
                    <a:pt x="f83" y="f84"/>
                  </a:lnTo>
                  <a:lnTo>
                    <a:pt x="f85" y="f86"/>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16"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4"/>
                  </a:lnTo>
                  <a:lnTo>
                    <a:pt x="f145" y="f146"/>
                  </a:lnTo>
                  <a:lnTo>
                    <a:pt x="f92" y="f147"/>
                  </a:lnTo>
                  <a:lnTo>
                    <a:pt x="f148" y="f149"/>
                  </a:lnTo>
                  <a:lnTo>
                    <a:pt x="f150" y="f151"/>
                  </a:lnTo>
                  <a:lnTo>
                    <a:pt x="f152" y="f153"/>
                  </a:lnTo>
                  <a:lnTo>
                    <a:pt x="f154" y="f125"/>
                  </a:lnTo>
                  <a:lnTo>
                    <a:pt x="f86" y="f155"/>
                  </a:lnTo>
                  <a:lnTo>
                    <a:pt x="f156" y="f157"/>
                  </a:lnTo>
                  <a:lnTo>
                    <a:pt x="f158" y="f103"/>
                  </a:lnTo>
                  <a:lnTo>
                    <a:pt x="f83"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7"/>
                  </a:lnTo>
                  <a:lnTo>
                    <a:pt x="f179" y="f175"/>
                  </a:lnTo>
                  <a:lnTo>
                    <a:pt x="f180" y="f181"/>
                  </a:lnTo>
                  <a:lnTo>
                    <a:pt x="f182" y="f183"/>
                  </a:lnTo>
                  <a:lnTo>
                    <a:pt x="f184" y="f185"/>
                  </a:lnTo>
                  <a:lnTo>
                    <a:pt x="f186" y="f187"/>
                  </a:lnTo>
                  <a:lnTo>
                    <a:pt x="f188" y="f189"/>
                  </a:lnTo>
                  <a:lnTo>
                    <a:pt x="f190" y="f191"/>
                  </a:lnTo>
                  <a:lnTo>
                    <a:pt x="f192" y="f101"/>
                  </a:lnTo>
                  <a:lnTo>
                    <a:pt x="f193" y="f194"/>
                  </a:lnTo>
                  <a:lnTo>
                    <a:pt x="f195" y="f196"/>
                  </a:lnTo>
                  <a:lnTo>
                    <a:pt x="f197" y="f198"/>
                  </a:lnTo>
                  <a:lnTo>
                    <a:pt x="f199" y="f200"/>
                  </a:lnTo>
                  <a:lnTo>
                    <a:pt x="f201" y="f202"/>
                  </a:lnTo>
                  <a:lnTo>
                    <a:pt x="f203" y="f155"/>
                  </a:lnTo>
                  <a:lnTo>
                    <a:pt x="f44" y="f204"/>
                  </a:lnTo>
                  <a:lnTo>
                    <a:pt x="f63" y="f153"/>
                  </a:lnTo>
                  <a:lnTo>
                    <a:pt x="f205" y="f206"/>
                  </a:lnTo>
                  <a:lnTo>
                    <a:pt x="f205" y="f207"/>
                  </a:lnTo>
                  <a:lnTo>
                    <a:pt x="f63" y="f208"/>
                  </a:lnTo>
                  <a:lnTo>
                    <a:pt x="f209" y="f210"/>
                  </a:lnTo>
                  <a:lnTo>
                    <a:pt x="f211" y="f212"/>
                  </a:lnTo>
                  <a:lnTo>
                    <a:pt x="f213" y="f214"/>
                  </a:lnTo>
                  <a:lnTo>
                    <a:pt x="f215" y="f147"/>
                  </a:lnTo>
                  <a:lnTo>
                    <a:pt x="f199"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75"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1"/>
                  </a:lnTo>
                  <a:lnTo>
                    <a:pt x="f208" y="f263"/>
                  </a:lnTo>
                  <a:lnTo>
                    <a:pt x="f264"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62" y="f298"/>
                  </a:lnTo>
                  <a:lnTo>
                    <a:pt x="f299" y="f300"/>
                  </a:lnTo>
                  <a:lnTo>
                    <a:pt x="f129" y="f301"/>
                  </a:lnTo>
                  <a:lnTo>
                    <a:pt x="f302" y="f303"/>
                  </a:lnTo>
                  <a:lnTo>
                    <a:pt x="f165" y="f304"/>
                  </a:lnTo>
                  <a:lnTo>
                    <a:pt x="f305" y="f306"/>
                  </a:lnTo>
                  <a:lnTo>
                    <a:pt x="f307" y="f308"/>
                  </a:lnTo>
                  <a:lnTo>
                    <a:pt x="f139" y="f309"/>
                  </a:lnTo>
                  <a:lnTo>
                    <a:pt x="f310" y="f311"/>
                  </a:lnTo>
                  <a:lnTo>
                    <a:pt x="f312" y="f313"/>
                  </a:lnTo>
                  <a:lnTo>
                    <a:pt x="f314" y="f315"/>
                  </a:lnTo>
                  <a:lnTo>
                    <a:pt x="f95" y="f316"/>
                  </a:lnTo>
                  <a:lnTo>
                    <a:pt x="f317" y="f318"/>
                  </a:lnTo>
                  <a:lnTo>
                    <a:pt x="f93" y="f319"/>
                  </a:lnTo>
                  <a:lnTo>
                    <a:pt x="f320" y="f321"/>
                  </a:lnTo>
                  <a:lnTo>
                    <a:pt x="f322" y="f323"/>
                  </a:lnTo>
                  <a:lnTo>
                    <a:pt x="f324" y="f325"/>
                  </a:lnTo>
                  <a:lnTo>
                    <a:pt x="f326" y="f327"/>
                  </a:lnTo>
                  <a:lnTo>
                    <a:pt x="f88" y="f328"/>
                  </a:lnTo>
                  <a:lnTo>
                    <a:pt x="f329" y="f327"/>
                  </a:lnTo>
                  <a:lnTo>
                    <a:pt x="f330" y="f327"/>
                  </a:lnTo>
                  <a:lnTo>
                    <a:pt x="f331" y="f325"/>
                  </a:lnTo>
                  <a:lnTo>
                    <a:pt x="f332" y="f333"/>
                  </a:lnTo>
                  <a:lnTo>
                    <a:pt x="f334" y="f323"/>
                  </a:lnTo>
                  <a:lnTo>
                    <a:pt x="f335" y="f267"/>
                  </a:lnTo>
                  <a:lnTo>
                    <a:pt x="f336" y="f337"/>
                  </a:lnTo>
                  <a:lnTo>
                    <a:pt x="f81" y="f321"/>
                  </a:lnTo>
                  <a:lnTo>
                    <a:pt x="f338" y="f339"/>
                  </a:lnTo>
                  <a:lnTo>
                    <a:pt x="f340" y="f341"/>
                  </a:lnTo>
                  <a:lnTo>
                    <a:pt x="f342" y="f343"/>
                  </a:lnTo>
                  <a:lnTo>
                    <a:pt x="f344" y="f345"/>
                  </a:lnTo>
                  <a:lnTo>
                    <a:pt x="f346" y="f347"/>
                  </a:lnTo>
                  <a:lnTo>
                    <a:pt x="f348" y="f316"/>
                  </a:lnTo>
                  <a:lnTo>
                    <a:pt x="f349" y="f350"/>
                  </a:lnTo>
                  <a:lnTo>
                    <a:pt x="f349" y="f351"/>
                  </a:lnTo>
                  <a:lnTo>
                    <a:pt x="f352" y="f353"/>
                  </a:lnTo>
                  <a:lnTo>
                    <a:pt x="f344" y="f354"/>
                  </a:lnTo>
                  <a:lnTo>
                    <a:pt x="f355" y="f356"/>
                  </a:lnTo>
                  <a:lnTo>
                    <a:pt x="f357" y="f358"/>
                  </a:lnTo>
                  <a:lnTo>
                    <a:pt x="f158"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99" y="f388"/>
                  </a:lnTo>
                  <a:lnTo>
                    <a:pt x="f183" y="f389"/>
                  </a:lnTo>
                  <a:lnTo>
                    <a:pt x="f198" y="f390"/>
                  </a:lnTo>
                  <a:lnTo>
                    <a:pt x="f123" y="f391"/>
                  </a:lnTo>
                  <a:lnTo>
                    <a:pt x="f392" y="f393"/>
                  </a:lnTo>
                  <a:lnTo>
                    <a:pt x="f394" y="f395"/>
                  </a:lnTo>
                  <a:lnTo>
                    <a:pt x="f396" y="f397"/>
                  </a:lnTo>
                  <a:lnTo>
                    <a:pt x="f398" y="f399"/>
                  </a:lnTo>
                  <a:lnTo>
                    <a:pt x="f400" y="f401"/>
                  </a:lnTo>
                  <a:lnTo>
                    <a:pt x="f402" y="f403"/>
                  </a:lnTo>
                  <a:lnTo>
                    <a:pt x="f404" y="f405"/>
                  </a:lnTo>
                  <a:lnTo>
                    <a:pt x="f406" y="f407"/>
                  </a:lnTo>
                  <a:lnTo>
                    <a:pt x="f408" y="f409"/>
                  </a:lnTo>
                  <a:lnTo>
                    <a:pt x="f410" y="f411"/>
                  </a:lnTo>
                  <a:lnTo>
                    <a:pt x="f412" y="f413"/>
                  </a:lnTo>
                  <a:lnTo>
                    <a:pt x="f414" y="f415"/>
                  </a:lnTo>
                  <a:lnTo>
                    <a:pt x="f416" y="f417"/>
                  </a:lnTo>
                  <a:lnTo>
                    <a:pt x="f418" y="f419"/>
                  </a:lnTo>
                  <a:lnTo>
                    <a:pt x="f420" y="f421"/>
                  </a:lnTo>
                  <a:lnTo>
                    <a:pt x="f422" y="f423"/>
                  </a:lnTo>
                  <a:lnTo>
                    <a:pt x="f276" y="f424"/>
                  </a:lnTo>
                  <a:lnTo>
                    <a:pt x="f425" y="f426"/>
                  </a:lnTo>
                  <a:lnTo>
                    <a:pt x="f427" y="f428"/>
                  </a:lnTo>
                  <a:lnTo>
                    <a:pt x="f429" y="f430"/>
                  </a:lnTo>
                  <a:lnTo>
                    <a:pt x="f155" y="f431"/>
                  </a:lnTo>
                  <a:lnTo>
                    <a:pt x="f432" y="f433"/>
                  </a:lnTo>
                  <a:lnTo>
                    <a:pt x="f101" y="f434"/>
                  </a:lnTo>
                  <a:lnTo>
                    <a:pt x="f307" y="f435"/>
                  </a:lnTo>
                  <a:lnTo>
                    <a:pt x="f436" y="f437"/>
                  </a:lnTo>
                  <a:lnTo>
                    <a:pt x="f438" y="f439"/>
                  </a:lnTo>
                  <a:lnTo>
                    <a:pt x="f98" y="f440"/>
                  </a:lnTo>
                  <a:lnTo>
                    <a:pt x="f441" y="f442"/>
                  </a:lnTo>
                  <a:lnTo>
                    <a:pt x="f95" y="f443"/>
                  </a:lnTo>
                  <a:lnTo>
                    <a:pt x="f444" y="f445"/>
                  </a:lnTo>
                  <a:lnTo>
                    <a:pt x="f446" y="f447"/>
                  </a:lnTo>
                  <a:lnTo>
                    <a:pt x="f448" y="f449"/>
                  </a:lnTo>
                  <a:lnTo>
                    <a:pt x="f450" y="f451"/>
                  </a:lnTo>
                  <a:lnTo>
                    <a:pt x="f452" y="f453"/>
                  </a:lnTo>
                  <a:lnTo>
                    <a:pt x="f454" y="f455"/>
                  </a:lnTo>
                  <a:lnTo>
                    <a:pt x="f456" y="f457"/>
                  </a:lnTo>
                  <a:lnTo>
                    <a:pt x="f458" y="f459"/>
                  </a:lnTo>
                  <a:lnTo>
                    <a:pt x="f460" y="f459"/>
                  </a:lnTo>
                  <a:lnTo>
                    <a:pt x="f461" y="f455"/>
                  </a:lnTo>
                  <a:lnTo>
                    <a:pt x="f462" y="f463"/>
                  </a:lnTo>
                  <a:lnTo>
                    <a:pt x="f368" y="f464"/>
                  </a:lnTo>
                  <a:lnTo>
                    <a:pt x="f152" y="f465"/>
                  </a:lnTo>
                  <a:lnTo>
                    <a:pt x="f466" y="f467"/>
                  </a:lnTo>
                  <a:lnTo>
                    <a:pt x="f468" y="f391"/>
                  </a:lnTo>
                  <a:lnTo>
                    <a:pt x="f469" y="f470"/>
                  </a:lnTo>
                  <a:lnTo>
                    <a:pt x="f471" y="f472"/>
                  </a:lnTo>
                  <a:lnTo>
                    <a:pt x="f332" y="f443"/>
                  </a:lnTo>
                  <a:lnTo>
                    <a:pt x="f156" y="f473"/>
                  </a:lnTo>
                  <a:lnTo>
                    <a:pt x="f474" y="f475"/>
                  </a:lnTo>
                  <a:lnTo>
                    <a:pt x="f335" y="f476"/>
                  </a:lnTo>
                  <a:lnTo>
                    <a:pt x="f158" y="f477"/>
                  </a:lnTo>
                  <a:lnTo>
                    <a:pt x="f85" y="f478"/>
                  </a:lnTo>
                  <a:lnTo>
                    <a:pt x="f479" y="f480"/>
                  </a:lnTo>
                  <a:lnTo>
                    <a:pt x="f81" y="f481"/>
                  </a:lnTo>
                  <a:lnTo>
                    <a:pt x="f479" y="f482"/>
                  </a:lnTo>
                  <a:lnTo>
                    <a:pt x="f483" y="f484"/>
                  </a:lnTo>
                  <a:lnTo>
                    <a:pt x="f485" y="f486"/>
                  </a:lnTo>
                  <a:lnTo>
                    <a:pt x="f487" y="f488"/>
                  </a:lnTo>
                  <a:lnTo>
                    <a:pt x="f489" y="f490"/>
                  </a:lnTo>
                  <a:lnTo>
                    <a:pt x="f334" y="f491"/>
                  </a:lnTo>
                  <a:lnTo>
                    <a:pt x="f492" y="f493"/>
                  </a:lnTo>
                  <a:lnTo>
                    <a:pt x="f332" y="f494"/>
                  </a:lnTo>
                  <a:lnTo>
                    <a:pt x="f364" y="f495"/>
                  </a:lnTo>
                  <a:lnTo>
                    <a:pt x="f154" y="f496"/>
                  </a:lnTo>
                  <a:lnTo>
                    <a:pt x="f497" y="f498"/>
                  </a:lnTo>
                  <a:lnTo>
                    <a:pt x="f499" y="f500"/>
                  </a:lnTo>
                  <a:lnTo>
                    <a:pt x="f501" y="f502"/>
                  </a:lnTo>
                  <a:lnTo>
                    <a:pt x="f503" y="f504"/>
                  </a:lnTo>
                  <a:lnTo>
                    <a:pt x="f505" y="f506"/>
                  </a:lnTo>
                  <a:lnTo>
                    <a:pt x="f507" y="f508"/>
                  </a:lnTo>
                  <a:lnTo>
                    <a:pt x="f509" y="f510"/>
                  </a:lnTo>
                  <a:lnTo>
                    <a:pt x="f441" y="f511"/>
                  </a:lnTo>
                  <a:lnTo>
                    <a:pt x="f512" y="f513"/>
                  </a:lnTo>
                  <a:lnTo>
                    <a:pt x="f514" y="f515"/>
                  </a:lnTo>
                  <a:lnTo>
                    <a:pt x="f189" y="f516"/>
                  </a:lnTo>
                  <a:lnTo>
                    <a:pt x="f517" y="f518"/>
                  </a:lnTo>
                  <a:lnTo>
                    <a:pt x="f519" y="f520"/>
                  </a:lnTo>
                  <a:lnTo>
                    <a:pt x="f521" y="f522"/>
                  </a:lnTo>
                  <a:lnTo>
                    <a:pt x="f429" y="f523"/>
                  </a:lnTo>
                  <a:lnTo>
                    <a:pt x="f524" y="f525"/>
                  </a:lnTo>
                  <a:lnTo>
                    <a:pt x="f526" y="f527"/>
                  </a:lnTo>
                  <a:lnTo>
                    <a:pt x="f528" y="f529"/>
                  </a:lnTo>
                  <a:lnTo>
                    <a:pt x="f396" y="f530"/>
                  </a:lnTo>
                  <a:lnTo>
                    <a:pt x="f531" y="f532"/>
                  </a:lnTo>
                  <a:lnTo>
                    <a:pt x="f533" y="f534"/>
                  </a:lnTo>
                  <a:lnTo>
                    <a:pt x="f410" y="f535"/>
                  </a:lnTo>
                  <a:lnTo>
                    <a:pt x="f536" y="f537"/>
                  </a:lnTo>
                  <a:lnTo>
                    <a:pt x="f538" y="f539"/>
                  </a:lnTo>
                  <a:lnTo>
                    <a:pt x="f540" y="f541"/>
                  </a:lnTo>
                  <a:lnTo>
                    <a:pt x="f542" y="f543"/>
                  </a:lnTo>
                  <a:lnTo>
                    <a:pt x="f544" y="f545"/>
                  </a:lnTo>
                  <a:lnTo>
                    <a:pt x="f546" y="f547"/>
                  </a:lnTo>
                  <a:lnTo>
                    <a:pt x="f548" y="f549"/>
                  </a:lnTo>
                  <a:lnTo>
                    <a:pt x="f550" y="f551"/>
                  </a:lnTo>
                  <a:lnTo>
                    <a:pt x="f315" y="f552"/>
                  </a:lnTo>
                  <a:lnTo>
                    <a:pt x="f553" y="f554"/>
                  </a:lnTo>
                  <a:lnTo>
                    <a:pt x="f555" y="f556"/>
                  </a:lnTo>
                  <a:lnTo>
                    <a:pt x="f557" y="f558"/>
                  </a:lnTo>
                  <a:lnTo>
                    <a:pt x="f559" y="f560"/>
                  </a:lnTo>
                  <a:lnTo>
                    <a:pt x="f561" y="f562"/>
                  </a:lnTo>
                  <a:lnTo>
                    <a:pt x="f563" y="f564"/>
                  </a:lnTo>
                  <a:lnTo>
                    <a:pt x="f565" y="f566"/>
                  </a:lnTo>
                  <a:lnTo>
                    <a:pt x="f304" y="f567"/>
                  </a:lnTo>
                  <a:lnTo>
                    <a:pt x="f568" y="f6"/>
                  </a:lnTo>
                  <a:lnTo>
                    <a:pt x="f569" y="f6"/>
                  </a:lnTo>
                  <a:lnTo>
                    <a:pt x="f570" y="f567"/>
                  </a:lnTo>
                  <a:lnTo>
                    <a:pt x="f571" y="f566"/>
                  </a:lnTo>
                  <a:lnTo>
                    <a:pt x="f572" y="f573"/>
                  </a:lnTo>
                  <a:lnTo>
                    <a:pt x="f574" y="f575"/>
                  </a:lnTo>
                  <a:lnTo>
                    <a:pt x="f576" y="f577"/>
                  </a:lnTo>
                  <a:lnTo>
                    <a:pt x="f578" y="f579"/>
                  </a:lnTo>
                  <a:lnTo>
                    <a:pt x="f580" y="f581"/>
                  </a:lnTo>
                  <a:lnTo>
                    <a:pt x="f363" y="f582"/>
                  </a:lnTo>
                  <a:lnTo>
                    <a:pt x="f363" y="f583"/>
                  </a:lnTo>
                  <a:lnTo>
                    <a:pt x="f584" y="f585"/>
                  </a:lnTo>
                  <a:lnTo>
                    <a:pt x="f586" y="f560"/>
                  </a:lnTo>
                  <a:lnTo>
                    <a:pt x="f587" y="f588"/>
                  </a:lnTo>
                  <a:lnTo>
                    <a:pt x="f565" y="f589"/>
                  </a:lnTo>
                  <a:lnTo>
                    <a:pt x="f590" y="f591"/>
                  </a:lnTo>
                  <a:lnTo>
                    <a:pt x="f592" y="f593"/>
                  </a:lnTo>
                  <a:lnTo>
                    <a:pt x="f594" y="f595"/>
                  </a:lnTo>
                  <a:lnTo>
                    <a:pt x="f311" y="f596"/>
                  </a:lnTo>
                  <a:lnTo>
                    <a:pt x="f553" y="f597"/>
                  </a:lnTo>
                  <a:lnTo>
                    <a:pt x="f598" y="f599"/>
                  </a:lnTo>
                  <a:lnTo>
                    <a:pt x="f600" y="f601"/>
                  </a:lnTo>
                  <a:lnTo>
                    <a:pt x="f602" y="f603"/>
                  </a:lnTo>
                  <a:lnTo>
                    <a:pt x="f604" y="f605"/>
                  </a:lnTo>
                  <a:lnTo>
                    <a:pt x="f606" y="f607"/>
                  </a:lnTo>
                  <a:lnTo>
                    <a:pt x="f608" y="f609"/>
                  </a:lnTo>
                  <a:lnTo>
                    <a:pt x="f610" y="f611"/>
                  </a:lnTo>
                  <a:lnTo>
                    <a:pt x="f612" y="f613"/>
                  </a:lnTo>
                  <a:lnTo>
                    <a:pt x="f614" y="f615"/>
                  </a:lnTo>
                  <a:lnTo>
                    <a:pt x="f616" y="f411"/>
                  </a:lnTo>
                  <a:lnTo>
                    <a:pt x="f361" y="f617"/>
                  </a:lnTo>
                  <a:lnTo>
                    <a:pt x="f618" y="f619"/>
                  </a:lnTo>
                  <a:lnTo>
                    <a:pt x="f620" y="f407"/>
                  </a:lnTo>
                  <a:lnTo>
                    <a:pt x="f621" y="f622"/>
                  </a:lnTo>
                  <a:lnTo>
                    <a:pt x="f623" y="f624"/>
                  </a:lnTo>
                  <a:lnTo>
                    <a:pt x="f625" y="f626"/>
                  </a:lnTo>
                  <a:lnTo>
                    <a:pt x="f627" y="f628"/>
                  </a:lnTo>
                  <a:lnTo>
                    <a:pt x="f629" y="f630"/>
                  </a:lnTo>
                  <a:lnTo>
                    <a:pt x="f631" y="f632"/>
                  </a:lnTo>
                  <a:lnTo>
                    <a:pt x="f633" y="f634"/>
                  </a:lnTo>
                  <a:lnTo>
                    <a:pt x="f635" y="f636"/>
                  </a:lnTo>
                  <a:lnTo>
                    <a:pt x="f637" y="f638"/>
                  </a:lnTo>
                  <a:lnTo>
                    <a:pt x="f639" y="f640"/>
                  </a:lnTo>
                  <a:lnTo>
                    <a:pt x="f641" y="f642"/>
                  </a:lnTo>
                  <a:lnTo>
                    <a:pt x="f291" y="f643"/>
                  </a:lnTo>
                  <a:lnTo>
                    <a:pt x="f644" y="f645"/>
                  </a:lnTo>
                  <a:lnTo>
                    <a:pt x="f646" y="f647"/>
                  </a:lnTo>
                  <a:lnTo>
                    <a:pt x="f5" y="f648"/>
                  </a:lnTo>
                  <a:lnTo>
                    <a:pt x="f5" y="f649"/>
                  </a:lnTo>
                  <a:lnTo>
                    <a:pt x="f646" y="f389"/>
                  </a:lnTo>
                  <a:lnTo>
                    <a:pt x="f650" y="f388"/>
                  </a:lnTo>
                  <a:lnTo>
                    <a:pt x="f651" y="f652"/>
                  </a:lnTo>
                  <a:lnTo>
                    <a:pt x="f653" y="f654"/>
                  </a:lnTo>
                  <a:lnTo>
                    <a:pt x="f655" y="f656"/>
                  </a:lnTo>
                  <a:lnTo>
                    <a:pt x="f657" y="f658"/>
                  </a:lnTo>
                  <a:lnTo>
                    <a:pt x="f659" y="f660"/>
                  </a:lnTo>
                  <a:lnTo>
                    <a:pt x="f635" y="f661"/>
                  </a:lnTo>
                  <a:lnTo>
                    <a:pt x="f662" y="f663"/>
                  </a:lnTo>
                  <a:lnTo>
                    <a:pt x="f664" y="f665"/>
                  </a:lnTo>
                  <a:lnTo>
                    <a:pt x="f631" y="f666"/>
                  </a:lnTo>
                  <a:lnTo>
                    <a:pt x="f667" y="f668"/>
                  </a:lnTo>
                  <a:lnTo>
                    <a:pt x="f669" y="f670"/>
                  </a:lnTo>
                  <a:lnTo>
                    <a:pt x="f671" y="f646"/>
                  </a:lnTo>
                  <a:lnTo>
                    <a:pt x="f275" y="f650"/>
                  </a:lnTo>
                  <a:lnTo>
                    <a:pt x="f672" y="f673"/>
                  </a:lnTo>
                  <a:lnTo>
                    <a:pt x="f674" y="f673"/>
                  </a:lnTo>
                  <a:lnTo>
                    <a:pt x="f675" y="f650"/>
                  </a:lnTo>
                  <a:lnTo>
                    <a:pt x="f676" y="f646"/>
                  </a:lnTo>
                  <a:lnTo>
                    <a:pt x="f677" y="f678"/>
                  </a:lnTo>
                  <a:lnTo>
                    <a:pt x="f679" y="f680"/>
                  </a:lnTo>
                  <a:lnTo>
                    <a:pt x="f681" y="f682"/>
                  </a:lnTo>
                  <a:lnTo>
                    <a:pt x="f683" y="f684"/>
                  </a:lnTo>
                  <a:lnTo>
                    <a:pt x="f685" y="f686"/>
                  </a:lnTo>
                  <a:lnTo>
                    <a:pt x="f687" y="f688"/>
                  </a:lnTo>
                  <a:lnTo>
                    <a:pt x="f689" y="f379"/>
                  </a:lnTo>
                  <a:lnTo>
                    <a:pt x="f690" y="f691"/>
                  </a:lnTo>
                  <a:lnTo>
                    <a:pt x="f568" y="f692"/>
                  </a:lnTo>
                  <a:lnTo>
                    <a:pt x="f693" y="f694"/>
                  </a:lnTo>
                  <a:lnTo>
                    <a:pt x="f695" y="f696"/>
                  </a:lnTo>
                  <a:lnTo>
                    <a:pt x="f308" y="f697"/>
                  </a:lnTo>
                  <a:lnTo>
                    <a:pt x="f698" y="f453"/>
                  </a:lnTo>
                  <a:lnTo>
                    <a:pt x="f699" y="f700"/>
                  </a:lnTo>
                  <a:lnTo>
                    <a:pt x="f701" y="f702"/>
                  </a:lnTo>
                  <a:lnTo>
                    <a:pt x="f313" y="f703"/>
                  </a:lnTo>
                  <a:lnTo>
                    <a:pt x="f704" y="f481"/>
                  </a:lnTo>
                  <a:lnTo>
                    <a:pt x="f347" y="f705"/>
                  </a:lnTo>
                  <a:lnTo>
                    <a:pt x="f706" y="f707"/>
                  </a:lnTo>
                  <a:lnTo>
                    <a:pt x="f708" y="f709"/>
                  </a:lnTo>
                  <a:lnTo>
                    <a:pt x="f710" y="f711"/>
                  </a:lnTo>
                  <a:lnTo>
                    <a:pt x="f610" y="f712"/>
                  </a:lnTo>
                  <a:lnTo>
                    <a:pt x="f713" y="f714"/>
                  </a:lnTo>
                  <a:lnTo>
                    <a:pt x="f715" y="f716"/>
                  </a:lnTo>
                  <a:lnTo>
                    <a:pt x="f717" y="f718"/>
                  </a:lnTo>
                  <a:lnTo>
                    <a:pt x="f608" y="f719"/>
                  </a:lnTo>
                  <a:lnTo>
                    <a:pt x="f720" y="f516"/>
                  </a:lnTo>
                  <a:lnTo>
                    <a:pt x="f721" y="f722"/>
                  </a:lnTo>
                  <a:lnTo>
                    <a:pt x="f261" y="f723"/>
                  </a:lnTo>
                  <a:lnTo>
                    <a:pt x="f724" y="f725"/>
                  </a:lnTo>
                  <a:lnTo>
                    <a:pt x="f726" y="f727"/>
                  </a:lnTo>
                  <a:lnTo>
                    <a:pt x="f728" y="f729"/>
                  </a:lnTo>
                  <a:lnTo>
                    <a:pt x="f730" y="f731"/>
                  </a:lnTo>
                  <a:lnTo>
                    <a:pt x="f732" y="f733"/>
                  </a:lnTo>
                  <a:lnTo>
                    <a:pt x="f734" y="f735"/>
                  </a:lnTo>
                  <a:lnTo>
                    <a:pt x="f736" y="f477"/>
                  </a:lnTo>
                  <a:lnTo>
                    <a:pt x="f737" y="f703"/>
                  </a:lnTo>
                  <a:lnTo>
                    <a:pt x="f738" y="f739"/>
                  </a:lnTo>
                  <a:lnTo>
                    <a:pt x="f726" y="f740"/>
                  </a:lnTo>
                  <a:lnTo>
                    <a:pt x="f741" y="f742"/>
                  </a:lnTo>
                  <a:lnTo>
                    <a:pt x="f743" y="f744"/>
                  </a:lnTo>
                  <a:lnTo>
                    <a:pt x="f745" y="f447"/>
                  </a:lnTo>
                  <a:lnTo>
                    <a:pt x="f746" y="f747"/>
                  </a:lnTo>
                  <a:lnTo>
                    <a:pt x="f713" y="f748"/>
                  </a:lnTo>
                  <a:lnTo>
                    <a:pt x="f749" y="f750"/>
                  </a:lnTo>
                  <a:lnTo>
                    <a:pt x="f751" y="f752"/>
                  </a:lnTo>
                  <a:lnTo>
                    <a:pt x="f753" y="f754"/>
                  </a:lnTo>
                  <a:lnTo>
                    <a:pt x="f755" y="f756"/>
                  </a:lnTo>
                  <a:lnTo>
                    <a:pt x="f757" y="f758"/>
                  </a:lnTo>
                  <a:lnTo>
                    <a:pt x="f759" y="f760"/>
                  </a:lnTo>
                  <a:lnTo>
                    <a:pt x="f761" y="f762"/>
                  </a:lnTo>
                  <a:lnTo>
                    <a:pt x="f763" y="f764"/>
                  </a:lnTo>
                  <a:lnTo>
                    <a:pt x="f765" y="f766"/>
                  </a:lnTo>
                  <a:lnTo>
                    <a:pt x="f767" y="f768"/>
                  </a:lnTo>
                  <a:lnTo>
                    <a:pt x="f769" y="f770"/>
                  </a:lnTo>
                  <a:lnTo>
                    <a:pt x="f771" y="f590"/>
                  </a:lnTo>
                  <a:lnTo>
                    <a:pt x="f772" y="f773"/>
                  </a:lnTo>
                  <a:lnTo>
                    <a:pt x="f774" y="f351"/>
                  </a:lnTo>
                  <a:lnTo>
                    <a:pt x="f775" y="f347"/>
                  </a:lnTo>
                  <a:lnTo>
                    <a:pt x="f776" y="f710"/>
                  </a:lnTo>
                  <a:lnTo>
                    <a:pt x="f777" y="f778"/>
                  </a:lnTo>
                  <a:lnTo>
                    <a:pt x="f779" y="f780"/>
                  </a:lnTo>
                  <a:lnTo>
                    <a:pt x="f669" y="f781"/>
                  </a:lnTo>
                  <a:lnTo>
                    <a:pt x="f782" y="f783"/>
                  </a:lnTo>
                  <a:lnTo>
                    <a:pt x="f784" y="f249"/>
                  </a:lnTo>
                  <a:lnTo>
                    <a:pt x="f782" y="f730"/>
                  </a:lnTo>
                  <a:lnTo>
                    <a:pt x="f785" y="f786"/>
                  </a:lnTo>
                  <a:lnTo>
                    <a:pt x="f787" y="f788"/>
                  </a:lnTo>
                  <a:lnTo>
                    <a:pt x="f789" y="f130"/>
                  </a:lnTo>
                  <a:lnTo>
                    <a:pt x="f790" y="f404"/>
                  </a:lnTo>
                  <a:lnTo>
                    <a:pt x="f791" y="f136"/>
                  </a:lnTo>
                  <a:lnTo>
                    <a:pt x="f792" y="f400"/>
                  </a:lnTo>
                  <a:lnTo>
                    <a:pt x="f793" y="f794"/>
                  </a:lnTo>
                  <a:lnTo>
                    <a:pt x="f672" y="f795"/>
                  </a:lnTo>
                  <a:lnTo>
                    <a:pt x="f674" y="f278"/>
                  </a:lnTo>
                  <a:lnTo>
                    <a:pt x="f796" y="f797"/>
                  </a:lnTo>
                  <a:lnTo>
                    <a:pt x="f798" y="f799"/>
                  </a:lnTo>
                  <a:lnTo>
                    <a:pt x="f800" y="f801"/>
                  </a:lnTo>
                  <a:lnTo>
                    <a:pt x="f766" y="f144"/>
                  </a:lnTo>
                  <a:lnTo>
                    <a:pt x="f687" y="f802"/>
                  </a:lnTo>
                  <a:lnTo>
                    <a:pt x="f584" y="f803"/>
                  </a:lnTo>
                  <a:lnTo>
                    <a:pt x="f690" y="f272"/>
                  </a:lnTo>
                  <a:lnTo>
                    <a:pt x="f804" y="f272"/>
                  </a:lnTo>
                  <a:lnTo>
                    <a:pt x="f805" y="f425"/>
                  </a:lnTo>
                  <a:lnTo>
                    <a:pt x="f806" y="f226"/>
                  </a:lnTo>
                  <a:lnTo>
                    <a:pt x="f807" y="f808"/>
                  </a:lnTo>
                  <a:lnTo>
                    <a:pt x="f592" y="f809"/>
                  </a:lnTo>
                  <a:lnTo>
                    <a:pt x="f810" y="f811"/>
                  </a:lnTo>
                  <a:lnTo>
                    <a:pt x="f699" y="f812"/>
                  </a:lnTo>
                  <a:lnTo>
                    <a:pt x="f701" y="f813"/>
                  </a:lnTo>
                  <a:lnTo>
                    <a:pt x="f814" y="f815"/>
                  </a:lnTo>
                  <a:lnTo>
                    <a:pt x="f816" y="f817"/>
                  </a:lnTo>
                  <a:lnTo>
                    <a:pt x="f818" y="f422"/>
                  </a:lnTo>
                  <a:lnTo>
                    <a:pt x="f704" y="f398"/>
                  </a:lnTo>
                  <a:lnTo>
                    <a:pt x="f819" y="f820"/>
                  </a:lnTo>
                  <a:lnTo>
                    <a:pt x="f821" y="f822"/>
                  </a:lnTo>
                  <a:lnTo>
                    <a:pt x="f823" y="f824"/>
                  </a:lnTo>
                  <a:lnTo>
                    <a:pt x="f610" y="f119"/>
                  </a:lnTo>
                  <a:lnTo>
                    <a:pt x="f825" y="f826"/>
                  </a:lnTo>
                  <a:lnTo>
                    <a:pt x="f746" y="f827"/>
                  </a:lnTo>
                  <a:lnTo>
                    <a:pt x="f780" y="f828"/>
                  </a:lnTo>
                  <a:lnTo>
                    <a:pt x="f829" y="f830"/>
                  </a:lnTo>
                  <a:lnTo>
                    <a:pt x="f831" y="f316"/>
                  </a:lnTo>
                  <a:lnTo>
                    <a:pt x="f832" y="f313"/>
                  </a:lnTo>
                  <a:lnTo>
                    <a:pt x="f833" y="f834"/>
                  </a:lnTo>
                  <a:lnTo>
                    <a:pt x="f835" y="f836"/>
                  </a:lnTo>
                  <a:lnTo>
                    <a:pt x="f837" y="f359"/>
                  </a:lnTo>
                  <a:lnTo>
                    <a:pt x="f730" y="f838"/>
                  </a:lnTo>
                  <a:lnTo>
                    <a:pt x="f412" y="f839"/>
                  </a:lnTo>
                  <a:lnTo>
                    <a:pt x="f840" y="f841"/>
                  </a:lnTo>
                  <a:lnTo>
                    <a:pt x="f842" y="f843"/>
                  </a:lnTo>
                  <a:lnTo>
                    <a:pt x="f736" y="f844"/>
                  </a:lnTo>
                  <a:lnTo>
                    <a:pt x="f845" y="f846"/>
                  </a:lnTo>
                  <a:lnTo>
                    <a:pt x="f126" y="f847"/>
                  </a:lnTo>
                  <a:lnTo>
                    <a:pt x="f242" y="f848"/>
                  </a:lnTo>
                  <a:lnTo>
                    <a:pt x="f128" y="f849"/>
                  </a:lnTo>
                  <a:lnTo>
                    <a:pt x="f850" y="f851"/>
                  </a:lnTo>
                  <a:lnTo>
                    <a:pt x="f852" y="f853"/>
                  </a:lnTo>
                  <a:lnTo>
                    <a:pt x="f854" y="f748"/>
                  </a:lnTo>
                  <a:lnTo>
                    <a:pt x="f855" y="f856"/>
                  </a:lnTo>
                  <a:lnTo>
                    <a:pt x="f857" y="f784"/>
                  </a:lnTo>
                  <a:lnTo>
                    <a:pt x="f858" y="f859"/>
                  </a:lnTo>
                  <a:lnTo>
                    <a:pt x="f860" y="f861"/>
                  </a:lnTo>
                  <a:lnTo>
                    <a:pt x="f815" y="f862"/>
                  </a:lnTo>
                  <a:lnTo>
                    <a:pt x="f863" y="f309"/>
                  </a:lnTo>
                  <a:lnTo>
                    <a:pt x="f284" y="f864"/>
                  </a:lnTo>
                  <a:lnTo>
                    <a:pt x="f865" y="f319"/>
                  </a:lnTo>
                  <a:lnTo>
                    <a:pt x="f866" y="f825"/>
                  </a:lnTo>
                  <a:lnTo>
                    <a:pt x="f867" y="f261"/>
                  </a:lnTo>
                  <a:lnTo>
                    <a:pt x="f224" y="f868"/>
                  </a:lnTo>
                  <a:lnTo>
                    <a:pt x="f869" y="f870"/>
                  </a:lnTo>
                  <a:lnTo>
                    <a:pt x="f871" y="f872"/>
                  </a:lnTo>
                  <a:lnTo>
                    <a:pt x="f142" y="f850"/>
                  </a:lnTo>
                  <a:lnTo>
                    <a:pt x="f232" y="f820"/>
                  </a:lnTo>
                  <a:lnTo>
                    <a:pt x="f873" y="f874"/>
                  </a:lnTo>
                  <a:lnTo>
                    <a:pt x="f875" y="f876"/>
                  </a:lnTo>
                  <a:lnTo>
                    <a:pt x="f877" y="f878"/>
                  </a:lnTo>
                  <a:lnTo>
                    <a:pt x="f850" y="f294"/>
                  </a:lnTo>
                  <a:lnTo>
                    <a:pt x="f879" y="f880"/>
                  </a:lnTo>
                  <a:lnTo>
                    <a:pt x="f881" y="f882"/>
                  </a:lnTo>
                  <a:lnTo>
                    <a:pt x="f883" y="f161"/>
                  </a:lnTo>
                  <a:lnTo>
                    <a:pt x="f730" y="f884"/>
                  </a:lnTo>
                  <a:lnTo>
                    <a:pt x="f885" y="f175"/>
                  </a:lnTo>
                  <a:lnTo>
                    <a:pt x="f886" y="f887"/>
                  </a:lnTo>
                  <a:lnTo>
                    <a:pt x="f835" y="f888"/>
                  </a:lnTo>
                  <a:lnTo>
                    <a:pt x="f889" y="f890"/>
                  </a:lnTo>
                  <a:lnTo>
                    <a:pt x="f891" y="f892"/>
                  </a:lnTo>
                  <a:lnTo>
                    <a:pt x="f891" y="f893"/>
                  </a:lnTo>
                  <a:lnTo>
                    <a:pt x="f894" y="f145"/>
                  </a:lnTo>
                  <a:lnTo>
                    <a:pt x="f826" y="f895"/>
                  </a:lnTo>
                  <a:lnTo>
                    <a:pt x="f414" y="f896"/>
                  </a:lnTo>
                  <a:lnTo>
                    <a:pt x="f885" y="f499"/>
                  </a:lnTo>
                  <a:lnTo>
                    <a:pt x="f897" y="f154"/>
                  </a:lnTo>
                  <a:lnTo>
                    <a:pt x="f898" y="f474"/>
                  </a:lnTo>
                  <a:lnTo>
                    <a:pt x="f243" y="f349"/>
                  </a:lnTo>
                  <a:lnTo>
                    <a:pt x="f899" y="f900"/>
                  </a:lnTo>
                  <a:lnTo>
                    <a:pt x="f901" y="f902"/>
                  </a:lnTo>
                  <a:lnTo>
                    <a:pt x="f903" y="f904"/>
                  </a:lnTo>
                  <a:lnTo>
                    <a:pt x="f852" y="f905"/>
                  </a:lnTo>
                  <a:lnTo>
                    <a:pt x="f906" y="f907"/>
                  </a:lnTo>
                  <a:lnTo>
                    <a:pt x="f134" y="f908"/>
                  </a:lnTo>
                  <a:lnTo>
                    <a:pt x="f909" y="f910"/>
                  </a:lnTo>
                  <a:lnTo>
                    <a:pt x="f911" y="f912"/>
                  </a:lnTo>
                  <a:lnTo>
                    <a:pt x="f913" y="f914"/>
                  </a:lnTo>
                  <a:lnTo>
                    <a:pt x="f794" y="f915"/>
                  </a:lnTo>
                  <a:lnTo>
                    <a:pt x="f916" y="f917"/>
                  </a:lnTo>
                  <a:lnTo>
                    <a:pt x="f918" y="f919"/>
                  </a:lnTo>
                  <a:lnTo>
                    <a:pt x="f920" y="f921"/>
                  </a:lnTo>
                  <a:lnTo>
                    <a:pt x="f228" y="f922"/>
                  </a:lnTo>
                  <a:lnTo>
                    <a:pt x="f808" y="f923"/>
                  </a:lnTo>
                  <a:lnTo>
                    <a:pt x="f869" y="f924"/>
                  </a:lnTo>
                  <a:lnTo>
                    <a:pt x="f925" y="f926"/>
                  </a:lnTo>
                  <a:lnTo>
                    <a:pt x="f927" y="f928"/>
                  </a:lnTo>
                  <a:lnTo>
                    <a:pt x="f929" y="f928"/>
                  </a:lnTo>
                  <a:lnTo>
                    <a:pt x="f930" y="f926"/>
                  </a:lnTo>
                  <a:lnTo>
                    <a:pt x="f109" y="f931"/>
                  </a:lnTo>
                  <a:lnTo>
                    <a:pt x="f932" y="f933"/>
                  </a:lnTo>
                  <a:lnTo>
                    <a:pt x="f934" y="f935"/>
                  </a:lnTo>
                  <a:lnTo>
                    <a:pt x="f392" y="f179"/>
                  </a:lnTo>
                  <a:lnTo>
                    <a:pt x="f936" y="f937"/>
                  </a:lnTo>
                  <a:lnTo>
                    <a:pt x="f938" y="f939"/>
                  </a:lnTo>
                  <a:lnTo>
                    <a:pt x="f940" y="f941"/>
                  </a:lnTo>
                  <a:lnTo>
                    <a:pt x="f942" y="f917"/>
                  </a:lnTo>
                  <a:lnTo>
                    <a:pt x="f943" y="f944"/>
                  </a:lnTo>
                  <a:lnTo>
                    <a:pt x="f945" y="f946"/>
                  </a:lnTo>
                  <a:lnTo>
                    <a:pt x="f947" y="f170"/>
                  </a:lnTo>
                  <a:lnTo>
                    <a:pt x="f114" y="f948"/>
                  </a:lnTo>
                  <a:lnTo>
                    <a:pt x="f949" y="f950"/>
                  </a:lnTo>
                  <a:lnTo>
                    <a:pt x="f951" y="f952"/>
                  </a:lnTo>
                  <a:lnTo>
                    <a:pt x="f953" y="f954"/>
                  </a:lnTo>
                  <a:lnTo>
                    <a:pt x="f955" y="f956"/>
                  </a:lnTo>
                  <a:lnTo>
                    <a:pt x="f955" y="f957"/>
                  </a:lnTo>
                  <a:lnTo>
                    <a:pt x="f955" y="f958"/>
                  </a:lnTo>
                  <a:lnTo>
                    <a:pt x="f959" y="f460"/>
                  </a:lnTo>
                  <a:lnTo>
                    <a:pt x="f206" y="f960"/>
                  </a:lnTo>
                  <a:lnTo>
                    <a:pt x="f961" y="f962"/>
                  </a:lnTo>
                  <a:lnTo>
                    <a:pt x="f947" y="f963"/>
                  </a:lnTo>
                  <a:lnTo>
                    <a:pt x="f964" y="f965"/>
                  </a:lnTo>
                  <a:lnTo>
                    <a:pt x="f966" y="f161"/>
                  </a:lnTo>
                  <a:lnTo>
                    <a:pt x="f967" y="f207"/>
                  </a:lnTo>
                  <a:lnTo>
                    <a:pt x="f968" y="f967"/>
                  </a:lnTo>
                  <a:lnTo>
                    <a:pt x="f969" y="f220"/>
                  </a:lnTo>
                  <a:lnTo>
                    <a:pt x="f970" y="f272"/>
                  </a:lnTo>
                  <a:lnTo>
                    <a:pt x="f109" y="f815"/>
                  </a:lnTo>
                  <a:lnTo>
                    <a:pt x="f266" y="f400"/>
                  </a:lnTo>
                  <a:lnTo>
                    <a:pt x="f292" y="f971"/>
                  </a:lnTo>
                  <a:lnTo>
                    <a:pt x="f972" y="f973"/>
                  </a:lnTo>
                  <a:lnTo>
                    <a:pt x="f524" y="f974"/>
                  </a:lnTo>
                  <a:lnTo>
                    <a:pt x="f938" y="f813"/>
                  </a:lnTo>
                  <a:lnTo>
                    <a:pt x="f429" y="f975"/>
                  </a:lnTo>
                  <a:lnTo>
                    <a:pt x="f976" y="f968"/>
                  </a:lnTo>
                  <a:lnTo>
                    <a:pt x="f977" y="f976"/>
                  </a:lnTo>
                  <a:lnTo>
                    <a:pt x="f978" y="f133"/>
                  </a:lnTo>
                  <a:lnTo>
                    <a:pt x="f979" y="f139"/>
                  </a:lnTo>
                  <a:lnTo>
                    <a:pt x="f980" y="f98"/>
                  </a:lnTo>
                  <a:lnTo>
                    <a:pt x="f981" y="f982"/>
                  </a:lnTo>
                  <a:lnTo>
                    <a:pt x="f981" y="f983"/>
                  </a:lnTo>
                  <a:lnTo>
                    <a:pt x="f888" y="f892"/>
                  </a:lnTo>
                  <a:lnTo>
                    <a:pt x="f141" y="f984"/>
                  </a:lnTo>
                  <a:lnTo>
                    <a:pt x="f985" y="f986"/>
                  </a:lnTo>
                  <a:lnTo>
                    <a:pt x="f380" y="f895"/>
                  </a:lnTo>
                  <a:lnTo>
                    <a:pt x="f892" y="f987"/>
                  </a:lnTo>
                  <a:lnTo>
                    <a:pt x="f988" y="f989"/>
                  </a:lnTo>
                  <a:lnTo>
                    <a:pt x="f986" y="f990"/>
                  </a:lnTo>
                  <a:lnTo>
                    <a:pt x="f991" y="f992"/>
                  </a:lnTo>
                  <a:lnTo>
                    <a:pt x="f250" y="f904"/>
                  </a:lnTo>
                  <a:lnTo>
                    <a:pt x="f89" y="f993"/>
                  </a:lnTo>
                  <a:lnTo>
                    <a:pt x="f497" y="f994"/>
                  </a:lnTo>
                  <a:lnTo>
                    <a:pt x="f154" y="f995"/>
                  </a:lnTo>
                  <a:lnTo>
                    <a:pt x="f996" y="f53"/>
                  </a:lnTo>
                  <a:lnTo>
                    <a:pt x="f334" y="f997"/>
                  </a:lnTo>
                  <a:lnTo>
                    <a:pt x="f357" y="f223"/>
                  </a:lnTo>
                  <a:lnTo>
                    <a:pt x="f348" y="f195"/>
                  </a:lnTo>
                  <a:lnTo>
                    <a:pt x="f998" y="f999"/>
                  </a:lnTo>
                  <a:lnTo>
                    <a:pt x="f900" y="f43"/>
                  </a:lnTo>
                  <a:lnTo>
                    <a:pt x="f1000" y="f1001"/>
                  </a:lnTo>
                  <a:lnTo>
                    <a:pt x="f1002" y="f1003"/>
                  </a:lnTo>
                  <a:lnTo>
                    <a:pt x="f1004" y="f1005"/>
                  </a:lnTo>
                  <a:lnTo>
                    <a:pt x="f1006" y="f54"/>
                  </a:lnTo>
                  <a:lnTo>
                    <a:pt x="f1007" y="f1008"/>
                  </a:lnTo>
                  <a:lnTo>
                    <a:pt x="f1009" y="f15"/>
                  </a:lnTo>
                  <a:lnTo>
                    <a:pt x="f231" y="f1010"/>
                  </a:lnTo>
                  <a:lnTo>
                    <a:pt x="f1011" y="f1012"/>
                  </a:lnTo>
                  <a:lnTo>
                    <a:pt x="f1013" y="f23"/>
                  </a:lnTo>
                  <a:lnTo>
                    <a:pt x="f1014" y="f1015"/>
                  </a:lnTo>
                  <a:lnTo>
                    <a:pt x="f197" y="f0"/>
                  </a:lnTo>
                  <a:lnTo>
                    <a:pt x="f999" y="f41"/>
                  </a:lnTo>
                  <a:lnTo>
                    <a:pt x="f1016" y="f14"/>
                  </a:lnTo>
                  <a:lnTo>
                    <a:pt x="f61" y="f12"/>
                  </a:lnTo>
                  <a:lnTo>
                    <a:pt x="f1017" y="f34"/>
                  </a:lnTo>
                  <a:lnTo>
                    <a:pt x="f1018"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5" name="Google Shape;81;p15">
              <a:extLst>
                <a:ext uri="{FF2B5EF4-FFF2-40B4-BE49-F238E27FC236}">
                  <a16:creationId xmlns:a16="http://schemas.microsoft.com/office/drawing/2014/main" id="{3E2A36D4-8D87-EA10-E9CA-5EB65F0E8BBA}"/>
                </a:ext>
              </a:extLst>
            </p:cNvPr>
            <p:cNvSpPr/>
            <p:nvPr/>
          </p:nvSpPr>
          <p:spPr>
            <a:xfrm>
              <a:off x="7813831" y="2204801"/>
              <a:ext cx="210467" cy="183382"/>
            </a:xfrm>
            <a:custGeom>
              <a:avLst/>
              <a:gdLst>
                <a:gd name="f0" fmla="val 360"/>
                <a:gd name="f1" fmla="val w"/>
                <a:gd name="f2" fmla="val h"/>
                <a:gd name="f3" fmla="val 0"/>
                <a:gd name="f4" fmla="val 11173"/>
                <a:gd name="f5" fmla="val 9735"/>
                <a:gd name="f6" fmla="val 563"/>
                <a:gd name="f7" fmla="val 1"/>
                <a:gd name="f8" fmla="val 450"/>
                <a:gd name="f9" fmla="val 23"/>
                <a:gd name="f10" fmla="val 68"/>
                <a:gd name="f11" fmla="val 248"/>
                <a:gd name="f12" fmla="val 136"/>
                <a:gd name="f13" fmla="val 158"/>
                <a:gd name="f14" fmla="val 226"/>
                <a:gd name="f15" fmla="val 90"/>
                <a:gd name="f16" fmla="val 316"/>
                <a:gd name="f17" fmla="val 46"/>
                <a:gd name="f18" fmla="val 406"/>
                <a:gd name="f19" fmla="val 518"/>
                <a:gd name="f20" fmla="val 608"/>
                <a:gd name="f21" fmla="val 720"/>
                <a:gd name="f22" fmla="val 855"/>
                <a:gd name="f23" fmla="val 968"/>
                <a:gd name="f24" fmla="val 1552"/>
                <a:gd name="f25" fmla="val 1282"/>
                <a:gd name="f26" fmla="val 2159"/>
                <a:gd name="f27" fmla="val 1866"/>
                <a:gd name="f28" fmla="val 2721"/>
                <a:gd name="f29" fmla="val 2473"/>
                <a:gd name="f30" fmla="val 3305"/>
                <a:gd name="f31" fmla="val 3080"/>
                <a:gd name="f32" fmla="val 3867"/>
                <a:gd name="f33" fmla="val 3710"/>
                <a:gd name="f34" fmla="val 4407"/>
                <a:gd name="f35" fmla="val 4968"/>
                <a:gd name="f36" fmla="val 5508"/>
                <a:gd name="f37" fmla="val 6250"/>
                <a:gd name="f38" fmla="val 6565"/>
                <a:gd name="f39" fmla="val 7553"/>
                <a:gd name="f40" fmla="val 7576"/>
                <a:gd name="f41" fmla="val 10184"/>
                <a:gd name="f42" fmla="val 9599"/>
                <a:gd name="f43" fmla="val 10296"/>
                <a:gd name="f44" fmla="val 9667"/>
                <a:gd name="f45" fmla="val 10408"/>
                <a:gd name="f46" fmla="val 9712"/>
                <a:gd name="f47" fmla="val 10543"/>
                <a:gd name="f48" fmla="val 9734"/>
                <a:gd name="f49" fmla="val 10656"/>
                <a:gd name="f50" fmla="val 10768"/>
                <a:gd name="f51" fmla="val 9689"/>
                <a:gd name="f52" fmla="val 10858"/>
                <a:gd name="f53" fmla="val 9622"/>
                <a:gd name="f54" fmla="val 10948"/>
                <a:gd name="f55" fmla="val 9555"/>
                <a:gd name="f56" fmla="val 11038"/>
                <a:gd name="f57" fmla="val 9465"/>
                <a:gd name="f58" fmla="val 11105"/>
                <a:gd name="f59" fmla="val 9375"/>
                <a:gd name="f60" fmla="val 11150"/>
                <a:gd name="f61" fmla="val 9285"/>
                <a:gd name="f62" fmla="val 9172"/>
                <a:gd name="f63" fmla="val 9060"/>
                <a:gd name="f64" fmla="val 8948"/>
                <a:gd name="f65" fmla="val 8835"/>
                <a:gd name="f66" fmla="val 8723"/>
                <a:gd name="f67" fmla="val 8633"/>
                <a:gd name="f68" fmla="val 8385"/>
                <a:gd name="f69" fmla="val 6677"/>
                <a:gd name="f70" fmla="val 7104"/>
                <a:gd name="f71" fmla="val 5666"/>
                <a:gd name="f72" fmla="val 5845"/>
                <a:gd name="f73" fmla="val 4632"/>
                <a:gd name="f74" fmla="val 4609"/>
                <a:gd name="f75" fmla="val 3575"/>
                <a:gd name="f76" fmla="val 3395"/>
                <a:gd name="f77" fmla="val 2496"/>
                <a:gd name="f78" fmla="val 2810"/>
                <a:gd name="f79" fmla="val 1934"/>
                <a:gd name="f80" fmla="val 2248"/>
                <a:gd name="f81" fmla="val 1372"/>
                <a:gd name="f82" fmla="val 1686"/>
                <a:gd name="f83" fmla="val 788"/>
                <a:gd name="f84" fmla="val 1147"/>
                <a:gd name="f85" fmla="val 203"/>
                <a:gd name="f86" fmla="val 1035"/>
                <a:gd name="f87" fmla="val 113"/>
                <a:gd name="f88" fmla="val 922"/>
                <a:gd name="f89" fmla="val 810"/>
                <a:gd name="f90" fmla="*/ f1 1 11173"/>
                <a:gd name="f91" fmla="*/ f2 1 9735"/>
                <a:gd name="f92" fmla="val f3"/>
                <a:gd name="f93" fmla="val f4"/>
                <a:gd name="f94" fmla="val f5"/>
                <a:gd name="f95" fmla="+- f94 0 f92"/>
                <a:gd name="f96" fmla="+- f93 0 f92"/>
                <a:gd name="f97" fmla="*/ f96 1 11173"/>
                <a:gd name="f98" fmla="*/ f95 1 9735"/>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11173" h="9735">
                  <a:moveTo>
                    <a:pt x="f6" y="f7"/>
                  </a:moveTo>
                  <a:lnTo>
                    <a:pt x="f8" y="f9"/>
                  </a:lnTo>
                  <a:lnTo>
                    <a:pt x="f0" y="f10"/>
                  </a:lnTo>
                  <a:lnTo>
                    <a:pt x="f11" y="f12"/>
                  </a:lnTo>
                  <a:lnTo>
                    <a:pt x="f13" y="f14"/>
                  </a:lnTo>
                  <a:lnTo>
                    <a:pt x="f15" y="f16"/>
                  </a:lnTo>
                  <a:lnTo>
                    <a:pt x="f17" y="f18"/>
                  </a:lnTo>
                  <a:lnTo>
                    <a:pt x="f7" y="f19"/>
                  </a:lnTo>
                  <a:lnTo>
                    <a:pt x="f7" y="f20"/>
                  </a:lnTo>
                  <a:lnTo>
                    <a:pt x="f9" y="f21"/>
                  </a:lnTo>
                  <a:lnTo>
                    <a:pt x="f10" y="f22"/>
                  </a:lnTo>
                  <a:lnTo>
                    <a:pt x="f13" y="f23"/>
                  </a:lnTo>
                  <a:lnTo>
                    <a:pt x="f21"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6"/>
                  </a:lnTo>
                  <a:lnTo>
                    <a:pt x="f50" y="f51"/>
                  </a:lnTo>
                  <a:lnTo>
                    <a:pt x="f52" y="f53"/>
                  </a:lnTo>
                  <a:lnTo>
                    <a:pt x="f54" y="f55"/>
                  </a:lnTo>
                  <a:lnTo>
                    <a:pt x="f56" y="f57"/>
                  </a:lnTo>
                  <a:lnTo>
                    <a:pt x="f58" y="f59"/>
                  </a:lnTo>
                  <a:lnTo>
                    <a:pt x="f60" y="f61"/>
                  </a:lnTo>
                  <a:lnTo>
                    <a:pt x="f4" y="f62"/>
                  </a:lnTo>
                  <a:lnTo>
                    <a:pt x="f4" y="f63"/>
                  </a:lnTo>
                  <a:lnTo>
                    <a:pt x="f60" y="f64"/>
                  </a:lnTo>
                  <a:lnTo>
                    <a:pt x="f58" y="f65"/>
                  </a:lnTo>
                  <a:lnTo>
                    <a:pt x="f56" y="f66"/>
                  </a:lnTo>
                  <a:lnTo>
                    <a:pt x="f5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7"/>
                  </a:lnTo>
                  <a:lnTo>
                    <a:pt x="f89"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6" name="Google Shape;82;p15">
              <a:extLst>
                <a:ext uri="{FF2B5EF4-FFF2-40B4-BE49-F238E27FC236}">
                  <a16:creationId xmlns:a16="http://schemas.microsoft.com/office/drawing/2014/main" id="{7B7D7834-4164-9C35-87CE-D8BE604EC59F}"/>
                </a:ext>
              </a:extLst>
            </p:cNvPr>
            <p:cNvSpPr/>
            <p:nvPr/>
          </p:nvSpPr>
          <p:spPr>
            <a:xfrm>
              <a:off x="8124224" y="2142567"/>
              <a:ext cx="116476" cy="213859"/>
            </a:xfrm>
            <a:custGeom>
              <a:avLst/>
              <a:gdLst>
                <a:gd name="f0" fmla="val 360"/>
                <a:gd name="f1" fmla="val 180"/>
                <a:gd name="f2" fmla="val w"/>
                <a:gd name="f3" fmla="val h"/>
                <a:gd name="f4" fmla="val 0"/>
                <a:gd name="f5" fmla="val 6183"/>
                <a:gd name="f6" fmla="val 11353"/>
                <a:gd name="f7" fmla="val 5418"/>
                <a:gd name="f8" fmla="val 5306"/>
                <a:gd name="f9" fmla="val 45"/>
                <a:gd name="f10" fmla="val 5193"/>
                <a:gd name="f11" fmla="val 90"/>
                <a:gd name="f12" fmla="val 5103"/>
                <a:gd name="f13" fmla="val 158"/>
                <a:gd name="f14" fmla="val 5036"/>
                <a:gd name="f15" fmla="val 248"/>
                <a:gd name="f16" fmla="val 4969"/>
                <a:gd name="f17" fmla="val 4946"/>
                <a:gd name="f18" fmla="val 495"/>
                <a:gd name="f19" fmla="val 4879"/>
                <a:gd name="f20" fmla="val 810"/>
                <a:gd name="f21" fmla="val 4811"/>
                <a:gd name="f22" fmla="val 1102"/>
                <a:gd name="f23" fmla="val 4699"/>
                <a:gd name="f24" fmla="val 1417"/>
                <a:gd name="f25" fmla="val 4586"/>
                <a:gd name="f26" fmla="val 1709"/>
                <a:gd name="f27" fmla="val 4339"/>
                <a:gd name="f28" fmla="val 2293"/>
                <a:gd name="f29" fmla="val 4047"/>
                <a:gd name="f30" fmla="val 2855"/>
                <a:gd name="f31" fmla="val 3417"/>
                <a:gd name="f32" fmla="val 3979"/>
                <a:gd name="f33" fmla="val 3103"/>
                <a:gd name="f34" fmla="val 4541"/>
                <a:gd name="f35" fmla="val 2833"/>
                <a:gd name="f36" fmla="val 5081"/>
                <a:gd name="f37" fmla="val 2181"/>
                <a:gd name="f38" fmla="val 6429"/>
                <a:gd name="f39" fmla="val 1529"/>
                <a:gd name="f40" fmla="val 7733"/>
                <a:gd name="f41" fmla="val 832"/>
                <a:gd name="f42" fmla="val 9037"/>
                <a:gd name="f43" fmla="val 473"/>
                <a:gd name="f44" fmla="val 9689"/>
                <a:gd name="f45" fmla="val 91"/>
                <a:gd name="f46" fmla="val 10318"/>
                <a:gd name="f47" fmla="val 23"/>
                <a:gd name="f48" fmla="val 10453"/>
                <a:gd name="f49" fmla="val 1"/>
                <a:gd name="f50" fmla="val 10566"/>
                <a:gd name="f51" fmla="val 10701"/>
                <a:gd name="f52" fmla="val 10813"/>
                <a:gd name="f53" fmla="val 46"/>
                <a:gd name="f54" fmla="val 10925"/>
                <a:gd name="f55" fmla="val 113"/>
                <a:gd name="f56" fmla="val 11038"/>
                <a:gd name="f57" fmla="val 11128"/>
                <a:gd name="f58" fmla="val 270"/>
                <a:gd name="f59" fmla="val 11218"/>
                <a:gd name="f60" fmla="val 11262"/>
                <a:gd name="f61" fmla="val 11330"/>
                <a:gd name="f62" fmla="val 563"/>
                <a:gd name="f63" fmla="val 11352"/>
                <a:gd name="f64" fmla="val 675"/>
                <a:gd name="f65" fmla="val 787"/>
                <a:gd name="f66" fmla="val 877"/>
                <a:gd name="f67" fmla="val 11285"/>
                <a:gd name="f68" fmla="val 990"/>
                <a:gd name="f69" fmla="val 11195"/>
                <a:gd name="f70" fmla="val 1057"/>
                <a:gd name="f71" fmla="val 11083"/>
                <a:gd name="f72" fmla="val 1462"/>
                <a:gd name="f73" fmla="val 10408"/>
                <a:gd name="f74" fmla="val 1844"/>
                <a:gd name="f75" fmla="val 9734"/>
                <a:gd name="f76" fmla="val 2586"/>
                <a:gd name="f77" fmla="val 8363"/>
                <a:gd name="f78" fmla="val 3283"/>
                <a:gd name="f79" fmla="val 6991"/>
                <a:gd name="f80" fmla="val 3957"/>
                <a:gd name="f81" fmla="val 5575"/>
                <a:gd name="f82" fmla="val 4272"/>
                <a:gd name="f83" fmla="val 4991"/>
                <a:gd name="f84" fmla="val 4406"/>
                <a:gd name="f85" fmla="val 4924"/>
                <a:gd name="f86" fmla="val 3799"/>
                <a:gd name="f87" fmla="val 5238"/>
                <a:gd name="f88" fmla="val 3193"/>
                <a:gd name="f89" fmla="val 5553"/>
                <a:gd name="f90" fmla="val 5800"/>
                <a:gd name="f91" fmla="val 1979"/>
                <a:gd name="f92" fmla="val 5913"/>
                <a:gd name="f93" fmla="val 1664"/>
                <a:gd name="f94" fmla="val 6025"/>
                <a:gd name="f95" fmla="val 1349"/>
                <a:gd name="f96" fmla="val 6092"/>
                <a:gd name="f97" fmla="val 1012"/>
                <a:gd name="f98" fmla="val 6160"/>
                <a:gd name="f99" fmla="val 697"/>
                <a:gd name="f100" fmla="val 6182"/>
                <a:gd name="f101" fmla="val 540"/>
                <a:gd name="f102" fmla="val 428"/>
                <a:gd name="f103" fmla="val 6115"/>
                <a:gd name="f104" fmla="val 315"/>
                <a:gd name="f105" fmla="val 6048"/>
                <a:gd name="f106" fmla="val 225"/>
                <a:gd name="f107" fmla="val 5958"/>
                <a:gd name="f108" fmla="val 135"/>
                <a:gd name="f109" fmla="val 5868"/>
                <a:gd name="f110" fmla="val 68"/>
                <a:gd name="f111" fmla="val 5755"/>
                <a:gd name="f112" fmla="val 5643"/>
                <a:gd name="f113" fmla="*/ f2 1 6183"/>
                <a:gd name="f114" fmla="*/ f3 1 11353"/>
                <a:gd name="f115" fmla="val f4"/>
                <a:gd name="f116" fmla="val f5"/>
                <a:gd name="f117" fmla="val f6"/>
                <a:gd name="f118" fmla="+- f117 0 f115"/>
                <a:gd name="f119" fmla="+- f116 0 f115"/>
                <a:gd name="f120" fmla="*/ f119 1 6183"/>
                <a:gd name="f121" fmla="*/ f118 1 11353"/>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6183" h="11353">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49" y="f51"/>
                  </a:lnTo>
                  <a:lnTo>
                    <a:pt x="f49" y="f52"/>
                  </a:lnTo>
                  <a:lnTo>
                    <a:pt x="f53" y="f54"/>
                  </a:lnTo>
                  <a:lnTo>
                    <a:pt x="f55" y="f56"/>
                  </a:lnTo>
                  <a:lnTo>
                    <a:pt x="f1" y="f57"/>
                  </a:lnTo>
                  <a:lnTo>
                    <a:pt x="f58" y="f59"/>
                  </a:lnTo>
                  <a:lnTo>
                    <a:pt x="f0" y="f60"/>
                  </a:lnTo>
                  <a:lnTo>
                    <a:pt x="f43" y="f61"/>
                  </a:lnTo>
                  <a:lnTo>
                    <a:pt x="f62" y="f63"/>
                  </a:lnTo>
                  <a:lnTo>
                    <a:pt x="f64" y="f63"/>
                  </a:lnTo>
                  <a:lnTo>
                    <a:pt x="f65" y="f61"/>
                  </a:lnTo>
                  <a:lnTo>
                    <a:pt x="f66" y="f67"/>
                  </a:lnTo>
                  <a:lnTo>
                    <a:pt x="f68" y="f69"/>
                  </a:lnTo>
                  <a:lnTo>
                    <a:pt x="f70" y="f71"/>
                  </a:lnTo>
                  <a:lnTo>
                    <a:pt x="f72" y="f73"/>
                  </a:lnTo>
                  <a:lnTo>
                    <a:pt x="f74" y="f75"/>
                  </a:lnTo>
                  <a:lnTo>
                    <a:pt x="f76" y="f77"/>
                  </a:lnTo>
                  <a:lnTo>
                    <a:pt x="f78" y="f79"/>
                  </a:lnTo>
                  <a:lnTo>
                    <a:pt x="f80" y="f81"/>
                  </a:lnTo>
                  <a:lnTo>
                    <a:pt x="f82" y="f83"/>
                  </a:lnTo>
                  <a:lnTo>
                    <a:pt x="f25" y="f84"/>
                  </a:lnTo>
                  <a:lnTo>
                    <a:pt x="f85" y="f86"/>
                  </a:lnTo>
                  <a:lnTo>
                    <a:pt x="f87" y="f88"/>
                  </a:lnTo>
                  <a:lnTo>
                    <a:pt x="f89" y="f76"/>
                  </a:lnTo>
                  <a:lnTo>
                    <a:pt x="f90" y="f91"/>
                  </a:lnTo>
                  <a:lnTo>
                    <a:pt x="f92" y="f93"/>
                  </a:lnTo>
                  <a:lnTo>
                    <a:pt x="f94" y="f95"/>
                  </a:lnTo>
                  <a:lnTo>
                    <a:pt x="f96" y="f97"/>
                  </a:lnTo>
                  <a:lnTo>
                    <a:pt x="f98" y="f99"/>
                  </a:lnTo>
                  <a:lnTo>
                    <a:pt x="f100" y="f101"/>
                  </a:lnTo>
                  <a:lnTo>
                    <a:pt x="f98" y="f102"/>
                  </a:lnTo>
                  <a:lnTo>
                    <a:pt x="f103" y="f104"/>
                  </a:lnTo>
                  <a:lnTo>
                    <a:pt x="f105" y="f106"/>
                  </a:lnTo>
                  <a:lnTo>
                    <a:pt x="f107" y="f108"/>
                  </a:lnTo>
                  <a:lnTo>
                    <a:pt x="f109" y="f110"/>
                  </a:lnTo>
                  <a:lnTo>
                    <a:pt x="f111" y="f9"/>
                  </a:lnTo>
                  <a:lnTo>
                    <a:pt x="f11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7" name="Google Shape;83;p15">
              <a:extLst>
                <a:ext uri="{FF2B5EF4-FFF2-40B4-BE49-F238E27FC236}">
                  <a16:creationId xmlns:a16="http://schemas.microsoft.com/office/drawing/2014/main" id="{B6942454-091D-39C3-75CE-887719B9B50F}"/>
                </a:ext>
              </a:extLst>
            </p:cNvPr>
            <p:cNvSpPr/>
            <p:nvPr/>
          </p:nvSpPr>
          <p:spPr>
            <a:xfrm>
              <a:off x="8058588" y="1848679"/>
              <a:ext cx="124084" cy="274841"/>
            </a:xfrm>
            <a:custGeom>
              <a:avLst/>
              <a:gdLst>
                <a:gd name="f0" fmla="val w"/>
                <a:gd name="f1" fmla="val h"/>
                <a:gd name="f2" fmla="val 0"/>
                <a:gd name="f3" fmla="val 6587"/>
                <a:gd name="f4" fmla="val 14590"/>
                <a:gd name="f5" fmla="val 5845"/>
                <a:gd name="f6" fmla="val 1"/>
                <a:gd name="f7" fmla="val 5733"/>
                <a:gd name="f8" fmla="val 23"/>
                <a:gd name="f9" fmla="val 5643"/>
                <a:gd name="f10" fmla="val 68"/>
                <a:gd name="f11" fmla="val 5553"/>
                <a:gd name="f12" fmla="val 136"/>
                <a:gd name="f13" fmla="val 5463"/>
                <a:gd name="f14" fmla="val 248"/>
                <a:gd name="f15" fmla="val 5395"/>
                <a:gd name="f16" fmla="val 361"/>
                <a:gd name="f17" fmla="val 4766"/>
                <a:gd name="f18" fmla="val 2047"/>
                <a:gd name="f19" fmla="val 4114"/>
                <a:gd name="f20" fmla="val 3733"/>
                <a:gd name="f21" fmla="val 3440"/>
                <a:gd name="f22" fmla="val 5396"/>
                <a:gd name="f23" fmla="val 2765"/>
                <a:gd name="f24" fmla="val 7059"/>
                <a:gd name="f25" fmla="val 1394"/>
                <a:gd name="f26" fmla="val 10386"/>
                <a:gd name="f27" fmla="val 697"/>
                <a:gd name="f28" fmla="val 12072"/>
                <a:gd name="f29" fmla="val 45"/>
                <a:gd name="f30" fmla="val 13736"/>
                <a:gd name="f31" fmla="val 13871"/>
                <a:gd name="f32" fmla="val 14005"/>
                <a:gd name="f33" fmla="val 14118"/>
                <a:gd name="f34" fmla="val 14230"/>
                <a:gd name="f35" fmla="val 113"/>
                <a:gd name="f36" fmla="val 14343"/>
                <a:gd name="f37" fmla="val 203"/>
                <a:gd name="f38" fmla="val 14410"/>
                <a:gd name="f39" fmla="val 293"/>
                <a:gd name="f40" fmla="val 14500"/>
                <a:gd name="f41" fmla="val 405"/>
                <a:gd name="f42" fmla="val 14545"/>
                <a:gd name="f43" fmla="val 495"/>
                <a:gd name="f44" fmla="val 742"/>
                <a:gd name="f45" fmla="val 832"/>
                <a:gd name="f46" fmla="val 14567"/>
                <a:gd name="f47" fmla="val 945"/>
                <a:gd name="f48" fmla="val 14522"/>
                <a:gd name="f49" fmla="val 1034"/>
                <a:gd name="f50" fmla="val 14455"/>
                <a:gd name="f51" fmla="val 1124"/>
                <a:gd name="f52" fmla="val 14365"/>
                <a:gd name="f53" fmla="val 1169"/>
                <a:gd name="f54" fmla="val 1844"/>
                <a:gd name="f55" fmla="val 12567"/>
                <a:gd name="f56" fmla="val 2518"/>
                <a:gd name="f57" fmla="val 10881"/>
                <a:gd name="f58" fmla="val 3889"/>
                <a:gd name="f59" fmla="val 7554"/>
                <a:gd name="f60" fmla="val 4586"/>
                <a:gd name="f61" fmla="val 5891"/>
                <a:gd name="f62" fmla="val 5260"/>
                <a:gd name="f63" fmla="val 4227"/>
                <a:gd name="f64" fmla="val 5912"/>
                <a:gd name="f65" fmla="val 2541"/>
                <a:gd name="f66" fmla="val 6542"/>
                <a:gd name="f67" fmla="val 855"/>
                <a:gd name="f68" fmla="val 6564"/>
                <a:gd name="f69" fmla="val 720"/>
                <a:gd name="f70" fmla="val 585"/>
                <a:gd name="f71" fmla="val 473"/>
                <a:gd name="f72" fmla="val 6519"/>
                <a:gd name="f73" fmla="val 6452"/>
                <a:gd name="f74" fmla="val 271"/>
                <a:gd name="f75" fmla="val 6362"/>
                <a:gd name="f76" fmla="val 181"/>
                <a:gd name="f77" fmla="val 6272"/>
                <a:gd name="f78" fmla="val 6182"/>
                <a:gd name="f79" fmla="val 46"/>
                <a:gd name="f80" fmla="val 6070"/>
                <a:gd name="f81" fmla="val 5957"/>
                <a:gd name="f82" fmla="*/ f0 1 6587"/>
                <a:gd name="f83" fmla="*/ f1 1 14590"/>
                <a:gd name="f84" fmla="val f2"/>
                <a:gd name="f85" fmla="val f3"/>
                <a:gd name="f86" fmla="val f4"/>
                <a:gd name="f87" fmla="+- f86 0 f84"/>
                <a:gd name="f88" fmla="+- f85 0 f84"/>
                <a:gd name="f89" fmla="*/ f88 1 6587"/>
                <a:gd name="f90" fmla="*/ f87 1 14590"/>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6587" h="1459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10" y="f34"/>
                  </a:lnTo>
                  <a:lnTo>
                    <a:pt x="f35" y="f36"/>
                  </a:lnTo>
                  <a:lnTo>
                    <a:pt x="f37" y="f38"/>
                  </a:lnTo>
                  <a:lnTo>
                    <a:pt x="f39" y="f40"/>
                  </a:lnTo>
                  <a:lnTo>
                    <a:pt x="f41" y="f42"/>
                  </a:lnTo>
                  <a:lnTo>
                    <a:pt x="f43" y="f4"/>
                  </a:lnTo>
                  <a:lnTo>
                    <a:pt x="f44" y="f4"/>
                  </a:lnTo>
                  <a:lnTo>
                    <a:pt x="f45" y="f46"/>
                  </a:lnTo>
                  <a:lnTo>
                    <a:pt x="f47" y="f48"/>
                  </a:lnTo>
                  <a:lnTo>
                    <a:pt x="f49" y="f50"/>
                  </a:lnTo>
                  <a:lnTo>
                    <a:pt x="f51" y="f52"/>
                  </a:lnTo>
                  <a:lnTo>
                    <a:pt x="f53" y="f34"/>
                  </a:lnTo>
                  <a:lnTo>
                    <a:pt x="f54" y="f55"/>
                  </a:lnTo>
                  <a:lnTo>
                    <a:pt x="f56" y="f57"/>
                  </a:lnTo>
                  <a:lnTo>
                    <a:pt x="f58" y="f59"/>
                  </a:lnTo>
                  <a:lnTo>
                    <a:pt x="f60" y="f61"/>
                  </a:lnTo>
                  <a:lnTo>
                    <a:pt x="f62" y="f63"/>
                  </a:lnTo>
                  <a:lnTo>
                    <a:pt x="f64" y="f65"/>
                  </a:lnTo>
                  <a:lnTo>
                    <a:pt x="f66" y="f67"/>
                  </a:lnTo>
                  <a:lnTo>
                    <a:pt x="f68" y="f69"/>
                  </a:lnTo>
                  <a:lnTo>
                    <a:pt x="f3" y="f70"/>
                  </a:lnTo>
                  <a:lnTo>
                    <a:pt x="f68" y="f71"/>
                  </a:lnTo>
                  <a:lnTo>
                    <a:pt x="f72" y="f16"/>
                  </a:lnTo>
                  <a:lnTo>
                    <a:pt x="f73" y="f74"/>
                  </a:lnTo>
                  <a:lnTo>
                    <a:pt x="f75" y="f76"/>
                  </a:lnTo>
                  <a:lnTo>
                    <a:pt x="f77" y="f35"/>
                  </a:lnTo>
                  <a:lnTo>
                    <a:pt x="f78" y="f79"/>
                  </a:lnTo>
                  <a:lnTo>
                    <a:pt x="f80" y="f8"/>
                  </a:lnTo>
                  <a:lnTo>
                    <a:pt x="f81"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8" name="Google Shape;84;p15">
              <a:extLst>
                <a:ext uri="{FF2B5EF4-FFF2-40B4-BE49-F238E27FC236}">
                  <a16:creationId xmlns:a16="http://schemas.microsoft.com/office/drawing/2014/main" id="{6A1C502D-0C90-092B-3CED-994A4045D6C0}"/>
                </a:ext>
              </a:extLst>
            </p:cNvPr>
            <p:cNvSpPr/>
            <p:nvPr/>
          </p:nvSpPr>
          <p:spPr>
            <a:xfrm>
              <a:off x="7804943" y="1937613"/>
              <a:ext cx="190149" cy="177448"/>
            </a:xfrm>
            <a:custGeom>
              <a:avLst/>
              <a:gdLst>
                <a:gd name="f0" fmla="val w"/>
                <a:gd name="f1" fmla="val h"/>
                <a:gd name="f2" fmla="val 0"/>
                <a:gd name="f3" fmla="val 10094"/>
                <a:gd name="f4" fmla="val 9420"/>
                <a:gd name="f5" fmla="val 518"/>
                <a:gd name="f6" fmla="val 1"/>
                <a:gd name="f7" fmla="val 405"/>
                <a:gd name="f8" fmla="val 23"/>
                <a:gd name="f9" fmla="val 315"/>
                <a:gd name="f10" fmla="val 91"/>
                <a:gd name="f11" fmla="val 225"/>
                <a:gd name="f12" fmla="val 158"/>
                <a:gd name="f13" fmla="val 90"/>
                <a:gd name="f14" fmla="val 338"/>
                <a:gd name="f15" fmla="val 45"/>
                <a:gd name="f16" fmla="val 428"/>
                <a:gd name="f17" fmla="val 563"/>
                <a:gd name="f18" fmla="val 675"/>
                <a:gd name="f19" fmla="val 787"/>
                <a:gd name="f20" fmla="val 922"/>
                <a:gd name="f21" fmla="val 113"/>
                <a:gd name="f22" fmla="val 1035"/>
                <a:gd name="f23" fmla="val 203"/>
                <a:gd name="f24" fmla="val 1125"/>
                <a:gd name="f25" fmla="val 2361"/>
                <a:gd name="f26" fmla="val 3215"/>
                <a:gd name="f27" fmla="val 4586"/>
                <a:gd name="f28" fmla="val 5283"/>
                <a:gd name="f29" fmla="val 6834"/>
                <a:gd name="f30" fmla="val 7284"/>
                <a:gd name="f31" fmla="val 9104"/>
                <a:gd name="f32" fmla="val 9262"/>
                <a:gd name="f33" fmla="val 9239"/>
                <a:gd name="f34" fmla="val 9352"/>
                <a:gd name="f35" fmla="val 9397"/>
                <a:gd name="f36" fmla="val 9464"/>
                <a:gd name="f37" fmla="val 9419"/>
                <a:gd name="f38" fmla="val 9577"/>
                <a:gd name="f39" fmla="val 9689"/>
                <a:gd name="f40" fmla="val 9374"/>
                <a:gd name="f41" fmla="val 9779"/>
                <a:gd name="f42" fmla="val 9307"/>
                <a:gd name="f43" fmla="val 9869"/>
                <a:gd name="f44" fmla="val 9240"/>
                <a:gd name="f45" fmla="val 9959"/>
                <a:gd name="f46" fmla="val 9172"/>
                <a:gd name="f47" fmla="val 10026"/>
                <a:gd name="f48" fmla="val 9060"/>
                <a:gd name="f49" fmla="val 10071"/>
                <a:gd name="f50" fmla="val 8970"/>
                <a:gd name="f51" fmla="val 8857"/>
                <a:gd name="f52" fmla="val 8722"/>
                <a:gd name="f53" fmla="val 8610"/>
                <a:gd name="f54" fmla="val 10049"/>
                <a:gd name="f55" fmla="val 8498"/>
                <a:gd name="f56" fmla="val 9981"/>
                <a:gd name="f57" fmla="val 8385"/>
                <a:gd name="f58" fmla="val 9891"/>
                <a:gd name="f59" fmla="val 8295"/>
                <a:gd name="f60" fmla="val 7598"/>
                <a:gd name="f61" fmla="val 6317"/>
                <a:gd name="f62" fmla="val 5350"/>
                <a:gd name="f63" fmla="val 4294"/>
                <a:gd name="f64" fmla="val 3148"/>
                <a:gd name="f65" fmla="val 2249"/>
                <a:gd name="f66" fmla="val 967"/>
                <a:gd name="f67" fmla="val 855"/>
                <a:gd name="f68" fmla="val 68"/>
                <a:gd name="f69" fmla="val 742"/>
                <a:gd name="f70" fmla="val 630"/>
                <a:gd name="f71" fmla="*/ f0 1 10094"/>
                <a:gd name="f72" fmla="*/ f1 1 9420"/>
                <a:gd name="f73" fmla="val f2"/>
                <a:gd name="f74" fmla="val f3"/>
                <a:gd name="f75" fmla="val f4"/>
                <a:gd name="f76" fmla="+- f75 0 f73"/>
                <a:gd name="f77" fmla="+- f74 0 f73"/>
                <a:gd name="f78" fmla="*/ f77 1 10094"/>
                <a:gd name="f79" fmla="*/ f76 1 9420"/>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10094" h="9420">
                  <a:moveTo>
                    <a:pt x="f5" y="f6"/>
                  </a:moveTo>
                  <a:lnTo>
                    <a:pt x="f7" y="f8"/>
                  </a:lnTo>
                  <a:lnTo>
                    <a:pt x="f9" y="f10"/>
                  </a:lnTo>
                  <a:lnTo>
                    <a:pt x="f11" y="f12"/>
                  </a:lnTo>
                  <a:lnTo>
                    <a:pt x="f12" y="f11"/>
                  </a:lnTo>
                  <a:lnTo>
                    <a:pt x="f13" y="f14"/>
                  </a:lnTo>
                  <a:lnTo>
                    <a:pt x="f15" y="f16"/>
                  </a:lnTo>
                  <a:lnTo>
                    <a:pt x="f2" y="f17"/>
                  </a:lnTo>
                  <a:lnTo>
                    <a:pt x="f2" y="f18"/>
                  </a:lnTo>
                  <a:lnTo>
                    <a:pt x="f2" y="f19"/>
                  </a:lnTo>
                  <a:lnTo>
                    <a:pt x="f15" y="f20"/>
                  </a:lnTo>
                  <a:lnTo>
                    <a:pt x="f21" y="f22"/>
                  </a:lnTo>
                  <a:lnTo>
                    <a:pt x="f23" y="f24"/>
                  </a:lnTo>
                  <a:lnTo>
                    <a:pt x="f25" y="f26"/>
                  </a:lnTo>
                  <a:lnTo>
                    <a:pt x="f27" y="f28"/>
                  </a:lnTo>
                  <a:lnTo>
                    <a:pt x="f29" y="f30"/>
                  </a:lnTo>
                  <a:lnTo>
                    <a:pt x="f31" y="f32"/>
                  </a:lnTo>
                  <a:lnTo>
                    <a:pt x="f33" y="f34"/>
                  </a:lnTo>
                  <a:lnTo>
                    <a:pt x="f34" y="f35"/>
                  </a:lnTo>
                  <a:lnTo>
                    <a:pt x="f36" y="f37"/>
                  </a:lnTo>
                  <a:lnTo>
                    <a:pt x="f38" y="f35"/>
                  </a:lnTo>
                  <a:lnTo>
                    <a:pt x="f39" y="f40"/>
                  </a:lnTo>
                  <a:lnTo>
                    <a:pt x="f41" y="f42"/>
                  </a:lnTo>
                  <a:lnTo>
                    <a:pt x="f43" y="f44"/>
                  </a:lnTo>
                  <a:lnTo>
                    <a:pt x="f45" y="f46"/>
                  </a:lnTo>
                  <a:lnTo>
                    <a:pt x="f47" y="f48"/>
                  </a:lnTo>
                  <a:lnTo>
                    <a:pt x="f49" y="f50"/>
                  </a:lnTo>
                  <a:lnTo>
                    <a:pt x="f3" y="f51"/>
                  </a:lnTo>
                  <a:lnTo>
                    <a:pt x="f3" y="f52"/>
                  </a:lnTo>
                  <a:lnTo>
                    <a:pt x="f3" y="f53"/>
                  </a:lnTo>
                  <a:lnTo>
                    <a:pt x="f54" y="f55"/>
                  </a:lnTo>
                  <a:lnTo>
                    <a:pt x="f56" y="f57"/>
                  </a:lnTo>
                  <a:lnTo>
                    <a:pt x="f58" y="f59"/>
                  </a:lnTo>
                  <a:lnTo>
                    <a:pt x="f60" y="f61"/>
                  </a:lnTo>
                  <a:lnTo>
                    <a:pt x="f62" y="f63"/>
                  </a:lnTo>
                  <a:lnTo>
                    <a:pt x="f64" y="f65"/>
                  </a:lnTo>
                  <a:lnTo>
                    <a:pt x="f66" y="f12"/>
                  </a:lnTo>
                  <a:lnTo>
                    <a:pt x="f67" y="f68"/>
                  </a:lnTo>
                  <a:lnTo>
                    <a:pt x="f69" y="f8"/>
                  </a:lnTo>
                  <a:lnTo>
                    <a:pt x="f7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9" name="Google Shape;85;p15">
              <a:extLst>
                <a:ext uri="{FF2B5EF4-FFF2-40B4-BE49-F238E27FC236}">
                  <a16:creationId xmlns:a16="http://schemas.microsoft.com/office/drawing/2014/main" id="{A013B200-730C-2E8B-6F8F-A0574EAA0CAB}"/>
                </a:ext>
              </a:extLst>
            </p:cNvPr>
            <p:cNvSpPr/>
            <p:nvPr/>
          </p:nvSpPr>
          <p:spPr>
            <a:xfrm>
              <a:off x="7975177" y="1480706"/>
              <a:ext cx="36850" cy="292205"/>
            </a:xfrm>
            <a:custGeom>
              <a:avLst/>
              <a:gdLst>
                <a:gd name="f0" fmla="val 180"/>
                <a:gd name="f1" fmla="val w"/>
                <a:gd name="f2" fmla="val h"/>
                <a:gd name="f3" fmla="val 0"/>
                <a:gd name="f4" fmla="val 1956"/>
                <a:gd name="f5" fmla="val 15512"/>
                <a:gd name="f6" fmla="val 922"/>
                <a:gd name="f7" fmla="val 1"/>
                <a:gd name="f8" fmla="val 809"/>
                <a:gd name="f9" fmla="val 23"/>
                <a:gd name="f10" fmla="val 697"/>
                <a:gd name="f11" fmla="val 68"/>
                <a:gd name="f12" fmla="val 607"/>
                <a:gd name="f13" fmla="val 136"/>
                <a:gd name="f14" fmla="val 517"/>
                <a:gd name="f15" fmla="val 203"/>
                <a:gd name="f16" fmla="val 450"/>
                <a:gd name="f17" fmla="val 293"/>
                <a:gd name="f18" fmla="val 405"/>
                <a:gd name="f19" fmla="val 382"/>
                <a:gd name="f20" fmla="val 540"/>
                <a:gd name="f21" fmla="val 675"/>
                <a:gd name="f22" fmla="val 2406"/>
                <a:gd name="f23" fmla="val 652"/>
                <a:gd name="f24" fmla="val 4182"/>
                <a:gd name="f25" fmla="val 5081"/>
                <a:gd name="f26" fmla="val 719"/>
                <a:gd name="f27" fmla="val 5980"/>
                <a:gd name="f28" fmla="val 742"/>
                <a:gd name="f29" fmla="val 6879"/>
                <a:gd name="f30" fmla="val 7778"/>
                <a:gd name="f31" fmla="val 8678"/>
                <a:gd name="f32" fmla="val 674"/>
                <a:gd name="f33" fmla="val 9577"/>
                <a:gd name="f34" fmla="val 10453"/>
                <a:gd name="f35" fmla="val 11353"/>
                <a:gd name="f36" fmla="val 427"/>
                <a:gd name="f37" fmla="val 12229"/>
                <a:gd name="f38" fmla="val 315"/>
                <a:gd name="f39" fmla="val 13106"/>
                <a:gd name="f40" fmla="val 13983"/>
                <a:gd name="f41" fmla="val 14837"/>
                <a:gd name="f42" fmla="val 14972"/>
                <a:gd name="f43" fmla="val 15107"/>
                <a:gd name="f44" fmla="val 67"/>
                <a:gd name="f45" fmla="val 15219"/>
                <a:gd name="f46" fmla="val 112"/>
                <a:gd name="f47" fmla="val 15309"/>
                <a:gd name="f48" fmla="val 202"/>
                <a:gd name="f49" fmla="val 15376"/>
                <a:gd name="f50" fmla="val 292"/>
                <a:gd name="f51" fmla="val 15444"/>
                <a:gd name="f52" fmla="val 15489"/>
                <a:gd name="f53" fmla="val 15511"/>
                <a:gd name="f54" fmla="val 854"/>
                <a:gd name="f55" fmla="val 967"/>
                <a:gd name="f56" fmla="val 15421"/>
                <a:gd name="f57" fmla="val 1057"/>
                <a:gd name="f58" fmla="val 15354"/>
                <a:gd name="f59" fmla="val 1146"/>
                <a:gd name="f60" fmla="val 15264"/>
                <a:gd name="f61" fmla="val 1191"/>
                <a:gd name="f62" fmla="val 15152"/>
                <a:gd name="f63" fmla="val 1236"/>
                <a:gd name="f64" fmla="val 15017"/>
                <a:gd name="f65" fmla="val 1416"/>
                <a:gd name="f66" fmla="val 14140"/>
                <a:gd name="f67" fmla="val 1551"/>
                <a:gd name="f68" fmla="val 13263"/>
                <a:gd name="f69" fmla="val 1663"/>
                <a:gd name="f70" fmla="val 12364"/>
                <a:gd name="f71" fmla="val 1753"/>
                <a:gd name="f72" fmla="val 11465"/>
                <a:gd name="f73" fmla="val 1843"/>
                <a:gd name="f74" fmla="val 10566"/>
                <a:gd name="f75" fmla="val 1888"/>
                <a:gd name="f76" fmla="val 9644"/>
                <a:gd name="f77" fmla="val 1933"/>
                <a:gd name="f78" fmla="val 8723"/>
                <a:gd name="f79" fmla="val 7801"/>
                <a:gd name="f80" fmla="val 5958"/>
                <a:gd name="f81" fmla="val 5036"/>
                <a:gd name="f82" fmla="val 4114"/>
                <a:gd name="f83" fmla="val 1776"/>
                <a:gd name="f84" fmla="val 2294"/>
                <a:gd name="f85" fmla="val 1596"/>
                <a:gd name="f86" fmla="val 518"/>
                <a:gd name="f87" fmla="val 1574"/>
                <a:gd name="f88" fmla="val 383"/>
                <a:gd name="f89" fmla="val 1529"/>
                <a:gd name="f90" fmla="val 270"/>
                <a:gd name="f91" fmla="val 1461"/>
                <a:gd name="f92" fmla="val 181"/>
                <a:gd name="f93" fmla="val 1371"/>
                <a:gd name="f94" fmla="val 91"/>
                <a:gd name="f95" fmla="val 1259"/>
                <a:gd name="f96" fmla="val 46"/>
                <a:gd name="f97" fmla="val 1169"/>
                <a:gd name="f98" fmla="val 1034"/>
                <a:gd name="f99" fmla="*/ f1 1 1956"/>
                <a:gd name="f100" fmla="*/ f2 1 15512"/>
                <a:gd name="f101" fmla="val f3"/>
                <a:gd name="f102" fmla="val f4"/>
                <a:gd name="f103" fmla="val f5"/>
                <a:gd name="f104" fmla="+- f103 0 f101"/>
                <a:gd name="f105" fmla="+- f102 0 f101"/>
                <a:gd name="f106" fmla="*/ f105 1 1956"/>
                <a:gd name="f107" fmla="*/ f104 1 15512"/>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956" h="15512">
                  <a:moveTo>
                    <a:pt x="f6" y="f7"/>
                  </a:moveTo>
                  <a:lnTo>
                    <a:pt x="f8" y="f9"/>
                  </a:lnTo>
                  <a:lnTo>
                    <a:pt x="f10" y="f11"/>
                  </a:lnTo>
                  <a:lnTo>
                    <a:pt x="f12" y="f13"/>
                  </a:lnTo>
                  <a:lnTo>
                    <a:pt x="f14" y="f15"/>
                  </a:lnTo>
                  <a:lnTo>
                    <a:pt x="f16" y="f17"/>
                  </a:lnTo>
                  <a:lnTo>
                    <a:pt x="f18" y="f18"/>
                  </a:lnTo>
                  <a:lnTo>
                    <a:pt x="f19" y="f20"/>
                  </a:lnTo>
                  <a:lnTo>
                    <a:pt x="f19" y="f21"/>
                  </a:lnTo>
                  <a:lnTo>
                    <a:pt x="f20" y="f22"/>
                  </a:lnTo>
                  <a:lnTo>
                    <a:pt x="f23" y="f24"/>
                  </a:lnTo>
                  <a:lnTo>
                    <a:pt x="f10" y="f25"/>
                  </a:lnTo>
                  <a:lnTo>
                    <a:pt x="f26" y="f27"/>
                  </a:lnTo>
                  <a:lnTo>
                    <a:pt x="f28" y="f29"/>
                  </a:lnTo>
                  <a:lnTo>
                    <a:pt x="f26" y="f30"/>
                  </a:lnTo>
                  <a:lnTo>
                    <a:pt x="f10" y="f31"/>
                  </a:lnTo>
                  <a:lnTo>
                    <a:pt x="f32" y="f33"/>
                  </a:lnTo>
                  <a:lnTo>
                    <a:pt x="f12" y="f34"/>
                  </a:lnTo>
                  <a:lnTo>
                    <a:pt x="f20" y="f35"/>
                  </a:lnTo>
                  <a:lnTo>
                    <a:pt x="f36" y="f37"/>
                  </a:lnTo>
                  <a:lnTo>
                    <a:pt x="f38" y="f39"/>
                  </a:lnTo>
                  <a:lnTo>
                    <a:pt x="f0" y="f40"/>
                  </a:lnTo>
                  <a:lnTo>
                    <a:pt x="f9" y="f41"/>
                  </a:lnTo>
                  <a:lnTo>
                    <a:pt x="f3" y="f42"/>
                  </a:lnTo>
                  <a:lnTo>
                    <a:pt x="f9" y="f43"/>
                  </a:lnTo>
                  <a:lnTo>
                    <a:pt x="f44" y="f45"/>
                  </a:lnTo>
                  <a:lnTo>
                    <a:pt x="f46" y="f47"/>
                  </a:lnTo>
                  <a:lnTo>
                    <a:pt x="f48" y="f49"/>
                  </a:lnTo>
                  <a:lnTo>
                    <a:pt x="f50" y="f51"/>
                  </a:lnTo>
                  <a:lnTo>
                    <a:pt x="f18" y="f52"/>
                  </a:lnTo>
                  <a:lnTo>
                    <a:pt x="f14" y="f53"/>
                  </a:lnTo>
                  <a:lnTo>
                    <a:pt x="f28" y="f53"/>
                  </a:lnTo>
                  <a:lnTo>
                    <a:pt x="f54" y="f52"/>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4" y="f79"/>
                  </a:lnTo>
                  <a:lnTo>
                    <a:pt x="f4" y="f29"/>
                  </a:lnTo>
                  <a:lnTo>
                    <a:pt x="f4" y="f80"/>
                  </a:lnTo>
                  <a:lnTo>
                    <a:pt x="f77" y="f81"/>
                  </a:lnTo>
                  <a:lnTo>
                    <a:pt x="f75" y="f82"/>
                  </a:lnTo>
                  <a:lnTo>
                    <a:pt x="f83" y="f84"/>
                  </a:lnTo>
                  <a:lnTo>
                    <a:pt x="f85" y="f86"/>
                  </a:lnTo>
                  <a:lnTo>
                    <a:pt x="f87" y="f88"/>
                  </a:lnTo>
                  <a:lnTo>
                    <a:pt x="f89" y="f90"/>
                  </a:lnTo>
                  <a:lnTo>
                    <a:pt x="f91" y="f92"/>
                  </a:lnTo>
                  <a:lnTo>
                    <a:pt x="f93" y="f94"/>
                  </a:lnTo>
                  <a:lnTo>
                    <a:pt x="f95" y="f96"/>
                  </a:lnTo>
                  <a:lnTo>
                    <a:pt x="f97" y="f9"/>
                  </a:lnTo>
                  <a:lnTo>
                    <a:pt x="f98"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0" name="Google Shape;86;p15">
              <a:extLst>
                <a:ext uri="{FF2B5EF4-FFF2-40B4-BE49-F238E27FC236}">
                  <a16:creationId xmlns:a16="http://schemas.microsoft.com/office/drawing/2014/main" id="{404188F8-BC2B-A36B-4FAE-5D37DFB67604}"/>
                </a:ext>
              </a:extLst>
            </p:cNvPr>
            <p:cNvSpPr/>
            <p:nvPr/>
          </p:nvSpPr>
          <p:spPr>
            <a:xfrm>
              <a:off x="7674943" y="1710229"/>
              <a:ext cx="206663" cy="115625"/>
            </a:xfrm>
            <a:custGeom>
              <a:avLst/>
              <a:gdLst>
                <a:gd name="f0" fmla="val 360"/>
                <a:gd name="f1" fmla="val 180"/>
                <a:gd name="f2" fmla="val w"/>
                <a:gd name="f3" fmla="val h"/>
                <a:gd name="f4" fmla="val 0"/>
                <a:gd name="f5" fmla="val 10971"/>
                <a:gd name="f6" fmla="val 6138"/>
                <a:gd name="f7" fmla="val 585"/>
                <a:gd name="f8" fmla="val 472"/>
                <a:gd name="f9" fmla="val 23"/>
                <a:gd name="f10" fmla="val 45"/>
                <a:gd name="f11" fmla="val 270"/>
                <a:gd name="f12" fmla="val 90"/>
                <a:gd name="f13" fmla="val 113"/>
                <a:gd name="f14" fmla="val 68"/>
                <a:gd name="f15" fmla="val 697"/>
                <a:gd name="f16" fmla="val 832"/>
                <a:gd name="f17" fmla="val 944"/>
                <a:gd name="f18" fmla="val 135"/>
                <a:gd name="f19" fmla="val 1057"/>
                <a:gd name="f20" fmla="val 225"/>
                <a:gd name="f21" fmla="val 1147"/>
                <a:gd name="f22" fmla="val 338"/>
                <a:gd name="f23" fmla="val 1237"/>
                <a:gd name="f24" fmla="val 1507"/>
                <a:gd name="f25" fmla="val 1911"/>
                <a:gd name="f26" fmla="val 2720"/>
                <a:gd name="f27" fmla="val 2563"/>
                <a:gd name="f28" fmla="val 3912"/>
                <a:gd name="f29" fmla="val 3215"/>
                <a:gd name="f30" fmla="val 5126"/>
                <a:gd name="f31" fmla="val 3822"/>
                <a:gd name="f32" fmla="val 6362"/>
                <a:gd name="f33" fmla="val 4429"/>
                <a:gd name="f34" fmla="val 7598"/>
                <a:gd name="f35" fmla="val 5013"/>
                <a:gd name="f36" fmla="val 8835"/>
                <a:gd name="f37" fmla="val 5553"/>
                <a:gd name="f38" fmla="val 10116"/>
                <a:gd name="f39" fmla="val 6092"/>
                <a:gd name="f40" fmla="val 10251"/>
                <a:gd name="f41" fmla="val 6115"/>
                <a:gd name="f42" fmla="val 10363"/>
                <a:gd name="f43" fmla="val 6137"/>
                <a:gd name="f44" fmla="val 10498"/>
                <a:gd name="f45" fmla="val 10611"/>
                <a:gd name="f46" fmla="val 6070"/>
                <a:gd name="f47" fmla="val 10700"/>
                <a:gd name="f48" fmla="val 6025"/>
                <a:gd name="f49" fmla="val 10790"/>
                <a:gd name="f50" fmla="val 5935"/>
                <a:gd name="f51" fmla="val 10858"/>
                <a:gd name="f52" fmla="val 5845"/>
                <a:gd name="f53" fmla="val 10903"/>
                <a:gd name="f54" fmla="val 5732"/>
                <a:gd name="f55" fmla="val 10948"/>
                <a:gd name="f56" fmla="val 5643"/>
                <a:gd name="f57" fmla="val 10970"/>
                <a:gd name="f58" fmla="val 5508"/>
                <a:gd name="f59" fmla="val 5395"/>
                <a:gd name="f60" fmla="val 5305"/>
                <a:gd name="f61" fmla="val 5193"/>
                <a:gd name="f62" fmla="val 10813"/>
                <a:gd name="f63" fmla="val 5103"/>
                <a:gd name="f64" fmla="val 10723"/>
                <a:gd name="f65" fmla="val 4946"/>
                <a:gd name="f66" fmla="val 9329"/>
                <a:gd name="f67" fmla="val 8093"/>
                <a:gd name="f68" fmla="val 3867"/>
                <a:gd name="f69" fmla="val 6857"/>
                <a:gd name="f70" fmla="val 3305"/>
                <a:gd name="f71" fmla="val 5620"/>
                <a:gd name="f72" fmla="val 2698"/>
                <a:gd name="f73" fmla="val 4406"/>
                <a:gd name="f74" fmla="val 2068"/>
                <a:gd name="f75" fmla="val 3192"/>
                <a:gd name="f76" fmla="val 1439"/>
                <a:gd name="f77" fmla="val 2001"/>
                <a:gd name="f78" fmla="val 765"/>
                <a:gd name="f79" fmla="*/ f2 1 10971"/>
                <a:gd name="f80" fmla="*/ f3 1 6138"/>
                <a:gd name="f81" fmla="val f4"/>
                <a:gd name="f82" fmla="val f5"/>
                <a:gd name="f83" fmla="val f6"/>
                <a:gd name="f84" fmla="+- f83 0 f81"/>
                <a:gd name="f85" fmla="+- f82 0 f81"/>
                <a:gd name="f86" fmla="*/ f85 1 10971"/>
                <a:gd name="f87" fmla="*/ f84 1 613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10971" h="6138">
                  <a:moveTo>
                    <a:pt x="f7" y="f4"/>
                  </a:moveTo>
                  <a:lnTo>
                    <a:pt x="f8" y="f9"/>
                  </a:lnTo>
                  <a:lnTo>
                    <a:pt x="f0" y="f10"/>
                  </a:lnTo>
                  <a:lnTo>
                    <a:pt x="f11" y="f12"/>
                  </a:lnTo>
                  <a:lnTo>
                    <a:pt x="f1" y="f1"/>
                  </a:lnTo>
                  <a:lnTo>
                    <a:pt x="f13" y="f11"/>
                  </a:lnTo>
                  <a:lnTo>
                    <a:pt x="f14" y="f0"/>
                  </a:lnTo>
                  <a:lnTo>
                    <a:pt x="f9" y="f8"/>
                  </a:lnTo>
                  <a:lnTo>
                    <a:pt x="f4" y="f7"/>
                  </a:lnTo>
                  <a:lnTo>
                    <a:pt x="f4" y="f15"/>
                  </a:lnTo>
                  <a:lnTo>
                    <a:pt x="f9" y="f16"/>
                  </a:lnTo>
                  <a:lnTo>
                    <a:pt x="f14"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1"/>
                  </a:lnTo>
                  <a:lnTo>
                    <a:pt x="f45" y="f46"/>
                  </a:lnTo>
                  <a:lnTo>
                    <a:pt x="f47" y="f48"/>
                  </a:lnTo>
                  <a:lnTo>
                    <a:pt x="f49" y="f50"/>
                  </a:lnTo>
                  <a:lnTo>
                    <a:pt x="f51" y="f52"/>
                  </a:lnTo>
                  <a:lnTo>
                    <a:pt x="f53" y="f54"/>
                  </a:lnTo>
                  <a:lnTo>
                    <a:pt x="f55" y="f56"/>
                  </a:lnTo>
                  <a:lnTo>
                    <a:pt x="f57" y="f58"/>
                  </a:lnTo>
                  <a:lnTo>
                    <a:pt x="f57" y="f59"/>
                  </a:lnTo>
                  <a:lnTo>
                    <a:pt x="f55" y="f60"/>
                  </a:lnTo>
                  <a:lnTo>
                    <a:pt x="f53" y="f61"/>
                  </a:lnTo>
                  <a:lnTo>
                    <a:pt x="f62" y="f63"/>
                  </a:lnTo>
                  <a:lnTo>
                    <a:pt x="f64" y="f35"/>
                  </a:lnTo>
                  <a:lnTo>
                    <a:pt x="f45" y="f65"/>
                  </a:lnTo>
                  <a:lnTo>
                    <a:pt x="f66" y="f33"/>
                  </a:lnTo>
                  <a:lnTo>
                    <a:pt x="f67" y="f68"/>
                  </a:lnTo>
                  <a:lnTo>
                    <a:pt x="f69" y="f70"/>
                  </a:lnTo>
                  <a:lnTo>
                    <a:pt x="f71" y="f72"/>
                  </a:lnTo>
                  <a:lnTo>
                    <a:pt x="f73" y="f74"/>
                  </a:lnTo>
                  <a:lnTo>
                    <a:pt x="f75" y="f76"/>
                  </a:lnTo>
                  <a:lnTo>
                    <a:pt x="f77" y="f78"/>
                  </a:lnTo>
                  <a:lnTo>
                    <a:pt x="f16" y="f12"/>
                  </a:lnTo>
                  <a:lnTo>
                    <a:pt x="f15" y="f10"/>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1" name="Google Shape;87;p15">
              <a:extLst>
                <a:ext uri="{FF2B5EF4-FFF2-40B4-BE49-F238E27FC236}">
                  <a16:creationId xmlns:a16="http://schemas.microsoft.com/office/drawing/2014/main" id="{DFB0E195-0FC5-DDCF-778F-52469375F68D}"/>
                </a:ext>
              </a:extLst>
            </p:cNvPr>
            <p:cNvSpPr/>
            <p:nvPr/>
          </p:nvSpPr>
          <p:spPr>
            <a:xfrm>
              <a:off x="7611429" y="1328275"/>
              <a:ext cx="179149" cy="174056"/>
            </a:xfrm>
            <a:custGeom>
              <a:avLst/>
              <a:gdLst>
                <a:gd name="f0" fmla="val 360"/>
                <a:gd name="f1" fmla="val 180"/>
                <a:gd name="f2" fmla="val w"/>
                <a:gd name="f3" fmla="val h"/>
                <a:gd name="f4" fmla="val 0"/>
                <a:gd name="f5" fmla="val 9510"/>
                <a:gd name="f6" fmla="val 9240"/>
                <a:gd name="f7" fmla="val 518"/>
                <a:gd name="f8" fmla="val 405"/>
                <a:gd name="f9" fmla="val 45"/>
                <a:gd name="f10" fmla="val 315"/>
                <a:gd name="f11" fmla="val 90"/>
                <a:gd name="f12" fmla="val 225"/>
                <a:gd name="f13" fmla="val 135"/>
                <a:gd name="f14" fmla="val 247"/>
                <a:gd name="f15" fmla="val 68"/>
                <a:gd name="f16" fmla="val 23"/>
                <a:gd name="f17" fmla="val 450"/>
                <a:gd name="f18" fmla="val 1"/>
                <a:gd name="f19" fmla="val 562"/>
                <a:gd name="f20" fmla="val 675"/>
                <a:gd name="f21" fmla="val 787"/>
                <a:gd name="f22" fmla="val 899"/>
                <a:gd name="f23" fmla="val 989"/>
                <a:gd name="f24" fmla="val 248"/>
                <a:gd name="f25" fmla="val 1079"/>
                <a:gd name="f26" fmla="val 1349"/>
                <a:gd name="f27" fmla="val 1888"/>
                <a:gd name="f28" fmla="val 2428"/>
                <a:gd name="f29" fmla="val 2720"/>
                <a:gd name="f30" fmla="val 2945"/>
                <a:gd name="f31" fmla="val 3147"/>
                <a:gd name="f32" fmla="val 3462"/>
                <a:gd name="f33" fmla="val 3574"/>
                <a:gd name="f34" fmla="val 3979"/>
                <a:gd name="f35" fmla="val 4024"/>
                <a:gd name="f36" fmla="val 4474"/>
                <a:gd name="f37" fmla="val 4496"/>
                <a:gd name="f38" fmla="val 4991"/>
                <a:gd name="f39" fmla="val 5036"/>
                <a:gd name="f40" fmla="val 5485"/>
                <a:gd name="f41" fmla="val 5597"/>
                <a:gd name="f42" fmla="val 5980"/>
                <a:gd name="f43" fmla="val 6159"/>
                <a:gd name="f44" fmla="val 6452"/>
                <a:gd name="f45" fmla="val 6744"/>
                <a:gd name="f46" fmla="val 7396"/>
                <a:gd name="f47" fmla="val 7913"/>
                <a:gd name="f48" fmla="val 7868"/>
                <a:gd name="f49" fmla="val 8475"/>
                <a:gd name="f50" fmla="val 8363"/>
                <a:gd name="f51" fmla="val 9037"/>
                <a:gd name="f52" fmla="val 9127"/>
                <a:gd name="f53" fmla="val 8588"/>
                <a:gd name="f54" fmla="val 9194"/>
                <a:gd name="f55" fmla="val 8700"/>
                <a:gd name="f56" fmla="val 9217"/>
                <a:gd name="f57" fmla="val 8835"/>
                <a:gd name="f58" fmla="val 9239"/>
                <a:gd name="f59" fmla="val 8947"/>
                <a:gd name="f60" fmla="val 9060"/>
                <a:gd name="f61" fmla="val 9172"/>
                <a:gd name="f62" fmla="val 9149"/>
                <a:gd name="f63" fmla="val 9262"/>
                <a:gd name="f64" fmla="val 9082"/>
                <a:gd name="f65" fmla="val 9352"/>
                <a:gd name="f66" fmla="val 9014"/>
                <a:gd name="f67" fmla="val 9419"/>
                <a:gd name="f68" fmla="val 8924"/>
                <a:gd name="f69" fmla="val 9487"/>
                <a:gd name="f70" fmla="val 8834"/>
                <a:gd name="f71" fmla="val 9509"/>
                <a:gd name="f72" fmla="val 8722"/>
                <a:gd name="f73" fmla="val 8610"/>
                <a:gd name="f74" fmla="val 8497"/>
                <a:gd name="f75" fmla="val 9442"/>
                <a:gd name="f76" fmla="val 8385"/>
                <a:gd name="f77" fmla="val 8273"/>
                <a:gd name="f78" fmla="val 8880"/>
                <a:gd name="f79" fmla="val 7755"/>
                <a:gd name="f80" fmla="val 8430"/>
                <a:gd name="f81" fmla="val 7216"/>
                <a:gd name="f82" fmla="val 7531"/>
                <a:gd name="f83" fmla="val 6115"/>
                <a:gd name="f84" fmla="val 6609"/>
                <a:gd name="f85" fmla="val 5013"/>
                <a:gd name="f86" fmla="val 6160"/>
                <a:gd name="f87" fmla="val 5665"/>
                <a:gd name="f88" fmla="val 3957"/>
                <a:gd name="f89" fmla="val 5126"/>
                <a:gd name="f90" fmla="val 3440"/>
                <a:gd name="f91" fmla="val 4586"/>
                <a:gd name="f92" fmla="val 2922"/>
                <a:gd name="f93" fmla="val 4002"/>
                <a:gd name="f94" fmla="val 3417"/>
                <a:gd name="f95" fmla="val 1933"/>
                <a:gd name="f96" fmla="val 2833"/>
                <a:gd name="f97" fmla="val 1461"/>
                <a:gd name="f98" fmla="val 2226"/>
                <a:gd name="f99" fmla="val 1012"/>
                <a:gd name="f100" fmla="val 113"/>
                <a:gd name="f101" fmla="val 900"/>
                <a:gd name="f102" fmla="val 765"/>
                <a:gd name="f103" fmla="*/ f2 1 9510"/>
                <a:gd name="f104" fmla="*/ f3 1 9240"/>
                <a:gd name="f105" fmla="val f4"/>
                <a:gd name="f106" fmla="val f5"/>
                <a:gd name="f107" fmla="val f6"/>
                <a:gd name="f108" fmla="+- f107 0 f105"/>
                <a:gd name="f109" fmla="+- f106 0 f105"/>
                <a:gd name="f110" fmla="*/ f109 1 9510"/>
                <a:gd name="f111" fmla="*/ f108 1 9240"/>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9510" h="9240">
                  <a:moveTo>
                    <a:pt x="f7" y="f4"/>
                  </a:moveTo>
                  <a:lnTo>
                    <a:pt x="f8" y="f9"/>
                  </a:lnTo>
                  <a:lnTo>
                    <a:pt x="f10" y="f11"/>
                  </a:lnTo>
                  <a:lnTo>
                    <a:pt x="f12" y="f1"/>
                  </a:lnTo>
                  <a:lnTo>
                    <a:pt x="f13" y="f14"/>
                  </a:lnTo>
                  <a:lnTo>
                    <a:pt x="f15" y="f0"/>
                  </a:lnTo>
                  <a:lnTo>
                    <a:pt x="f16" y="f17"/>
                  </a:lnTo>
                  <a:lnTo>
                    <a:pt x="f18" y="f19"/>
                  </a:lnTo>
                  <a:lnTo>
                    <a:pt x="f18" y="f20"/>
                  </a:lnTo>
                  <a:lnTo>
                    <a:pt x="f16" y="f21"/>
                  </a:lnTo>
                  <a:lnTo>
                    <a:pt x="f15"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49" y="f52"/>
                  </a:lnTo>
                  <a:lnTo>
                    <a:pt x="f53" y="f54"/>
                  </a:lnTo>
                  <a:lnTo>
                    <a:pt x="f55" y="f56"/>
                  </a:lnTo>
                  <a:lnTo>
                    <a:pt x="f57" y="f58"/>
                  </a:lnTo>
                  <a:lnTo>
                    <a:pt x="f59" y="f58"/>
                  </a:lnTo>
                  <a:lnTo>
                    <a:pt x="f60" y="f54"/>
                  </a:lnTo>
                  <a:lnTo>
                    <a:pt x="f61" y="f62"/>
                  </a:lnTo>
                  <a:lnTo>
                    <a:pt x="f63" y="f64"/>
                  </a:lnTo>
                  <a:lnTo>
                    <a:pt x="f65" y="f66"/>
                  </a:lnTo>
                  <a:lnTo>
                    <a:pt x="f67" y="f68"/>
                  </a:lnTo>
                  <a:lnTo>
                    <a:pt x="f69" y="f70"/>
                  </a:lnTo>
                  <a:lnTo>
                    <a:pt x="f71" y="f72"/>
                  </a:lnTo>
                  <a:lnTo>
                    <a:pt x="f71" y="f73"/>
                  </a:lnTo>
                  <a:lnTo>
                    <a:pt x="f69" y="f74"/>
                  </a:lnTo>
                  <a:lnTo>
                    <a:pt x="f75" y="f76"/>
                  </a:lnTo>
                  <a:lnTo>
                    <a:pt x="f65" y="f77"/>
                  </a:lnTo>
                  <a:lnTo>
                    <a:pt x="f78" y="f79"/>
                  </a:lnTo>
                  <a:lnTo>
                    <a:pt x="f80" y="f81"/>
                  </a:lnTo>
                  <a:lnTo>
                    <a:pt x="f82" y="f83"/>
                  </a:lnTo>
                  <a:lnTo>
                    <a:pt x="f84" y="f85"/>
                  </a:lnTo>
                  <a:lnTo>
                    <a:pt x="f86" y="f36"/>
                  </a:lnTo>
                  <a:lnTo>
                    <a:pt x="f87" y="f88"/>
                  </a:lnTo>
                  <a:lnTo>
                    <a:pt x="f89" y="f90"/>
                  </a:lnTo>
                  <a:lnTo>
                    <a:pt x="f91" y="f92"/>
                  </a:lnTo>
                  <a:lnTo>
                    <a:pt x="f93" y="f28"/>
                  </a:lnTo>
                  <a:lnTo>
                    <a:pt x="f94" y="f95"/>
                  </a:lnTo>
                  <a:lnTo>
                    <a:pt x="f96" y="f97"/>
                  </a:lnTo>
                  <a:lnTo>
                    <a:pt x="f98" y="f99"/>
                  </a:lnTo>
                  <a:lnTo>
                    <a:pt x="f99" y="f100"/>
                  </a:lnTo>
                  <a:lnTo>
                    <a:pt x="f101" y="f9"/>
                  </a:lnTo>
                  <a:lnTo>
                    <a:pt x="f10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2" name="Google Shape;88;p15">
              <a:extLst>
                <a:ext uri="{FF2B5EF4-FFF2-40B4-BE49-F238E27FC236}">
                  <a16:creationId xmlns:a16="http://schemas.microsoft.com/office/drawing/2014/main" id="{25512139-6FA4-E350-317D-CF7D8F1A65D5}"/>
                </a:ext>
              </a:extLst>
            </p:cNvPr>
            <p:cNvSpPr/>
            <p:nvPr/>
          </p:nvSpPr>
          <p:spPr>
            <a:xfrm>
              <a:off x="6343622" y="1542537"/>
              <a:ext cx="685571" cy="1249189"/>
            </a:xfrm>
            <a:custGeom>
              <a:avLst/>
              <a:gdLst>
                <a:gd name="f0" fmla="val 360"/>
                <a:gd name="f1" fmla="val 180"/>
                <a:gd name="f2" fmla="val w"/>
                <a:gd name="f3" fmla="val h"/>
                <a:gd name="f4" fmla="val 0"/>
                <a:gd name="f5" fmla="val 36394"/>
                <a:gd name="f6" fmla="val 66314"/>
                <a:gd name="f7" fmla="val 13420"/>
                <a:gd name="f8" fmla="val 1"/>
                <a:gd name="f9" fmla="val 13038"/>
                <a:gd name="f10" fmla="val 46"/>
                <a:gd name="f11" fmla="val 12701"/>
                <a:gd name="f12" fmla="val 113"/>
                <a:gd name="f13" fmla="val 12409"/>
                <a:gd name="f14" fmla="val 225"/>
                <a:gd name="f15" fmla="val 12117"/>
                <a:gd name="f16" fmla="val 383"/>
                <a:gd name="f17" fmla="val 11869"/>
                <a:gd name="f18" fmla="val 585"/>
                <a:gd name="f19" fmla="val 11645"/>
                <a:gd name="f20" fmla="val 810"/>
                <a:gd name="f21" fmla="val 11465"/>
                <a:gd name="f22" fmla="val 1057"/>
                <a:gd name="f23" fmla="val 11285"/>
                <a:gd name="f24" fmla="val 1327"/>
                <a:gd name="f25" fmla="val 11128"/>
                <a:gd name="f26" fmla="val 1642"/>
                <a:gd name="f27" fmla="val 11015"/>
                <a:gd name="f28" fmla="val 1956"/>
                <a:gd name="f29" fmla="val 10903"/>
                <a:gd name="f30" fmla="val 2316"/>
                <a:gd name="f31" fmla="val 10835"/>
                <a:gd name="f32" fmla="val 2676"/>
                <a:gd name="f33" fmla="val 10768"/>
                <a:gd name="f34" fmla="val 3080"/>
                <a:gd name="f35" fmla="val 10723"/>
                <a:gd name="f36" fmla="val 3485"/>
                <a:gd name="f37" fmla="val 10700"/>
                <a:gd name="f38" fmla="val 3889"/>
                <a:gd name="f39" fmla="val 10678"/>
                <a:gd name="f40" fmla="val 4339"/>
                <a:gd name="f41" fmla="val 4766"/>
                <a:gd name="f42" fmla="val 5216"/>
                <a:gd name="f43" fmla="val 6137"/>
                <a:gd name="f44" fmla="val 10880"/>
                <a:gd name="f45" fmla="val 7082"/>
                <a:gd name="f46" fmla="val 8003"/>
                <a:gd name="f47" fmla="val 11172"/>
                <a:gd name="f48" fmla="val 8902"/>
                <a:gd name="f49" fmla="val 11352"/>
                <a:gd name="f50" fmla="val 9779"/>
                <a:gd name="f51" fmla="val 11555"/>
                <a:gd name="f52" fmla="val 10588"/>
                <a:gd name="f53" fmla="val 10790"/>
                <a:gd name="f54" fmla="val 10408"/>
                <a:gd name="f55" fmla="val 9914"/>
                <a:gd name="f56" fmla="val 10206"/>
                <a:gd name="f57" fmla="val 8947"/>
                <a:gd name="f58" fmla="val 10026"/>
                <a:gd name="f59" fmla="val 7936"/>
                <a:gd name="f60" fmla="val 9846"/>
                <a:gd name="f61" fmla="val 6857"/>
                <a:gd name="f62" fmla="val 9689"/>
                <a:gd name="f63" fmla="val 5800"/>
                <a:gd name="f64" fmla="val 9577"/>
                <a:gd name="f65" fmla="val 5261"/>
                <a:gd name="f66" fmla="val 9532"/>
                <a:gd name="f67" fmla="val 4743"/>
                <a:gd name="f68" fmla="val 9509"/>
                <a:gd name="f69" fmla="val 3732"/>
                <a:gd name="f70" fmla="val 3260"/>
                <a:gd name="f71" fmla="val 2788"/>
                <a:gd name="f72" fmla="val 9599"/>
                <a:gd name="f73" fmla="val 2361"/>
                <a:gd name="f74" fmla="val 9667"/>
                <a:gd name="f75" fmla="val 9757"/>
                <a:gd name="f76" fmla="val 1574"/>
                <a:gd name="f77" fmla="val 9869"/>
                <a:gd name="f78" fmla="val 1237"/>
                <a:gd name="f79" fmla="val 922"/>
                <a:gd name="f80" fmla="val 652"/>
                <a:gd name="f81" fmla="val 517"/>
                <a:gd name="f82" fmla="val 10521"/>
                <a:gd name="f83" fmla="val 428"/>
                <a:gd name="f84" fmla="val 10633"/>
                <a:gd name="f85" fmla="val 315"/>
                <a:gd name="f86" fmla="val 248"/>
                <a:gd name="f87" fmla="val 11060"/>
                <a:gd name="f88" fmla="val 11218"/>
                <a:gd name="f89" fmla="val 68"/>
                <a:gd name="f90" fmla="val 11375"/>
                <a:gd name="f91" fmla="val 23"/>
                <a:gd name="f92" fmla="val 11735"/>
                <a:gd name="f93" fmla="val 11937"/>
                <a:gd name="f94" fmla="val 12139"/>
                <a:gd name="f95" fmla="val 45"/>
                <a:gd name="f96" fmla="val 12342"/>
                <a:gd name="f97" fmla="val 90"/>
                <a:gd name="f98" fmla="val 12566"/>
                <a:gd name="f99" fmla="val 158"/>
                <a:gd name="f100" fmla="val 12814"/>
                <a:gd name="f101" fmla="val 13308"/>
                <a:gd name="f102" fmla="val 13466"/>
                <a:gd name="f103" fmla="val 472"/>
                <a:gd name="f104" fmla="val 13623"/>
                <a:gd name="f105" fmla="val 13758"/>
                <a:gd name="f106" fmla="val 697"/>
                <a:gd name="f107" fmla="val 13893"/>
                <a:gd name="f108" fmla="val 14028"/>
                <a:gd name="f109" fmla="val 945"/>
                <a:gd name="f110" fmla="val 14140"/>
                <a:gd name="f111" fmla="val 1259"/>
                <a:gd name="f112" fmla="val 14342"/>
                <a:gd name="f113" fmla="val 1596"/>
                <a:gd name="f114" fmla="val 14522"/>
                <a:gd name="f115" fmla="val 1979"/>
                <a:gd name="f116" fmla="val 14679"/>
                <a:gd name="f117" fmla="val 2406"/>
                <a:gd name="f118" fmla="val 14792"/>
                <a:gd name="f119" fmla="val 2855"/>
                <a:gd name="f120" fmla="val 14859"/>
                <a:gd name="f121" fmla="val 3327"/>
                <a:gd name="f122" fmla="val 14927"/>
                <a:gd name="f123" fmla="val 3822"/>
                <a:gd name="f124" fmla="val 14949"/>
                <a:gd name="f125" fmla="val 14972"/>
                <a:gd name="f126" fmla="val 4878"/>
                <a:gd name="f127" fmla="val 5418"/>
                <a:gd name="f128" fmla="val 5980"/>
                <a:gd name="f129" fmla="val 14882"/>
                <a:gd name="f130" fmla="val 7104"/>
                <a:gd name="f131" fmla="val 14747"/>
                <a:gd name="f132" fmla="val 8205"/>
                <a:gd name="f133" fmla="val 14567"/>
                <a:gd name="f134" fmla="val 9262"/>
                <a:gd name="f135" fmla="val 14365"/>
                <a:gd name="f136" fmla="val 10251"/>
                <a:gd name="f137" fmla="val 13938"/>
                <a:gd name="f138" fmla="val 13735"/>
                <a:gd name="f139" fmla="val 12454"/>
                <a:gd name="f140" fmla="val 13556"/>
                <a:gd name="f141" fmla="val 12858"/>
                <a:gd name="f142" fmla="val 13421"/>
                <a:gd name="f143" fmla="val 13016"/>
                <a:gd name="f144" fmla="val 13376"/>
                <a:gd name="f145" fmla="val 13375"/>
                <a:gd name="f146" fmla="val 13713"/>
                <a:gd name="f147" fmla="val 14162"/>
                <a:gd name="f148" fmla="val 14050"/>
                <a:gd name="f149" fmla="val 14994"/>
                <a:gd name="f150" fmla="val 14657"/>
                <a:gd name="f151" fmla="val 15421"/>
                <a:gd name="f152" fmla="val 15871"/>
                <a:gd name="f153" fmla="val 15511"/>
                <a:gd name="f154" fmla="val 16770"/>
                <a:gd name="f155" fmla="val 16028"/>
                <a:gd name="f156" fmla="val 17714"/>
                <a:gd name="f157" fmla="val 16523"/>
                <a:gd name="f158" fmla="val 18681"/>
                <a:gd name="f159" fmla="val 16972"/>
                <a:gd name="f160" fmla="val 19670"/>
                <a:gd name="f161" fmla="val 17399"/>
                <a:gd name="f162" fmla="val 20659"/>
                <a:gd name="f163" fmla="val 17152"/>
                <a:gd name="f164" fmla="val 20502"/>
                <a:gd name="f165" fmla="val 16927"/>
                <a:gd name="f166" fmla="val 20344"/>
                <a:gd name="f167" fmla="val 16680"/>
                <a:gd name="f168" fmla="val 20187"/>
                <a:gd name="f169" fmla="val 16410"/>
                <a:gd name="f170" fmla="val 20052"/>
                <a:gd name="f171" fmla="val 19827"/>
                <a:gd name="f172" fmla="val 15309"/>
                <a:gd name="f173" fmla="val 19647"/>
                <a:gd name="f174" fmla="val 14724"/>
                <a:gd name="f175" fmla="val 19490"/>
                <a:gd name="f176" fmla="val 19355"/>
                <a:gd name="f177" fmla="val 19265"/>
                <a:gd name="f178" fmla="val 13083"/>
                <a:gd name="f179" fmla="val 19175"/>
                <a:gd name="f180" fmla="val 12431"/>
                <a:gd name="f181" fmla="val 19108"/>
                <a:gd name="f182" fmla="val 11712"/>
                <a:gd name="f183" fmla="val 19063"/>
                <a:gd name="f184" fmla="val 11330"/>
                <a:gd name="f185" fmla="val 19040"/>
                <a:gd name="f186" fmla="val 10543"/>
                <a:gd name="f187" fmla="val 10161"/>
                <a:gd name="f188" fmla="val 19085"/>
                <a:gd name="f189" fmla="val 9756"/>
                <a:gd name="f190" fmla="val 19130"/>
                <a:gd name="f191" fmla="val 9397"/>
                <a:gd name="f192" fmla="val 19220"/>
                <a:gd name="f193" fmla="val 9037"/>
                <a:gd name="f194" fmla="val 19310"/>
                <a:gd name="f195" fmla="val 8700"/>
                <a:gd name="f196" fmla="val 19445"/>
                <a:gd name="f197" fmla="val 8385"/>
                <a:gd name="f198" fmla="val 19602"/>
                <a:gd name="f199" fmla="val 8093"/>
                <a:gd name="f200" fmla="val 19805"/>
                <a:gd name="f201" fmla="val 7823"/>
                <a:gd name="f202" fmla="val 20029"/>
                <a:gd name="f203" fmla="val 7711"/>
                <a:gd name="f204" fmla="val 20164"/>
                <a:gd name="f205" fmla="val 7621"/>
                <a:gd name="f206" fmla="val 20299"/>
                <a:gd name="f207" fmla="val 7486"/>
                <a:gd name="f208" fmla="val 7396"/>
                <a:gd name="f209" fmla="val 20681"/>
                <a:gd name="f210" fmla="val 7329"/>
                <a:gd name="f211" fmla="val 20861"/>
                <a:gd name="f212" fmla="val 7284"/>
                <a:gd name="f213" fmla="val 21041"/>
                <a:gd name="f214" fmla="val 7261"/>
                <a:gd name="f215" fmla="val 21221"/>
                <a:gd name="f216" fmla="val 7239"/>
                <a:gd name="f217" fmla="val 21401"/>
                <a:gd name="f218" fmla="val 21558"/>
                <a:gd name="f219" fmla="val 21715"/>
                <a:gd name="f220" fmla="val 7351"/>
                <a:gd name="f221" fmla="val 21873"/>
                <a:gd name="f222" fmla="val 7419"/>
                <a:gd name="f223" fmla="val 22030"/>
                <a:gd name="f224" fmla="val 22165"/>
                <a:gd name="f225" fmla="val 7598"/>
                <a:gd name="f226" fmla="val 22322"/>
                <a:gd name="f227" fmla="val 22592"/>
                <a:gd name="f228" fmla="val 22839"/>
                <a:gd name="f229" fmla="val 8408"/>
                <a:gd name="f230" fmla="val 23064"/>
                <a:gd name="f231" fmla="val 8745"/>
                <a:gd name="f232" fmla="val 23266"/>
                <a:gd name="f233" fmla="val 9104"/>
                <a:gd name="f234" fmla="val 23469"/>
                <a:gd name="f235" fmla="val 9464"/>
                <a:gd name="f236" fmla="val 23626"/>
                <a:gd name="f237" fmla="val 9824"/>
                <a:gd name="f238" fmla="val 23783"/>
                <a:gd name="f239" fmla="val 23896"/>
                <a:gd name="f240" fmla="val 10498"/>
                <a:gd name="f241" fmla="val 24008"/>
                <a:gd name="f242" fmla="val 10813"/>
                <a:gd name="f243" fmla="val 24098"/>
                <a:gd name="f244" fmla="val 11734"/>
                <a:gd name="f245" fmla="val 24301"/>
                <a:gd name="f246" fmla="val 12207"/>
                <a:gd name="f247" fmla="val 24390"/>
                <a:gd name="f248" fmla="val 24458"/>
                <a:gd name="f249" fmla="val 13196"/>
                <a:gd name="f250" fmla="val 24525"/>
                <a:gd name="f251" fmla="val 24570"/>
                <a:gd name="f252" fmla="val 14207"/>
                <a:gd name="f253" fmla="val 24593"/>
                <a:gd name="f254" fmla="val 24615"/>
                <a:gd name="f255" fmla="val 15241"/>
                <a:gd name="f256" fmla="val 15736"/>
                <a:gd name="f257" fmla="val 16253"/>
                <a:gd name="f258" fmla="val 24548"/>
                <a:gd name="f259" fmla="val 16747"/>
                <a:gd name="f260" fmla="val 24480"/>
                <a:gd name="f261" fmla="val 17242"/>
                <a:gd name="f262" fmla="val 24278"/>
                <a:gd name="f263" fmla="val 18208"/>
                <a:gd name="f264" fmla="val 24143"/>
                <a:gd name="f265" fmla="val 18658"/>
                <a:gd name="f266" fmla="val 23986"/>
                <a:gd name="f267" fmla="val 18928"/>
                <a:gd name="f268" fmla="val 24705"/>
                <a:gd name="f269" fmla="val 19198"/>
                <a:gd name="f270" fmla="val 25514"/>
                <a:gd name="f271" fmla="val 26324"/>
                <a:gd name="f272" fmla="val 27133"/>
                <a:gd name="f273" fmla="val 19849"/>
                <a:gd name="f274" fmla="val 27942"/>
                <a:gd name="f275" fmla="val 20007"/>
                <a:gd name="f276" fmla="val 28729"/>
                <a:gd name="f277" fmla="val 29538"/>
                <a:gd name="f278" fmla="val 20276"/>
                <a:gd name="f279" fmla="val 30347"/>
                <a:gd name="f280" fmla="val 20389"/>
                <a:gd name="f281" fmla="val 31157"/>
                <a:gd name="f282" fmla="val 30842"/>
                <a:gd name="f283" fmla="val 19984"/>
                <a:gd name="f284" fmla="val 30550"/>
                <a:gd name="f285" fmla="val 19737"/>
                <a:gd name="f286" fmla="val 30257"/>
                <a:gd name="f287" fmla="val 19512"/>
                <a:gd name="f288" fmla="val 29988"/>
                <a:gd name="f289" fmla="val 19242"/>
                <a:gd name="f290" fmla="val 29718"/>
                <a:gd name="f291" fmla="val 18995"/>
                <a:gd name="f292" fmla="val 29448"/>
                <a:gd name="f293" fmla="val 18703"/>
                <a:gd name="f294" fmla="val 29201"/>
                <a:gd name="f295" fmla="val 18433"/>
                <a:gd name="f296" fmla="val 28954"/>
                <a:gd name="f297" fmla="val 18141"/>
                <a:gd name="f298" fmla="val 17826"/>
                <a:gd name="f299" fmla="val 28527"/>
                <a:gd name="f300" fmla="val 17512"/>
                <a:gd name="f301" fmla="val 28324"/>
                <a:gd name="f302" fmla="val 17197"/>
                <a:gd name="f303" fmla="val 28144"/>
                <a:gd name="f304" fmla="val 16882"/>
                <a:gd name="f305" fmla="val 27965"/>
                <a:gd name="f306" fmla="val 16545"/>
                <a:gd name="f307" fmla="val 27807"/>
                <a:gd name="f308" fmla="val 16208"/>
                <a:gd name="f309" fmla="val 27672"/>
                <a:gd name="f310" fmla="val 27537"/>
                <a:gd name="f311" fmla="val 15556"/>
                <a:gd name="f312" fmla="val 27425"/>
                <a:gd name="f313" fmla="val 15219"/>
                <a:gd name="f314" fmla="val 27335"/>
                <a:gd name="f315" fmla="val 27268"/>
                <a:gd name="f316" fmla="val 14499"/>
                <a:gd name="f317" fmla="val 27200"/>
                <a:gd name="f318" fmla="val 27155"/>
                <a:gd name="f319" fmla="val 12656"/>
                <a:gd name="f320" fmla="val 12319"/>
                <a:gd name="f321" fmla="val 27290"/>
                <a:gd name="f322" fmla="val 11982"/>
                <a:gd name="f323" fmla="val 27403"/>
                <a:gd name="f324" fmla="val 11690"/>
                <a:gd name="f325" fmla="val 27560"/>
                <a:gd name="f326" fmla="val 11397"/>
                <a:gd name="f327" fmla="val 27762"/>
                <a:gd name="f328" fmla="val 27897"/>
                <a:gd name="f329" fmla="val 11150"/>
                <a:gd name="f330" fmla="val 28010"/>
                <a:gd name="f331" fmla="val 10948"/>
                <a:gd name="f332" fmla="val 28302"/>
                <a:gd name="f333" fmla="val 10858"/>
                <a:gd name="f334" fmla="val 28482"/>
                <a:gd name="f335" fmla="val 28639"/>
                <a:gd name="f336" fmla="val 28841"/>
                <a:gd name="f337" fmla="val 29021"/>
                <a:gd name="f338" fmla="val 29223"/>
                <a:gd name="f339" fmla="val 29403"/>
                <a:gd name="f340" fmla="val 10611"/>
                <a:gd name="f341" fmla="val 29583"/>
                <a:gd name="f342" fmla="val 29763"/>
                <a:gd name="f343" fmla="val 30100"/>
                <a:gd name="f344" fmla="val 30415"/>
                <a:gd name="f345" fmla="val 30730"/>
                <a:gd name="f346" fmla="val 31044"/>
                <a:gd name="f347" fmla="val 31314"/>
                <a:gd name="f348" fmla="val 11622"/>
                <a:gd name="f349" fmla="val 31584"/>
                <a:gd name="f350" fmla="val 11914"/>
                <a:gd name="f351" fmla="val 31831"/>
                <a:gd name="f352" fmla="val 32078"/>
                <a:gd name="f353" fmla="val 12499"/>
                <a:gd name="f354" fmla="val 32303"/>
                <a:gd name="f355" fmla="val 12813"/>
                <a:gd name="f356" fmla="val 32505"/>
                <a:gd name="f357" fmla="val 13128"/>
                <a:gd name="f358" fmla="val 32685"/>
                <a:gd name="f359" fmla="val 13443"/>
                <a:gd name="f360" fmla="val 32843"/>
                <a:gd name="f361" fmla="val 33000"/>
                <a:gd name="f362" fmla="val 14185"/>
                <a:gd name="f363" fmla="val 33157"/>
                <a:gd name="f364" fmla="val 14589"/>
                <a:gd name="f365" fmla="val 33315"/>
                <a:gd name="f366" fmla="val 15039"/>
                <a:gd name="f367" fmla="val 33427"/>
                <a:gd name="f368" fmla="val 15466"/>
                <a:gd name="f369" fmla="val 33494"/>
                <a:gd name="f370" fmla="val 15893"/>
                <a:gd name="f371" fmla="val 33584"/>
                <a:gd name="f372" fmla="val 16343"/>
                <a:gd name="f373" fmla="val 33629"/>
                <a:gd name="f374" fmla="val 33719"/>
                <a:gd name="f375" fmla="val 18119"/>
                <a:gd name="f376" fmla="val 33809"/>
                <a:gd name="f377" fmla="val 18568"/>
                <a:gd name="f378" fmla="val 33854"/>
                <a:gd name="f379" fmla="val 33922"/>
                <a:gd name="f380" fmla="val 19422"/>
                <a:gd name="f381" fmla="val 34011"/>
                <a:gd name="f382" fmla="val 34124"/>
                <a:gd name="f383" fmla="val 20254"/>
                <a:gd name="f384" fmla="val 34259"/>
                <a:gd name="f385" fmla="val 34439"/>
                <a:gd name="f386" fmla="val 35585"/>
                <a:gd name="f387" fmla="val 20704"/>
                <a:gd name="f388" fmla="val 36979"/>
                <a:gd name="f389" fmla="val 20726"/>
                <a:gd name="f390" fmla="val 40036"/>
                <a:gd name="f391" fmla="val 42711"/>
                <a:gd name="f392" fmla="val 44060"/>
                <a:gd name="f393" fmla="val 20479"/>
                <a:gd name="f394" fmla="val 43745"/>
                <a:gd name="f395" fmla="val 20232"/>
                <a:gd name="f396" fmla="val 43453"/>
                <a:gd name="f397" fmla="val 19962"/>
                <a:gd name="f398" fmla="val 43160"/>
                <a:gd name="f399" fmla="val 42891"/>
                <a:gd name="f400" fmla="val 19377"/>
                <a:gd name="f401" fmla="val 42621"/>
                <a:gd name="f402" fmla="val 42351"/>
                <a:gd name="f403" fmla="val 18770"/>
                <a:gd name="f404" fmla="val 42126"/>
                <a:gd name="f405" fmla="val 41902"/>
                <a:gd name="f406" fmla="val 18096"/>
                <a:gd name="f407" fmla="val 41677"/>
                <a:gd name="f408" fmla="val 17759"/>
                <a:gd name="f409" fmla="val 41475"/>
                <a:gd name="f410" fmla="val 17422"/>
                <a:gd name="f411" fmla="val 41295"/>
                <a:gd name="f412" fmla="val 17062"/>
                <a:gd name="f413" fmla="val 41115"/>
                <a:gd name="f414" fmla="val 16702"/>
                <a:gd name="f415" fmla="val 40958"/>
                <a:gd name="f416" fmla="val 40800"/>
                <a:gd name="f417" fmla="val 15961"/>
                <a:gd name="f418" fmla="val 40688"/>
                <a:gd name="f419" fmla="val 15601"/>
                <a:gd name="f420" fmla="val 40575"/>
                <a:gd name="f421" fmla="val 14926"/>
                <a:gd name="f422" fmla="val 40396"/>
                <a:gd name="f423" fmla="val 14544"/>
                <a:gd name="f424" fmla="val 40306"/>
                <a:gd name="f425" fmla="val 40238"/>
                <a:gd name="f426" fmla="val 40193"/>
                <a:gd name="f427" fmla="val 13353"/>
                <a:gd name="f428" fmla="val 40148"/>
                <a:gd name="f429" fmla="val 12162"/>
                <a:gd name="f430" fmla="val 11802"/>
                <a:gd name="f431" fmla="val 40283"/>
                <a:gd name="f432" fmla="val 11442"/>
                <a:gd name="f433" fmla="val 40553"/>
                <a:gd name="f434" fmla="val 10970"/>
                <a:gd name="f435" fmla="val 40643"/>
                <a:gd name="f436" fmla="val 40755"/>
                <a:gd name="f437" fmla="val 40868"/>
                <a:gd name="f438" fmla="val 10566"/>
                <a:gd name="f439" fmla="val 41002"/>
                <a:gd name="f440" fmla="val 10453"/>
                <a:gd name="f441" fmla="val 41137"/>
                <a:gd name="f442" fmla="val 10363"/>
                <a:gd name="f443" fmla="val 41317"/>
                <a:gd name="f444" fmla="val 10273"/>
                <a:gd name="f445" fmla="val 10138"/>
                <a:gd name="f446" fmla="val 41879"/>
                <a:gd name="f447" fmla="val 10094"/>
                <a:gd name="f448" fmla="val 42081"/>
                <a:gd name="f449" fmla="val 10071"/>
                <a:gd name="f450" fmla="val 42261"/>
                <a:gd name="f451" fmla="val 10049"/>
                <a:gd name="f452" fmla="val 42464"/>
                <a:gd name="f453" fmla="val 42643"/>
                <a:gd name="f454" fmla="val 42823"/>
                <a:gd name="f455" fmla="val 43003"/>
                <a:gd name="f456" fmla="val 43183"/>
                <a:gd name="f457" fmla="val 43498"/>
                <a:gd name="f458" fmla="val 43812"/>
                <a:gd name="f459" fmla="val 10655"/>
                <a:gd name="f460" fmla="val 44127"/>
                <a:gd name="f461" fmla="val 44397"/>
                <a:gd name="f462" fmla="val 44667"/>
                <a:gd name="f463" fmla="val 44891"/>
                <a:gd name="f464" fmla="val 45139"/>
                <a:gd name="f465" fmla="val 45341"/>
                <a:gd name="f466" fmla="val 45521"/>
                <a:gd name="f467" fmla="val 12791"/>
                <a:gd name="f468" fmla="val 45701"/>
                <a:gd name="f469" fmla="val 45835"/>
                <a:gd name="f470" fmla="val 13465"/>
                <a:gd name="f471" fmla="val 45970"/>
                <a:gd name="f472" fmla="val 14230"/>
                <a:gd name="f473" fmla="val 46240"/>
                <a:gd name="f474" fmla="val 15016"/>
                <a:gd name="f475" fmla="val 46465"/>
                <a:gd name="f476" fmla="val 46555"/>
                <a:gd name="f477" fmla="val 15826"/>
                <a:gd name="f478" fmla="val 46622"/>
                <a:gd name="f479" fmla="val 16230"/>
                <a:gd name="f480" fmla="val 46690"/>
                <a:gd name="f481" fmla="val 16635"/>
                <a:gd name="f482" fmla="val 46735"/>
                <a:gd name="f483" fmla="val 17219"/>
                <a:gd name="f484" fmla="val 46780"/>
                <a:gd name="f485" fmla="val 17871"/>
                <a:gd name="f486" fmla="val 46802"/>
                <a:gd name="f487" fmla="val 19287"/>
                <a:gd name="f488" fmla="val 20434"/>
                <a:gd name="f489" fmla="val 46757"/>
                <a:gd name="f490" fmla="val 20928"/>
                <a:gd name="f491" fmla="val 20951"/>
                <a:gd name="f492" fmla="val 21108"/>
                <a:gd name="f493" fmla="val 47814"/>
                <a:gd name="f494" fmla="val 21288"/>
                <a:gd name="f495" fmla="val 48848"/>
                <a:gd name="f496" fmla="val 21490"/>
                <a:gd name="f497" fmla="val 49859"/>
                <a:gd name="f498" fmla="val 21760"/>
                <a:gd name="f499" fmla="val 50893"/>
                <a:gd name="f500" fmla="val 22052"/>
                <a:gd name="f501" fmla="val 51882"/>
                <a:gd name="f502" fmla="val 22367"/>
                <a:gd name="f503" fmla="val 52871"/>
                <a:gd name="f504" fmla="val 22749"/>
                <a:gd name="f505" fmla="val 53838"/>
                <a:gd name="f506" fmla="val 23176"/>
                <a:gd name="f507" fmla="val 54782"/>
                <a:gd name="f508" fmla="val 22457"/>
                <a:gd name="f509" fmla="val 54467"/>
                <a:gd name="f510" fmla="val 21670"/>
                <a:gd name="f511" fmla="val 54175"/>
                <a:gd name="f512" fmla="val 53883"/>
                <a:gd name="f513" fmla="val 53658"/>
                <a:gd name="f514" fmla="val 53433"/>
                <a:gd name="f515" fmla="val 18343"/>
                <a:gd name="f516" fmla="val 53299"/>
                <a:gd name="f517" fmla="val 17939"/>
                <a:gd name="f518" fmla="val 53231"/>
                <a:gd name="f519" fmla="val 53186"/>
                <a:gd name="f520" fmla="val 17129"/>
                <a:gd name="f521" fmla="val 53164"/>
                <a:gd name="f522" fmla="val 16725"/>
                <a:gd name="f523" fmla="val 53141"/>
                <a:gd name="f524" fmla="val 15983"/>
                <a:gd name="f525" fmla="val 15623"/>
                <a:gd name="f526" fmla="val 15286"/>
                <a:gd name="f527" fmla="val 14971"/>
                <a:gd name="f528" fmla="val 53388"/>
                <a:gd name="f529" fmla="val 53501"/>
                <a:gd name="f530" fmla="val 14387"/>
                <a:gd name="f531" fmla="val 53636"/>
                <a:gd name="f532" fmla="val 14117"/>
                <a:gd name="f533" fmla="val 53793"/>
                <a:gd name="f534" fmla="val 13892"/>
                <a:gd name="f535" fmla="val 53973"/>
                <a:gd name="f536" fmla="val 13668"/>
                <a:gd name="f537" fmla="val 13488"/>
                <a:gd name="f538" fmla="val 54422"/>
                <a:gd name="f539" fmla="val 13330"/>
                <a:gd name="f540" fmla="val 54692"/>
                <a:gd name="f541" fmla="val 13218"/>
                <a:gd name="f542" fmla="val 54984"/>
                <a:gd name="f543" fmla="val 13106"/>
                <a:gd name="f544" fmla="val 55322"/>
                <a:gd name="f545" fmla="val 13061"/>
                <a:gd name="f546" fmla="val 55681"/>
                <a:gd name="f547" fmla="val 56063"/>
                <a:gd name="f548" fmla="val 56288"/>
                <a:gd name="f549" fmla="val 56513"/>
                <a:gd name="f550" fmla="val 56715"/>
                <a:gd name="f551" fmla="val 56895"/>
                <a:gd name="f552" fmla="val 13173"/>
                <a:gd name="f553" fmla="val 57097"/>
                <a:gd name="f554" fmla="val 13241"/>
                <a:gd name="f555" fmla="val 57277"/>
                <a:gd name="f556" fmla="val 57435"/>
                <a:gd name="f557" fmla="val 57615"/>
                <a:gd name="f558" fmla="val 57907"/>
                <a:gd name="f559" fmla="val 13870"/>
                <a:gd name="f560" fmla="val 58176"/>
                <a:gd name="f561" fmla="val 58424"/>
                <a:gd name="f562" fmla="val 58649"/>
                <a:gd name="f563" fmla="val 58828"/>
                <a:gd name="f564" fmla="val 58986"/>
                <a:gd name="f565" fmla="val 15646"/>
                <a:gd name="f566" fmla="val 59121"/>
                <a:gd name="f567" fmla="val 16095"/>
                <a:gd name="f568" fmla="val 59233"/>
                <a:gd name="f569" fmla="val 59323"/>
                <a:gd name="f570" fmla="val 17017"/>
                <a:gd name="f571" fmla="val 59368"/>
                <a:gd name="f572" fmla="val 59413"/>
                <a:gd name="f573" fmla="val 18006"/>
                <a:gd name="f574" fmla="val 59435"/>
                <a:gd name="f575" fmla="val 18501"/>
                <a:gd name="f576" fmla="val 59300"/>
                <a:gd name="f577" fmla="val 20501"/>
                <a:gd name="f578" fmla="val 20996"/>
                <a:gd name="f579" fmla="val 59143"/>
                <a:gd name="f580" fmla="val 59031"/>
                <a:gd name="f581" fmla="val 21940"/>
                <a:gd name="f582" fmla="val 58918"/>
                <a:gd name="f583" fmla="val 22390"/>
                <a:gd name="f584" fmla="val 58783"/>
                <a:gd name="f585" fmla="val 22817"/>
                <a:gd name="f586" fmla="val 23221"/>
                <a:gd name="f587" fmla="val 58491"/>
                <a:gd name="f588" fmla="val 23603"/>
                <a:gd name="f589" fmla="val 58334"/>
                <a:gd name="f590" fmla="val 23941"/>
                <a:gd name="f591" fmla="val 24255"/>
                <a:gd name="f592" fmla="val 57997"/>
                <a:gd name="f593" fmla="val 57794"/>
                <a:gd name="f594" fmla="val 24772"/>
                <a:gd name="f595" fmla="val 24817"/>
                <a:gd name="f596" fmla="val 57570"/>
                <a:gd name="f597" fmla="val 25334"/>
                <a:gd name="f598" fmla="val 58266"/>
                <a:gd name="f599" fmla="val 25874"/>
                <a:gd name="f600" fmla="val 26458"/>
                <a:gd name="f601" fmla="val 59570"/>
                <a:gd name="f602" fmla="val 27065"/>
                <a:gd name="f603" fmla="val 60177"/>
                <a:gd name="f604" fmla="val 27695"/>
                <a:gd name="f605" fmla="val 60784"/>
                <a:gd name="f606" fmla="val 28346"/>
                <a:gd name="f607" fmla="val 61346"/>
                <a:gd name="f608" fmla="val 61908"/>
                <a:gd name="f609" fmla="val 62448"/>
                <a:gd name="f610" fmla="val 62965"/>
                <a:gd name="f611" fmla="val 31134"/>
                <a:gd name="f612" fmla="val 63482"/>
                <a:gd name="f613" fmla="val 31853"/>
                <a:gd name="f614" fmla="val 63976"/>
                <a:gd name="f615" fmla="val 32595"/>
                <a:gd name="f616" fmla="val 64448"/>
                <a:gd name="f617" fmla="val 34079"/>
                <a:gd name="f618" fmla="val 65370"/>
                <a:gd name="f619" fmla="val 35540"/>
                <a:gd name="f620" fmla="val 66224"/>
                <a:gd name="f621" fmla="val 35675"/>
                <a:gd name="f622" fmla="val 66291"/>
                <a:gd name="f623" fmla="val 35787"/>
                <a:gd name="f624" fmla="val 35899"/>
                <a:gd name="f625" fmla="val 36012"/>
                <a:gd name="f626" fmla="val 66269"/>
                <a:gd name="f627" fmla="val 36102"/>
                <a:gd name="f628" fmla="val 36192"/>
                <a:gd name="f629" fmla="val 66157"/>
                <a:gd name="f630" fmla="val 36259"/>
                <a:gd name="f631" fmla="val 66067"/>
                <a:gd name="f632" fmla="val 36327"/>
                <a:gd name="f633" fmla="val 65977"/>
                <a:gd name="f634" fmla="val 36371"/>
                <a:gd name="f635" fmla="val 65864"/>
                <a:gd name="f636" fmla="val 65752"/>
                <a:gd name="f637" fmla="val 65640"/>
                <a:gd name="f638" fmla="val 65505"/>
                <a:gd name="f639" fmla="val 36349"/>
                <a:gd name="f640" fmla="val 65392"/>
                <a:gd name="f641" fmla="val 36282"/>
                <a:gd name="f642" fmla="val 65302"/>
                <a:gd name="f643" fmla="val 65190"/>
                <a:gd name="f644" fmla="val 36079"/>
                <a:gd name="f645" fmla="val 65123"/>
                <a:gd name="f646" fmla="val 34978"/>
                <a:gd name="f647" fmla="val 64471"/>
                <a:gd name="f648" fmla="val 33899"/>
                <a:gd name="f649" fmla="val 63796"/>
                <a:gd name="f650" fmla="val 32865"/>
                <a:gd name="f651" fmla="val 63099"/>
                <a:gd name="f652" fmla="val 62403"/>
                <a:gd name="f653" fmla="val 30864"/>
                <a:gd name="f654" fmla="val 61661"/>
                <a:gd name="f655" fmla="val 29920"/>
                <a:gd name="f656" fmla="val 60896"/>
                <a:gd name="f657" fmla="val 60110"/>
                <a:gd name="f658" fmla="val 28571"/>
                <a:gd name="f659" fmla="val 59683"/>
                <a:gd name="f660" fmla="val 59278"/>
                <a:gd name="f661" fmla="val 28414"/>
                <a:gd name="f662" fmla="val 59076"/>
                <a:gd name="f663" fmla="val 28684"/>
                <a:gd name="f664" fmla="val 58851"/>
                <a:gd name="f665" fmla="val 58356"/>
                <a:gd name="f666" fmla="val 29740"/>
                <a:gd name="f667" fmla="val 57187"/>
                <a:gd name="f668" fmla="val 30752"/>
                <a:gd name="f669" fmla="val 31224"/>
                <a:gd name="f670" fmla="val 55816"/>
                <a:gd name="f671" fmla="val 31628"/>
                <a:gd name="f672" fmla="val 55097"/>
                <a:gd name="f673" fmla="val 54715"/>
                <a:gd name="f674" fmla="val 32011"/>
                <a:gd name="f675" fmla="val 54333"/>
                <a:gd name="f676" fmla="val 32168"/>
                <a:gd name="f677" fmla="val 53950"/>
                <a:gd name="f678" fmla="val 53568"/>
                <a:gd name="f679" fmla="val 32438"/>
                <a:gd name="f680" fmla="val 32550"/>
                <a:gd name="f681" fmla="val 52804"/>
                <a:gd name="f682" fmla="val 32640"/>
                <a:gd name="f683" fmla="val 52422"/>
                <a:gd name="f684" fmla="val 32707"/>
                <a:gd name="f685" fmla="val 52040"/>
                <a:gd name="f686" fmla="val 32775"/>
                <a:gd name="f687" fmla="val 51658"/>
                <a:gd name="f688" fmla="val 32797"/>
                <a:gd name="f689" fmla="val 51275"/>
                <a:gd name="f690" fmla="val 50916"/>
                <a:gd name="f691" fmla="val 50556"/>
                <a:gd name="f692" fmla="val 32730"/>
                <a:gd name="f693" fmla="val 50196"/>
                <a:gd name="f694" fmla="val 32662"/>
                <a:gd name="f695" fmla="val 49522"/>
                <a:gd name="f696" fmla="val 32415"/>
                <a:gd name="f697" fmla="val 49185"/>
                <a:gd name="f698" fmla="val 32258"/>
                <a:gd name="f699" fmla="val 48870"/>
                <a:gd name="f700" fmla="val 32055"/>
                <a:gd name="f701" fmla="val 48578"/>
                <a:gd name="f702" fmla="val 31786"/>
                <a:gd name="f703" fmla="val 48241"/>
                <a:gd name="f704" fmla="val 31494"/>
                <a:gd name="f705" fmla="val 47971"/>
                <a:gd name="f706" fmla="val 31201"/>
                <a:gd name="f707" fmla="val 47724"/>
                <a:gd name="f708" fmla="val 47566"/>
                <a:gd name="f709" fmla="val 30549"/>
                <a:gd name="f710" fmla="val 47431"/>
                <a:gd name="f711" fmla="val 30212"/>
                <a:gd name="f712" fmla="val 47364"/>
                <a:gd name="f713" fmla="val 29875"/>
                <a:gd name="f714" fmla="val 47319"/>
                <a:gd name="f715" fmla="val 29515"/>
                <a:gd name="f716" fmla="val 47342"/>
                <a:gd name="f717" fmla="val 29178"/>
                <a:gd name="f718" fmla="val 47409"/>
                <a:gd name="f719" fmla="val 47499"/>
                <a:gd name="f720" fmla="val 28526"/>
                <a:gd name="f721" fmla="val 47634"/>
                <a:gd name="f722" fmla="val 28212"/>
                <a:gd name="f723" fmla="val 48038"/>
                <a:gd name="f724" fmla="val 27605"/>
                <a:gd name="f725" fmla="val 48286"/>
                <a:gd name="f726" fmla="val 27088"/>
                <a:gd name="f727" fmla="val 48893"/>
                <a:gd name="f728" fmla="val 26930"/>
                <a:gd name="f729" fmla="val 49140"/>
                <a:gd name="f730" fmla="val 26773"/>
                <a:gd name="f731" fmla="val 49387"/>
                <a:gd name="f732" fmla="val 26638"/>
                <a:gd name="f733" fmla="val 49634"/>
                <a:gd name="f734" fmla="val 26526"/>
                <a:gd name="f735" fmla="val 49882"/>
                <a:gd name="f736" fmla="val 26323"/>
                <a:gd name="f737" fmla="val 50399"/>
                <a:gd name="f738" fmla="val 26166"/>
                <a:gd name="f739" fmla="val 26054"/>
                <a:gd name="f740" fmla="val 51455"/>
                <a:gd name="f741" fmla="val 26009"/>
                <a:gd name="f742" fmla="val 51972"/>
                <a:gd name="f743" fmla="val 25964"/>
                <a:gd name="f744" fmla="val 52512"/>
                <a:gd name="f745" fmla="val 25986"/>
                <a:gd name="f746" fmla="val 53074"/>
                <a:gd name="f747" fmla="val 53613"/>
                <a:gd name="f748" fmla="val 26121"/>
                <a:gd name="f749" fmla="val 54737"/>
                <a:gd name="f750" fmla="val 26211"/>
                <a:gd name="f751" fmla="val 55277"/>
                <a:gd name="f752" fmla="val 26391"/>
                <a:gd name="f753" fmla="val 56378"/>
                <a:gd name="f754" fmla="val 26571"/>
                <a:gd name="f755" fmla="val 57480"/>
                <a:gd name="f756" fmla="val 56805"/>
                <a:gd name="f757" fmla="val 25559"/>
                <a:gd name="f758" fmla="val 56108"/>
                <a:gd name="f759" fmla="val 25109"/>
                <a:gd name="f760" fmla="val 55367"/>
                <a:gd name="f761" fmla="val 24682"/>
                <a:gd name="f762" fmla="val 54602"/>
                <a:gd name="f763" fmla="val 53816"/>
                <a:gd name="f764" fmla="val 53006"/>
                <a:gd name="f765" fmla="val 23558"/>
                <a:gd name="f766" fmla="val 52152"/>
                <a:gd name="f767" fmla="val 23244"/>
                <a:gd name="f768" fmla="val 50668"/>
                <a:gd name="f769" fmla="val 22884"/>
                <a:gd name="f770" fmla="val 50039"/>
                <a:gd name="f771" fmla="val 22727"/>
                <a:gd name="f772" fmla="val 49432"/>
                <a:gd name="f773" fmla="val 22614"/>
                <a:gd name="f774" fmla="val 48803"/>
                <a:gd name="f775" fmla="val 22502"/>
                <a:gd name="f776" fmla="val 48196"/>
                <a:gd name="f777" fmla="val 22300"/>
                <a:gd name="f778" fmla="val 46959"/>
                <a:gd name="f779" fmla="val 22232"/>
                <a:gd name="f780" fmla="val 46352"/>
                <a:gd name="f781" fmla="val 46060"/>
                <a:gd name="f782" fmla="val 45791"/>
                <a:gd name="f783" fmla="val 24345"/>
                <a:gd name="f784" fmla="val 45296"/>
                <a:gd name="f785" fmla="val 25447"/>
                <a:gd name="f786" fmla="val 44824"/>
                <a:gd name="f787" fmla="val 44307"/>
                <a:gd name="f788" fmla="val 27043"/>
                <a:gd name="f789" fmla="val 44037"/>
                <a:gd name="f790" fmla="val 28054"/>
                <a:gd name="f791" fmla="val 43430"/>
                <a:gd name="f792" fmla="val 43093"/>
                <a:gd name="f793" fmla="val 28976"/>
                <a:gd name="f794" fmla="val 42733"/>
                <a:gd name="f795" fmla="val 29380"/>
                <a:gd name="f796" fmla="val 42329"/>
                <a:gd name="f797" fmla="val 42104"/>
                <a:gd name="f798" fmla="val 29942"/>
                <a:gd name="f799" fmla="val 41632"/>
                <a:gd name="f800" fmla="val 41385"/>
                <a:gd name="f801" fmla="val 30280"/>
                <a:gd name="f802" fmla="val 30437"/>
                <a:gd name="f803" fmla="val 30572"/>
                <a:gd name="f804" fmla="val 40485"/>
                <a:gd name="f805" fmla="val 30729"/>
                <a:gd name="f806" fmla="val 39811"/>
                <a:gd name="f807" fmla="val 30954"/>
                <a:gd name="f808" fmla="val 39451"/>
                <a:gd name="f809" fmla="val 39092"/>
                <a:gd name="f810" fmla="val 31111"/>
                <a:gd name="f811" fmla="val 38732"/>
                <a:gd name="f812" fmla="val 31156"/>
                <a:gd name="f813" fmla="val 38350"/>
                <a:gd name="f814" fmla="val 37990"/>
                <a:gd name="f815" fmla="val 37631"/>
                <a:gd name="f816" fmla="val 31089"/>
                <a:gd name="f817" fmla="val 37293"/>
                <a:gd name="f818" fmla="val 30999"/>
                <a:gd name="f819" fmla="val 36956"/>
                <a:gd name="f820" fmla="val 36642"/>
                <a:gd name="f821" fmla="val 30684"/>
                <a:gd name="f822" fmla="val 30459"/>
                <a:gd name="f823" fmla="val 36057"/>
                <a:gd name="f824" fmla="val 30302"/>
                <a:gd name="f825" fmla="val 35900"/>
                <a:gd name="f826" fmla="val 30145"/>
                <a:gd name="f827" fmla="val 35765"/>
                <a:gd name="f828" fmla="val 29965"/>
                <a:gd name="f829" fmla="val 35630"/>
                <a:gd name="f830" fmla="val 29808"/>
                <a:gd name="f831" fmla="val 29628"/>
                <a:gd name="f832" fmla="val 35450"/>
                <a:gd name="f833" fmla="val 35360"/>
                <a:gd name="f834" fmla="val 29268"/>
                <a:gd name="f835" fmla="val 35315"/>
                <a:gd name="f836" fmla="val 29088"/>
                <a:gd name="f837" fmla="val 35270"/>
                <a:gd name="f838" fmla="val 28908"/>
                <a:gd name="f839" fmla="val 35248"/>
                <a:gd name="f840" fmla="val 35225"/>
                <a:gd name="f841" fmla="val 28369"/>
                <a:gd name="f842" fmla="val 27987"/>
                <a:gd name="f843" fmla="val 35293"/>
                <a:gd name="f844" fmla="val 27627"/>
                <a:gd name="f845" fmla="val 35383"/>
                <a:gd name="f846" fmla="val 27245"/>
                <a:gd name="f847" fmla="val 26908"/>
                <a:gd name="f848" fmla="val 35720"/>
                <a:gd name="f849" fmla="val 26548"/>
                <a:gd name="f850" fmla="val 35922"/>
                <a:gd name="f851" fmla="val 26233"/>
                <a:gd name="f852" fmla="val 36147"/>
                <a:gd name="f853" fmla="val 25919"/>
                <a:gd name="f854" fmla="val 25626"/>
                <a:gd name="f855" fmla="val 36664"/>
                <a:gd name="f856" fmla="val 25357"/>
                <a:gd name="f857" fmla="val 25132"/>
                <a:gd name="f858" fmla="val 37248"/>
                <a:gd name="f859" fmla="val 24660"/>
                <a:gd name="f860" fmla="val 37900"/>
                <a:gd name="f861" fmla="val 24233"/>
                <a:gd name="f862" fmla="val 38575"/>
                <a:gd name="f863" fmla="val 23806"/>
                <a:gd name="f864" fmla="val 39294"/>
                <a:gd name="f865" fmla="val 23424"/>
                <a:gd name="f866" fmla="val 40013"/>
                <a:gd name="f867" fmla="val 23041"/>
                <a:gd name="f868" fmla="val 40778"/>
                <a:gd name="f869" fmla="val 22704"/>
                <a:gd name="f870" fmla="val 41542"/>
                <a:gd name="f871" fmla="val 22007"/>
                <a:gd name="f872" fmla="val 37833"/>
                <a:gd name="f873" fmla="val 35405"/>
                <a:gd name="f874" fmla="val 34214"/>
                <a:gd name="f875" fmla="val 22097"/>
                <a:gd name="f876" fmla="val 34169"/>
                <a:gd name="f877" fmla="val 33877"/>
                <a:gd name="f878" fmla="val 33067"/>
                <a:gd name="f879" fmla="val 25065"/>
                <a:gd name="f880" fmla="val 25896"/>
                <a:gd name="f881" fmla="val 32056"/>
                <a:gd name="f882" fmla="val 26728"/>
                <a:gd name="f883" fmla="val 31471"/>
                <a:gd name="f884" fmla="val 27919"/>
                <a:gd name="f885" fmla="val 30527"/>
                <a:gd name="f886" fmla="val 30190"/>
                <a:gd name="f887" fmla="val 28661"/>
                <a:gd name="f888" fmla="val 29853"/>
                <a:gd name="f889" fmla="val 29516"/>
                <a:gd name="f890" fmla="val 29291"/>
                <a:gd name="f891" fmla="val 28819"/>
                <a:gd name="f892" fmla="val 28459"/>
                <a:gd name="f893" fmla="val 30077"/>
                <a:gd name="f894" fmla="val 28099"/>
                <a:gd name="f895" fmla="val 27020"/>
                <a:gd name="f896" fmla="val 30617"/>
                <a:gd name="f897" fmla="val 26661"/>
                <a:gd name="f898" fmla="val 30662"/>
                <a:gd name="f899" fmla="val 30594"/>
                <a:gd name="f900" fmla="val 25604"/>
                <a:gd name="f901" fmla="val 30482"/>
                <a:gd name="f902" fmla="val 25245"/>
                <a:gd name="f903" fmla="val 30325"/>
                <a:gd name="f904" fmla="val 24907"/>
                <a:gd name="f905" fmla="val 24368"/>
                <a:gd name="f906" fmla="val 24166"/>
                <a:gd name="f907" fmla="val 23851"/>
                <a:gd name="f908" fmla="val 23716"/>
                <a:gd name="f909" fmla="val 29043"/>
                <a:gd name="f910" fmla="val 23604"/>
                <a:gd name="f911" fmla="val 28863"/>
                <a:gd name="f912" fmla="val 23491"/>
                <a:gd name="f913" fmla="val 23401"/>
                <a:gd name="f914" fmla="val 23334"/>
                <a:gd name="f915" fmla="val 28279"/>
                <a:gd name="f916" fmla="val 23289"/>
                <a:gd name="f917" fmla="val 28077"/>
                <a:gd name="f918" fmla="val 27874"/>
                <a:gd name="f919" fmla="val 23222"/>
                <a:gd name="f920" fmla="val 23199"/>
                <a:gd name="f921" fmla="val 27470"/>
                <a:gd name="f922" fmla="val 23356"/>
                <a:gd name="f923" fmla="val 26256"/>
                <a:gd name="f924" fmla="val 23671"/>
                <a:gd name="f925" fmla="val 25154"/>
                <a:gd name="f926" fmla="val 24795"/>
                <a:gd name="f927" fmla="val 25469"/>
                <a:gd name="f928" fmla="val 25807"/>
                <a:gd name="f929" fmla="val 23379"/>
                <a:gd name="f930" fmla="val 23019"/>
                <a:gd name="f931" fmla="val 22412"/>
                <a:gd name="f932" fmla="val 28796"/>
                <a:gd name="f933" fmla="val 22142"/>
                <a:gd name="f934" fmla="val 21917"/>
                <a:gd name="f935" fmla="val 30370"/>
                <a:gd name="f936" fmla="val 21693"/>
                <a:gd name="f937" fmla="val 31179"/>
                <a:gd name="f938" fmla="val 21535"/>
                <a:gd name="f939" fmla="val 21355"/>
                <a:gd name="f940" fmla="val 21131"/>
                <a:gd name="f941" fmla="val 28234"/>
                <a:gd name="f942" fmla="val 20906"/>
                <a:gd name="f943" fmla="val 20636"/>
                <a:gd name="f944" fmla="val 20366"/>
                <a:gd name="f945" fmla="val 24413"/>
                <a:gd name="f946" fmla="val 19715"/>
                <a:gd name="f947" fmla="val 19804"/>
                <a:gd name="f948" fmla="val 23177"/>
                <a:gd name="f949" fmla="val 21176"/>
                <a:gd name="f950" fmla="val 21513"/>
                <a:gd name="f951" fmla="val 21962"/>
                <a:gd name="f952" fmla="val 22794"/>
                <a:gd name="f953" fmla="val 18973"/>
                <a:gd name="f954" fmla="val 18299"/>
                <a:gd name="f955" fmla="val 17624"/>
                <a:gd name="f956" fmla="val 23873"/>
                <a:gd name="f957" fmla="val 24165"/>
                <a:gd name="f958" fmla="val 15758"/>
                <a:gd name="f959" fmla="val 24750"/>
                <a:gd name="f960" fmla="val 14477"/>
                <a:gd name="f961" fmla="val 24840"/>
                <a:gd name="f962" fmla="val 14095"/>
                <a:gd name="f963" fmla="val 13690"/>
                <a:gd name="f964" fmla="val 24952"/>
                <a:gd name="f965" fmla="val 13286"/>
                <a:gd name="f966" fmla="val 24975"/>
                <a:gd name="f967" fmla="val 12859"/>
                <a:gd name="f968" fmla="val 12049"/>
                <a:gd name="f969" fmla="val 11667"/>
                <a:gd name="f970" fmla="val 10925"/>
                <a:gd name="f971" fmla="val 10431"/>
                <a:gd name="f972" fmla="val 24300"/>
                <a:gd name="f973" fmla="val 10296"/>
                <a:gd name="f974" fmla="val 10139"/>
                <a:gd name="f975" fmla="val 24030"/>
                <a:gd name="f976" fmla="val 9891"/>
                <a:gd name="f977" fmla="val 23513"/>
                <a:gd name="f978" fmla="val 23311"/>
                <a:gd name="f979" fmla="val 23131"/>
                <a:gd name="f980" fmla="val 22929"/>
                <a:gd name="f981" fmla="val 9442"/>
                <a:gd name="f982" fmla="val 22547"/>
                <a:gd name="f983" fmla="val 9419"/>
                <a:gd name="f984" fmla="val 22187"/>
                <a:gd name="f985" fmla="val 21850"/>
                <a:gd name="f986" fmla="val 9487"/>
                <a:gd name="f987" fmla="val 21198"/>
                <a:gd name="f988" fmla="val 20883"/>
                <a:gd name="f989" fmla="val 9936"/>
                <a:gd name="f990" fmla="val 20591"/>
                <a:gd name="f991" fmla="val 10184"/>
                <a:gd name="f992" fmla="val 20321"/>
                <a:gd name="f993" fmla="val 19580"/>
                <a:gd name="f994" fmla="val 18838"/>
                <a:gd name="f995" fmla="val 12611"/>
                <a:gd name="f996" fmla="val 18725"/>
                <a:gd name="f997" fmla="val 18591"/>
                <a:gd name="f998" fmla="val 18366"/>
                <a:gd name="f999" fmla="val 14702"/>
                <a:gd name="f1000" fmla="val 17894"/>
                <a:gd name="f1001" fmla="val 15534"/>
                <a:gd name="f1002" fmla="val 16365"/>
                <a:gd name="f1003" fmla="val 17557"/>
                <a:gd name="f1004" fmla="val 17085"/>
                <a:gd name="f1005" fmla="val 17467"/>
                <a:gd name="f1006" fmla="val 17647"/>
                <a:gd name="f1007" fmla="val 17444"/>
                <a:gd name="f1008" fmla="val 17961"/>
                <a:gd name="f1009" fmla="val 17377"/>
                <a:gd name="f1010" fmla="val 16837"/>
                <a:gd name="f1011" fmla="val 16186"/>
                <a:gd name="f1012" fmla="val 16185"/>
                <a:gd name="f1013" fmla="val 15848"/>
                <a:gd name="f1014" fmla="val 14500"/>
                <a:gd name="f1015" fmla="val 15084"/>
                <a:gd name="f1016" fmla="val 15264"/>
                <a:gd name="f1017" fmla="val 12926"/>
                <a:gd name="f1018" fmla="val 15533"/>
                <a:gd name="f1019" fmla="val 12634"/>
                <a:gd name="f1020" fmla="val 15781"/>
                <a:gd name="f1021" fmla="val 12274"/>
                <a:gd name="f1022" fmla="val 16005"/>
                <a:gd name="f1023" fmla="val 11892"/>
                <a:gd name="f1024" fmla="val 16590"/>
                <a:gd name="f1025" fmla="val 16905"/>
                <a:gd name="f1026" fmla="val 17040"/>
                <a:gd name="f1027" fmla="val 8992"/>
                <a:gd name="f1028" fmla="val 8453"/>
                <a:gd name="f1029" fmla="val 7891"/>
                <a:gd name="f1030" fmla="val 17287"/>
                <a:gd name="f1031" fmla="val 17332"/>
                <a:gd name="f1032" fmla="val 6767"/>
                <a:gd name="f1033" fmla="val 17354"/>
                <a:gd name="f1034" fmla="val 6205"/>
                <a:gd name="f1035" fmla="val 5643"/>
                <a:gd name="f1036" fmla="val 5081"/>
                <a:gd name="f1037" fmla="val 4541"/>
                <a:gd name="f1038" fmla="val 4002"/>
                <a:gd name="f1039" fmla="val 17107"/>
                <a:gd name="f1040" fmla="val 3507"/>
                <a:gd name="f1041" fmla="val 16995"/>
                <a:gd name="f1042" fmla="val 3013"/>
                <a:gd name="f1043" fmla="val 2541"/>
                <a:gd name="f1044" fmla="val 16657"/>
                <a:gd name="f1045" fmla="val 2114"/>
                <a:gd name="f1046" fmla="val 16455"/>
                <a:gd name="f1047" fmla="val 1709"/>
                <a:gd name="f1048" fmla="val 1349"/>
                <a:gd name="f1049" fmla="val 1012"/>
                <a:gd name="f1050" fmla="val 15691"/>
                <a:gd name="f1051" fmla="val 720"/>
                <a:gd name="f1052" fmla="val 15376"/>
                <a:gd name="f1053" fmla="val 473"/>
                <a:gd name="f1054" fmla="val 15196"/>
                <a:gd name="f1055" fmla="val 270"/>
                <a:gd name="f1056" fmla="val 14837"/>
                <a:gd name="f1057" fmla="val 203"/>
                <a:gd name="f1058" fmla="val 135"/>
                <a:gd name="f1059" fmla="val 14454"/>
                <a:gd name="f1060" fmla="val 14252"/>
                <a:gd name="f1061" fmla="val 13803"/>
                <a:gd name="f1062" fmla="*/ f2 1 36394"/>
                <a:gd name="f1063" fmla="*/ f3 1 66314"/>
                <a:gd name="f1064" fmla="val f4"/>
                <a:gd name="f1065" fmla="val f5"/>
                <a:gd name="f1066" fmla="val f6"/>
                <a:gd name="f1067" fmla="+- f1066 0 f1064"/>
                <a:gd name="f1068" fmla="+- f1065 0 f1064"/>
                <a:gd name="f1069" fmla="*/ f1068 1 36394"/>
                <a:gd name="f1070" fmla="*/ f1067 1 66314"/>
                <a:gd name="f1071" fmla="*/ f1064 1 f1069"/>
                <a:gd name="f1072" fmla="*/ f1065 1 f1069"/>
                <a:gd name="f1073" fmla="*/ f1064 1 f1070"/>
                <a:gd name="f1074" fmla="*/ f1066 1 f1070"/>
                <a:gd name="f1075" fmla="*/ f1071 f1062 1"/>
                <a:gd name="f1076" fmla="*/ f1072 f1062 1"/>
                <a:gd name="f1077" fmla="*/ f1074 f1063 1"/>
                <a:gd name="f1078" fmla="*/ f1073 f1063 1"/>
              </a:gdLst>
              <a:ahLst/>
              <a:cxnLst>
                <a:cxn ang="3cd4">
                  <a:pos x="hc" y="t"/>
                </a:cxn>
                <a:cxn ang="0">
                  <a:pos x="r" y="vc"/>
                </a:cxn>
                <a:cxn ang="cd4">
                  <a:pos x="hc" y="b"/>
                </a:cxn>
                <a:cxn ang="cd2">
                  <a:pos x="l" y="vc"/>
                </a:cxn>
              </a:cxnLst>
              <a:rect l="f1075" t="f1078" r="f1076" b="f1077"/>
              <a:pathLst>
                <a:path w="36394" h="66314">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37" y="f42"/>
                  </a:lnTo>
                  <a:lnTo>
                    <a:pt x="f33" y="f43"/>
                  </a:lnTo>
                  <a:lnTo>
                    <a:pt x="f44" y="f45"/>
                  </a:lnTo>
                  <a:lnTo>
                    <a:pt x="f2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72"/>
                  </a:lnTo>
                  <a:lnTo>
                    <a:pt x="f73" y="f74"/>
                  </a:lnTo>
                  <a:lnTo>
                    <a:pt x="f28" y="f75"/>
                  </a:lnTo>
                  <a:lnTo>
                    <a:pt x="f76" y="f77"/>
                  </a:lnTo>
                  <a:lnTo>
                    <a:pt x="f78" y="f58"/>
                  </a:lnTo>
                  <a:lnTo>
                    <a:pt x="f79" y="f56"/>
                  </a:lnTo>
                  <a:lnTo>
                    <a:pt x="f80" y="f54"/>
                  </a:lnTo>
                  <a:lnTo>
                    <a:pt x="f81" y="f82"/>
                  </a:lnTo>
                  <a:lnTo>
                    <a:pt x="f83" y="f84"/>
                  </a:lnTo>
                  <a:lnTo>
                    <a:pt x="f85" y="f33"/>
                  </a:lnTo>
                  <a:lnTo>
                    <a:pt x="f86" y="f29"/>
                  </a:lnTo>
                  <a:lnTo>
                    <a:pt x="f1" y="f87"/>
                  </a:lnTo>
                  <a:lnTo>
                    <a:pt x="f12" y="f88"/>
                  </a:lnTo>
                  <a:lnTo>
                    <a:pt x="f89" y="f90"/>
                  </a:lnTo>
                  <a:lnTo>
                    <a:pt x="f91" y="f51"/>
                  </a:lnTo>
                  <a:lnTo>
                    <a:pt x="f91" y="f92"/>
                  </a:lnTo>
                  <a:lnTo>
                    <a:pt x="f4" y="f93"/>
                  </a:lnTo>
                  <a:lnTo>
                    <a:pt x="f91" y="f94"/>
                  </a:lnTo>
                  <a:lnTo>
                    <a:pt x="f95" y="f96"/>
                  </a:lnTo>
                  <a:lnTo>
                    <a:pt x="f97" y="f98"/>
                  </a:lnTo>
                  <a:lnTo>
                    <a:pt x="f99" y="f100"/>
                  </a:lnTo>
                  <a:lnTo>
                    <a:pt x="f85" y="f101"/>
                  </a:lnTo>
                  <a:lnTo>
                    <a:pt x="f16" y="f102"/>
                  </a:lnTo>
                  <a:lnTo>
                    <a:pt x="f103" y="f104"/>
                  </a:lnTo>
                  <a:lnTo>
                    <a:pt x="f18" y="f105"/>
                  </a:lnTo>
                  <a:lnTo>
                    <a:pt x="f106" y="f107"/>
                  </a:lnTo>
                  <a:lnTo>
                    <a:pt x="f20" y="f108"/>
                  </a:lnTo>
                  <a:lnTo>
                    <a:pt x="f109" y="f110"/>
                  </a:lnTo>
                  <a:lnTo>
                    <a:pt x="f111" y="f112"/>
                  </a:lnTo>
                  <a:lnTo>
                    <a:pt x="f113" y="f114"/>
                  </a:lnTo>
                  <a:lnTo>
                    <a:pt x="f115" y="f116"/>
                  </a:lnTo>
                  <a:lnTo>
                    <a:pt x="f117" y="f118"/>
                  </a:lnTo>
                  <a:lnTo>
                    <a:pt x="f119" y="f120"/>
                  </a:lnTo>
                  <a:lnTo>
                    <a:pt x="f121" y="f122"/>
                  </a:lnTo>
                  <a:lnTo>
                    <a:pt x="f123" y="f124"/>
                  </a:lnTo>
                  <a:lnTo>
                    <a:pt x="f40" y="f125"/>
                  </a:lnTo>
                  <a:lnTo>
                    <a:pt x="f126" y="f124"/>
                  </a:lnTo>
                  <a:lnTo>
                    <a:pt x="f127" y="f122"/>
                  </a:lnTo>
                  <a:lnTo>
                    <a:pt x="f128" y="f129"/>
                  </a:lnTo>
                  <a:lnTo>
                    <a:pt x="f130" y="f131"/>
                  </a:lnTo>
                  <a:lnTo>
                    <a:pt x="f132" y="f133"/>
                  </a:lnTo>
                  <a:lnTo>
                    <a:pt x="f134" y="f135"/>
                  </a:lnTo>
                  <a:lnTo>
                    <a:pt x="f136" y="f110"/>
                  </a:lnTo>
                  <a:lnTo>
                    <a:pt x="f25" y="f137"/>
                  </a:lnTo>
                  <a:lnTo>
                    <a:pt x="f17" y="f138"/>
                  </a:lnTo>
                  <a:lnTo>
                    <a:pt x="f139" y="f140"/>
                  </a:lnTo>
                  <a:lnTo>
                    <a:pt x="f141" y="f142"/>
                  </a:lnTo>
                  <a:lnTo>
                    <a:pt x="f143" y="f144"/>
                  </a:lnTo>
                  <a:lnTo>
                    <a:pt x="f145" y="f105"/>
                  </a:lnTo>
                  <a:lnTo>
                    <a:pt x="f146" y="f147"/>
                  </a:lnTo>
                  <a:lnTo>
                    <a:pt x="f148" y="f133"/>
                  </a:lnTo>
                  <a:lnTo>
                    <a:pt x="f135" y="f149"/>
                  </a:lnTo>
                  <a:lnTo>
                    <a:pt x="f150" y="f151"/>
                  </a:lnTo>
                  <a:lnTo>
                    <a:pt x="f124" y="f152"/>
                  </a:lnTo>
                  <a:lnTo>
                    <a:pt x="f153" y="f154"/>
                  </a:lnTo>
                  <a:lnTo>
                    <a:pt x="f155" y="f156"/>
                  </a:lnTo>
                  <a:lnTo>
                    <a:pt x="f157" y="f158"/>
                  </a:lnTo>
                  <a:lnTo>
                    <a:pt x="f159" y="f160"/>
                  </a:lnTo>
                  <a:lnTo>
                    <a:pt x="f161" y="f162"/>
                  </a:lnTo>
                  <a:lnTo>
                    <a:pt x="f163" y="f164"/>
                  </a:lnTo>
                  <a:lnTo>
                    <a:pt x="f165" y="f166"/>
                  </a:lnTo>
                  <a:lnTo>
                    <a:pt x="f167" y="f168"/>
                  </a:lnTo>
                  <a:lnTo>
                    <a:pt x="f169" y="f170"/>
                  </a:lnTo>
                  <a:lnTo>
                    <a:pt x="f152" y="f171"/>
                  </a:lnTo>
                  <a:lnTo>
                    <a:pt x="f172" y="f173"/>
                  </a:lnTo>
                  <a:lnTo>
                    <a:pt x="f174" y="f175"/>
                  </a:lnTo>
                  <a:lnTo>
                    <a:pt x="f147" y="f176"/>
                  </a:lnTo>
                  <a:lnTo>
                    <a:pt x="f104" y="f177"/>
                  </a:lnTo>
                  <a:lnTo>
                    <a:pt x="f178" y="f179"/>
                  </a:lnTo>
                  <a:lnTo>
                    <a:pt x="f180" y="f181"/>
                  </a:lnTo>
                  <a:lnTo>
                    <a:pt x="f182" y="f183"/>
                  </a:lnTo>
                  <a:lnTo>
                    <a:pt x="f184" y="f185"/>
                  </a:lnTo>
                  <a:lnTo>
                    <a:pt x="f186" y="f185"/>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164"/>
                  </a:lnTo>
                  <a:lnTo>
                    <a:pt x="f208" y="f209"/>
                  </a:lnTo>
                  <a:lnTo>
                    <a:pt x="f210" y="f211"/>
                  </a:lnTo>
                  <a:lnTo>
                    <a:pt x="f212" y="f213"/>
                  </a:lnTo>
                  <a:lnTo>
                    <a:pt x="f214" y="f215"/>
                  </a:lnTo>
                  <a:lnTo>
                    <a:pt x="f216" y="f217"/>
                  </a:lnTo>
                  <a:lnTo>
                    <a:pt x="f214" y="f218"/>
                  </a:lnTo>
                  <a:lnTo>
                    <a:pt x="f212" y="f219"/>
                  </a:lnTo>
                  <a:lnTo>
                    <a:pt x="f220" y="f221"/>
                  </a:lnTo>
                  <a:lnTo>
                    <a:pt x="f222" y="f223"/>
                  </a:lnTo>
                  <a:lnTo>
                    <a:pt x="f207" y="f224"/>
                  </a:lnTo>
                  <a:lnTo>
                    <a:pt x="f225" y="f226"/>
                  </a:lnTo>
                  <a:lnTo>
                    <a:pt x="f201" y="f227"/>
                  </a:lnTo>
                  <a:lnTo>
                    <a:pt x="f199" y="f228"/>
                  </a:lnTo>
                  <a:lnTo>
                    <a:pt x="f229" y="f230"/>
                  </a:lnTo>
                  <a:lnTo>
                    <a:pt x="f231" y="f232"/>
                  </a:lnTo>
                  <a:lnTo>
                    <a:pt x="f233" y="f234"/>
                  </a:lnTo>
                  <a:lnTo>
                    <a:pt x="f235" y="f236"/>
                  </a:lnTo>
                  <a:lnTo>
                    <a:pt x="f237" y="f238"/>
                  </a:lnTo>
                  <a:lnTo>
                    <a:pt x="f187" y="f239"/>
                  </a:lnTo>
                  <a:lnTo>
                    <a:pt x="f240" y="f241"/>
                  </a:lnTo>
                  <a:lnTo>
                    <a:pt x="f242" y="f243"/>
                  </a:lnTo>
                  <a:lnTo>
                    <a:pt x="f244" y="f245"/>
                  </a:lnTo>
                  <a:lnTo>
                    <a:pt x="f246" y="f247"/>
                  </a:lnTo>
                  <a:lnTo>
                    <a:pt x="f11" y="f248"/>
                  </a:lnTo>
                  <a:lnTo>
                    <a:pt x="f249" y="f250"/>
                  </a:lnTo>
                  <a:lnTo>
                    <a:pt x="f146" y="f251"/>
                  </a:lnTo>
                  <a:lnTo>
                    <a:pt x="f252" y="f253"/>
                  </a:lnTo>
                  <a:lnTo>
                    <a:pt x="f174" y="f254"/>
                  </a:lnTo>
                  <a:lnTo>
                    <a:pt x="f255" y="f254"/>
                  </a:lnTo>
                  <a:lnTo>
                    <a:pt x="f256" y="f253"/>
                  </a:lnTo>
                  <a:lnTo>
                    <a:pt x="f257" y="f258"/>
                  </a:lnTo>
                  <a:lnTo>
                    <a:pt x="f259" y="f260"/>
                  </a:lnTo>
                  <a:lnTo>
                    <a:pt x="f261" y="f247"/>
                  </a:lnTo>
                  <a:lnTo>
                    <a:pt x="f156" y="f262"/>
                  </a:lnTo>
                  <a:lnTo>
                    <a:pt x="f263" y="f264"/>
                  </a:lnTo>
                  <a:lnTo>
                    <a:pt x="f265" y="f266"/>
                  </a:lnTo>
                  <a:lnTo>
                    <a:pt x="f267" y="f268"/>
                  </a:lnTo>
                  <a:lnTo>
                    <a:pt x="f269" y="f270"/>
                  </a:lnTo>
                  <a:lnTo>
                    <a:pt x="f196" y="f271"/>
                  </a:lnTo>
                  <a:lnTo>
                    <a:pt x="f160" y="f272"/>
                  </a:lnTo>
                  <a:lnTo>
                    <a:pt x="f273" y="f274"/>
                  </a:lnTo>
                  <a:lnTo>
                    <a:pt x="f275" y="f276"/>
                  </a:lnTo>
                  <a:lnTo>
                    <a:pt x="f204" y="f277"/>
                  </a:lnTo>
                  <a:lnTo>
                    <a:pt x="f278" y="f279"/>
                  </a:lnTo>
                  <a:lnTo>
                    <a:pt x="f280" y="f281"/>
                  </a:lnTo>
                  <a:lnTo>
                    <a:pt x="f168" y="f282"/>
                  </a:lnTo>
                  <a:lnTo>
                    <a:pt x="f283" y="f284"/>
                  </a:lnTo>
                  <a:lnTo>
                    <a:pt x="f285" y="f286"/>
                  </a:lnTo>
                  <a:lnTo>
                    <a:pt x="f287" y="f288"/>
                  </a:lnTo>
                  <a:lnTo>
                    <a:pt x="f289" y="f290"/>
                  </a:lnTo>
                  <a:lnTo>
                    <a:pt x="f291" y="f292"/>
                  </a:lnTo>
                  <a:lnTo>
                    <a:pt x="f293" y="f294"/>
                  </a:lnTo>
                  <a:lnTo>
                    <a:pt x="f295" y="f296"/>
                  </a:lnTo>
                  <a:lnTo>
                    <a:pt x="f297" y="f276"/>
                  </a:lnTo>
                  <a:lnTo>
                    <a:pt x="f298" y="f299"/>
                  </a:lnTo>
                  <a:lnTo>
                    <a:pt x="f300" y="f301"/>
                  </a:lnTo>
                  <a:lnTo>
                    <a:pt x="f302" y="f303"/>
                  </a:lnTo>
                  <a:lnTo>
                    <a:pt x="f304" y="f305"/>
                  </a:lnTo>
                  <a:lnTo>
                    <a:pt x="f306" y="f307"/>
                  </a:lnTo>
                  <a:lnTo>
                    <a:pt x="f308" y="f309"/>
                  </a:lnTo>
                  <a:lnTo>
                    <a:pt x="f152" y="f310"/>
                  </a:lnTo>
                  <a:lnTo>
                    <a:pt x="f311" y="f312"/>
                  </a:lnTo>
                  <a:lnTo>
                    <a:pt x="f313" y="f314"/>
                  </a:lnTo>
                  <a:lnTo>
                    <a:pt x="f120" y="f315"/>
                  </a:lnTo>
                  <a:lnTo>
                    <a:pt x="f316" y="f317"/>
                  </a:lnTo>
                  <a:lnTo>
                    <a:pt x="f110" y="f318"/>
                  </a:lnTo>
                  <a:lnTo>
                    <a:pt x="f105" y="f272"/>
                  </a:lnTo>
                  <a:lnTo>
                    <a:pt x="f145" y="f272"/>
                  </a:lnTo>
                  <a:lnTo>
                    <a:pt x="f143" y="f318"/>
                  </a:lnTo>
                  <a:lnTo>
                    <a:pt x="f319" y="f317"/>
                  </a:lnTo>
                  <a:lnTo>
                    <a:pt x="f320" y="f321"/>
                  </a:lnTo>
                  <a:lnTo>
                    <a:pt x="f322" y="f323"/>
                  </a:lnTo>
                  <a:lnTo>
                    <a:pt x="f324" y="f325"/>
                  </a:lnTo>
                  <a:lnTo>
                    <a:pt x="f326" y="f327"/>
                  </a:lnTo>
                  <a:lnTo>
                    <a:pt x="f23" y="f328"/>
                  </a:lnTo>
                  <a:lnTo>
                    <a:pt x="f329" y="f330"/>
                  </a:lnTo>
                  <a:lnTo>
                    <a:pt x="f87" y="f303"/>
                  </a:lnTo>
                  <a:lnTo>
                    <a:pt x="f331" y="f332"/>
                  </a:lnTo>
                  <a:lnTo>
                    <a:pt x="f333" y="f334"/>
                  </a:lnTo>
                  <a:lnTo>
                    <a:pt x="f53" y="f335"/>
                  </a:lnTo>
                  <a:lnTo>
                    <a:pt x="f35" y="f336"/>
                  </a:lnTo>
                  <a:lnTo>
                    <a:pt x="f39" y="f337"/>
                  </a:lnTo>
                  <a:lnTo>
                    <a:pt x="f84" y="f338"/>
                  </a:lnTo>
                  <a:lnTo>
                    <a:pt x="f84" y="f339"/>
                  </a:lnTo>
                  <a:lnTo>
                    <a:pt x="f340" y="f341"/>
                  </a:lnTo>
                  <a:lnTo>
                    <a:pt x="f84" y="f342"/>
                  </a:lnTo>
                  <a:lnTo>
                    <a:pt x="f37" y="f343"/>
                  </a:lnTo>
                  <a:lnTo>
                    <a:pt x="f53" y="f344"/>
                  </a:lnTo>
                  <a:lnTo>
                    <a:pt x="f331" y="f345"/>
                  </a:lnTo>
                  <a:lnTo>
                    <a:pt x="f329" y="f346"/>
                  </a:lnTo>
                  <a:lnTo>
                    <a:pt x="f90" y="f347"/>
                  </a:lnTo>
                  <a:lnTo>
                    <a:pt x="f348" y="f349"/>
                  </a:lnTo>
                  <a:lnTo>
                    <a:pt x="f350" y="f351"/>
                  </a:lnTo>
                  <a:lnTo>
                    <a:pt x="f246" y="f352"/>
                  </a:lnTo>
                  <a:lnTo>
                    <a:pt x="f353" y="f354"/>
                  </a:lnTo>
                  <a:lnTo>
                    <a:pt x="f355" y="f356"/>
                  </a:lnTo>
                  <a:lnTo>
                    <a:pt x="f357" y="f358"/>
                  </a:lnTo>
                  <a:lnTo>
                    <a:pt x="f359" y="f360"/>
                  </a:lnTo>
                  <a:lnTo>
                    <a:pt x="f105" y="f361"/>
                  </a:lnTo>
                  <a:lnTo>
                    <a:pt x="f362" y="f363"/>
                  </a:lnTo>
                  <a:lnTo>
                    <a:pt x="f364" y="f365"/>
                  </a:lnTo>
                  <a:lnTo>
                    <a:pt x="f366" y="f367"/>
                  </a:lnTo>
                  <a:lnTo>
                    <a:pt x="f368" y="f369"/>
                  </a:lnTo>
                  <a:lnTo>
                    <a:pt x="f370" y="f371"/>
                  </a:lnTo>
                  <a:lnTo>
                    <a:pt x="f372" y="f373"/>
                  </a:lnTo>
                  <a:lnTo>
                    <a:pt x="f261" y="f374"/>
                  </a:lnTo>
                  <a:lnTo>
                    <a:pt x="f375" y="f376"/>
                  </a:lnTo>
                  <a:lnTo>
                    <a:pt x="f377" y="f378"/>
                  </a:lnTo>
                  <a:lnTo>
                    <a:pt x="f291" y="f379"/>
                  </a:lnTo>
                  <a:lnTo>
                    <a:pt x="f380" y="f381"/>
                  </a:lnTo>
                  <a:lnTo>
                    <a:pt x="f273" y="f382"/>
                  </a:lnTo>
                  <a:lnTo>
                    <a:pt x="f383" y="f384"/>
                  </a:lnTo>
                  <a:lnTo>
                    <a:pt x="f162" y="f385"/>
                  </a:lnTo>
                  <a:lnTo>
                    <a:pt x="f209" y="f386"/>
                  </a:lnTo>
                  <a:lnTo>
                    <a:pt x="f387" y="f388"/>
                  </a:lnTo>
                  <a:lnTo>
                    <a:pt x="f389" y="f390"/>
                  </a:lnTo>
                  <a:lnTo>
                    <a:pt x="f389" y="f391"/>
                  </a:lnTo>
                  <a:lnTo>
                    <a:pt x="f389" y="f392"/>
                  </a:lnTo>
                  <a:lnTo>
                    <a:pt x="f393" y="f394"/>
                  </a:lnTo>
                  <a:lnTo>
                    <a:pt x="f395" y="f396"/>
                  </a:lnTo>
                  <a:lnTo>
                    <a:pt x="f397" y="f398"/>
                  </a:lnTo>
                  <a:lnTo>
                    <a:pt x="f160" y="f399"/>
                  </a:lnTo>
                  <a:lnTo>
                    <a:pt x="f400" y="f401"/>
                  </a:lnTo>
                  <a:lnTo>
                    <a:pt x="f188" y="f402"/>
                  </a:lnTo>
                  <a:lnTo>
                    <a:pt x="f403" y="f404"/>
                  </a:lnTo>
                  <a:lnTo>
                    <a:pt x="f295" y="f405"/>
                  </a:lnTo>
                  <a:lnTo>
                    <a:pt x="f406" y="f407"/>
                  </a:lnTo>
                  <a:lnTo>
                    <a:pt x="f408" y="f409"/>
                  </a:lnTo>
                  <a:lnTo>
                    <a:pt x="f410" y="f411"/>
                  </a:lnTo>
                  <a:lnTo>
                    <a:pt x="f412" y="f413"/>
                  </a:lnTo>
                  <a:lnTo>
                    <a:pt x="f414" y="f415"/>
                  </a:lnTo>
                  <a:lnTo>
                    <a:pt x="f372" y="f416"/>
                  </a:lnTo>
                  <a:lnTo>
                    <a:pt x="f417" y="f418"/>
                  </a:lnTo>
                  <a:lnTo>
                    <a:pt x="f419" y="f420"/>
                  </a:lnTo>
                  <a:lnTo>
                    <a:pt x="f421" y="f422"/>
                  </a:lnTo>
                  <a:lnTo>
                    <a:pt x="f423" y="f424"/>
                  </a:lnTo>
                  <a:lnTo>
                    <a:pt x="f147" y="f425"/>
                  </a:lnTo>
                  <a:lnTo>
                    <a:pt x="f105" y="f426"/>
                  </a:lnTo>
                  <a:lnTo>
                    <a:pt x="f427" y="f428"/>
                  </a:lnTo>
                  <a:lnTo>
                    <a:pt x="f98" y="f428"/>
                  </a:lnTo>
                  <a:lnTo>
                    <a:pt x="f429" y="f426"/>
                  </a:lnTo>
                  <a:lnTo>
                    <a:pt x="f430" y="f431"/>
                  </a:lnTo>
                  <a:lnTo>
                    <a:pt x="f432" y="f422"/>
                  </a:lnTo>
                  <a:lnTo>
                    <a:pt x="f25" y="f433"/>
                  </a:lnTo>
                  <a:lnTo>
                    <a:pt x="f434" y="f435"/>
                  </a:lnTo>
                  <a:lnTo>
                    <a:pt x="f31" y="f436"/>
                  </a:lnTo>
                  <a:lnTo>
                    <a:pt x="f37" y="f437"/>
                  </a:lnTo>
                  <a:lnTo>
                    <a:pt x="f438" y="f439"/>
                  </a:lnTo>
                  <a:lnTo>
                    <a:pt x="f440" y="f441"/>
                  </a:lnTo>
                  <a:lnTo>
                    <a:pt x="f442" y="f443"/>
                  </a:lnTo>
                  <a:lnTo>
                    <a:pt x="f444" y="f409"/>
                  </a:lnTo>
                  <a:lnTo>
                    <a:pt x="f56" y="f407"/>
                  </a:lnTo>
                  <a:lnTo>
                    <a:pt x="f445" y="f446"/>
                  </a:lnTo>
                  <a:lnTo>
                    <a:pt x="f447" y="f448"/>
                  </a:lnTo>
                  <a:lnTo>
                    <a:pt x="f449" y="f450"/>
                  </a:lnTo>
                  <a:lnTo>
                    <a:pt x="f451" y="f452"/>
                  </a:lnTo>
                  <a:lnTo>
                    <a:pt x="f451" y="f453"/>
                  </a:lnTo>
                  <a:lnTo>
                    <a:pt x="f449" y="f454"/>
                  </a:lnTo>
                  <a:lnTo>
                    <a:pt x="f447" y="f455"/>
                  </a:lnTo>
                  <a:lnTo>
                    <a:pt x="f445" y="f456"/>
                  </a:lnTo>
                  <a:lnTo>
                    <a:pt x="f444" y="f457"/>
                  </a:lnTo>
                  <a:lnTo>
                    <a:pt x="f440" y="f458"/>
                  </a:lnTo>
                  <a:lnTo>
                    <a:pt x="f459" y="f460"/>
                  </a:lnTo>
                  <a:lnTo>
                    <a:pt x="f29" y="f461"/>
                  </a:lnTo>
                  <a:lnTo>
                    <a:pt x="f47" y="f462"/>
                  </a:lnTo>
                  <a:lnTo>
                    <a:pt x="f21" y="f463"/>
                  </a:lnTo>
                  <a:lnTo>
                    <a:pt x="f430" y="f464"/>
                  </a:lnTo>
                  <a:lnTo>
                    <a:pt x="f15" y="f465"/>
                  </a:lnTo>
                  <a:lnTo>
                    <a:pt x="f139" y="f466"/>
                  </a:lnTo>
                  <a:lnTo>
                    <a:pt x="f467" y="f468"/>
                  </a:lnTo>
                  <a:lnTo>
                    <a:pt x="f357" y="f469"/>
                  </a:lnTo>
                  <a:lnTo>
                    <a:pt x="f470" y="f471"/>
                  </a:lnTo>
                  <a:lnTo>
                    <a:pt x="f472" y="f473"/>
                  </a:lnTo>
                  <a:lnTo>
                    <a:pt x="f474" y="f475"/>
                  </a:lnTo>
                  <a:lnTo>
                    <a:pt x="f151" y="f476"/>
                  </a:lnTo>
                  <a:lnTo>
                    <a:pt x="f477" y="f478"/>
                  </a:lnTo>
                  <a:lnTo>
                    <a:pt x="f479" y="f480"/>
                  </a:lnTo>
                  <a:lnTo>
                    <a:pt x="f481" y="f482"/>
                  </a:lnTo>
                  <a:lnTo>
                    <a:pt x="f483" y="f484"/>
                  </a:lnTo>
                  <a:lnTo>
                    <a:pt x="f485" y="f486"/>
                  </a:lnTo>
                  <a:lnTo>
                    <a:pt x="f487" y="f486"/>
                  </a:lnTo>
                  <a:lnTo>
                    <a:pt x="f488" y="f489"/>
                  </a:lnTo>
                  <a:lnTo>
                    <a:pt x="f490" y="f489"/>
                  </a:lnTo>
                  <a:lnTo>
                    <a:pt x="f491" y="f484"/>
                  </a:lnTo>
                  <a:lnTo>
                    <a:pt x="f492" y="f493"/>
                  </a:lnTo>
                  <a:lnTo>
                    <a:pt x="f494" y="f495"/>
                  </a:lnTo>
                  <a:lnTo>
                    <a:pt x="f496" y="f497"/>
                  </a:lnTo>
                  <a:lnTo>
                    <a:pt x="f498" y="f499"/>
                  </a:lnTo>
                  <a:lnTo>
                    <a:pt x="f500" y="f501"/>
                  </a:lnTo>
                  <a:lnTo>
                    <a:pt x="f502" y="f503"/>
                  </a:lnTo>
                  <a:lnTo>
                    <a:pt x="f504" y="f505"/>
                  </a:lnTo>
                  <a:lnTo>
                    <a:pt x="f506" y="f507"/>
                  </a:lnTo>
                  <a:lnTo>
                    <a:pt x="f506" y="f507"/>
                  </a:lnTo>
                  <a:lnTo>
                    <a:pt x="f508" y="f509"/>
                  </a:lnTo>
                  <a:lnTo>
                    <a:pt x="f510" y="f511"/>
                  </a:lnTo>
                  <a:lnTo>
                    <a:pt x="f211" y="f512"/>
                  </a:lnTo>
                  <a:lnTo>
                    <a:pt x="f202" y="f513"/>
                  </a:lnTo>
                  <a:lnTo>
                    <a:pt x="f179" y="f514"/>
                  </a:lnTo>
                  <a:lnTo>
                    <a:pt x="f515" y="f516"/>
                  </a:lnTo>
                  <a:lnTo>
                    <a:pt x="f517" y="f518"/>
                  </a:lnTo>
                  <a:lnTo>
                    <a:pt x="f300" y="f519"/>
                  </a:lnTo>
                  <a:lnTo>
                    <a:pt x="f520" y="f521"/>
                  </a:lnTo>
                  <a:lnTo>
                    <a:pt x="f522" y="f523"/>
                  </a:lnTo>
                  <a:lnTo>
                    <a:pt x="f372" y="f521"/>
                  </a:lnTo>
                  <a:lnTo>
                    <a:pt x="f524" y="f519"/>
                  </a:lnTo>
                  <a:lnTo>
                    <a:pt x="f525" y="f518"/>
                  </a:lnTo>
                  <a:lnTo>
                    <a:pt x="f526" y="f516"/>
                  </a:lnTo>
                  <a:lnTo>
                    <a:pt x="f527" y="f528"/>
                  </a:lnTo>
                  <a:lnTo>
                    <a:pt x="f150" y="f529"/>
                  </a:lnTo>
                  <a:lnTo>
                    <a:pt x="f530" y="f531"/>
                  </a:lnTo>
                  <a:lnTo>
                    <a:pt x="f532" y="f533"/>
                  </a:lnTo>
                  <a:lnTo>
                    <a:pt x="f534" y="f535"/>
                  </a:lnTo>
                  <a:lnTo>
                    <a:pt x="f536" y="f511"/>
                  </a:lnTo>
                  <a:lnTo>
                    <a:pt x="f537" y="f538"/>
                  </a:lnTo>
                  <a:lnTo>
                    <a:pt x="f539" y="f540"/>
                  </a:lnTo>
                  <a:lnTo>
                    <a:pt x="f541" y="f542"/>
                  </a:lnTo>
                  <a:lnTo>
                    <a:pt x="f543" y="f544"/>
                  </a:lnTo>
                  <a:lnTo>
                    <a:pt x="f545" y="f546"/>
                  </a:lnTo>
                  <a:lnTo>
                    <a:pt x="f9" y="f547"/>
                  </a:lnTo>
                  <a:lnTo>
                    <a:pt x="f9" y="f548"/>
                  </a:lnTo>
                  <a:lnTo>
                    <a:pt x="f9" y="f549"/>
                  </a:lnTo>
                  <a:lnTo>
                    <a:pt x="f178" y="f550"/>
                  </a:lnTo>
                  <a:lnTo>
                    <a:pt x="f357" y="f551"/>
                  </a:lnTo>
                  <a:lnTo>
                    <a:pt x="f552" y="f553"/>
                  </a:lnTo>
                  <a:lnTo>
                    <a:pt x="f554" y="f555"/>
                  </a:lnTo>
                  <a:lnTo>
                    <a:pt x="f539" y="f556"/>
                  </a:lnTo>
                  <a:lnTo>
                    <a:pt x="f7" y="f557"/>
                  </a:lnTo>
                  <a:lnTo>
                    <a:pt x="f104" y="f558"/>
                  </a:lnTo>
                  <a:lnTo>
                    <a:pt x="f559" y="f560"/>
                  </a:lnTo>
                  <a:lnTo>
                    <a:pt x="f147" y="f561"/>
                  </a:lnTo>
                  <a:lnTo>
                    <a:pt x="f316" y="f562"/>
                  </a:lnTo>
                  <a:lnTo>
                    <a:pt x="f120" y="f563"/>
                  </a:lnTo>
                  <a:lnTo>
                    <a:pt x="f255" y="f564"/>
                  </a:lnTo>
                  <a:lnTo>
                    <a:pt x="f565" y="f566"/>
                  </a:lnTo>
                  <a:lnTo>
                    <a:pt x="f567" y="f568"/>
                  </a:lnTo>
                  <a:lnTo>
                    <a:pt x="f306" y="f569"/>
                  </a:lnTo>
                  <a:lnTo>
                    <a:pt x="f570" y="f571"/>
                  </a:lnTo>
                  <a:lnTo>
                    <a:pt x="f300" y="f572"/>
                  </a:lnTo>
                  <a:lnTo>
                    <a:pt x="f573" y="f574"/>
                  </a:lnTo>
                  <a:lnTo>
                    <a:pt x="f575" y="f574"/>
                  </a:lnTo>
                  <a:lnTo>
                    <a:pt x="f291" y="f572"/>
                  </a:lnTo>
                  <a:lnTo>
                    <a:pt x="f287" y="f571"/>
                  </a:lnTo>
                  <a:lnTo>
                    <a:pt x="f275" y="f576"/>
                  </a:lnTo>
                  <a:lnTo>
                    <a:pt x="f577" y="f568"/>
                  </a:lnTo>
                  <a:lnTo>
                    <a:pt x="f578" y="f579"/>
                  </a:lnTo>
                  <a:lnTo>
                    <a:pt x="f496" y="f580"/>
                  </a:lnTo>
                  <a:lnTo>
                    <a:pt x="f581" y="f582"/>
                  </a:lnTo>
                  <a:lnTo>
                    <a:pt x="f583" y="f584"/>
                  </a:lnTo>
                  <a:lnTo>
                    <a:pt x="f585" y="f562"/>
                  </a:lnTo>
                  <a:lnTo>
                    <a:pt x="f586" y="f587"/>
                  </a:lnTo>
                  <a:lnTo>
                    <a:pt x="f588" y="f589"/>
                  </a:lnTo>
                  <a:lnTo>
                    <a:pt x="f590" y="f560"/>
                  </a:lnTo>
                  <a:lnTo>
                    <a:pt x="f591" y="f592"/>
                  </a:lnTo>
                  <a:lnTo>
                    <a:pt x="f250" y="f593"/>
                  </a:lnTo>
                  <a:lnTo>
                    <a:pt x="f594" y="f557"/>
                  </a:lnTo>
                  <a:lnTo>
                    <a:pt x="f595" y="f596"/>
                  </a:lnTo>
                  <a:lnTo>
                    <a:pt x="f597" y="f598"/>
                  </a:lnTo>
                  <a:lnTo>
                    <a:pt x="f599" y="f582"/>
                  </a:lnTo>
                  <a:lnTo>
                    <a:pt x="f600" y="f601"/>
                  </a:lnTo>
                  <a:lnTo>
                    <a:pt x="f602" y="f603"/>
                  </a:lnTo>
                  <a:lnTo>
                    <a:pt x="f604" y="f605"/>
                  </a:lnTo>
                  <a:lnTo>
                    <a:pt x="f606" y="f607"/>
                  </a:lnTo>
                  <a:lnTo>
                    <a:pt x="f337" y="f608"/>
                  </a:lnTo>
                  <a:lnTo>
                    <a:pt x="f290" y="f609"/>
                  </a:lnTo>
                  <a:lnTo>
                    <a:pt x="f344" y="f610"/>
                  </a:lnTo>
                  <a:lnTo>
                    <a:pt x="f611" y="f612"/>
                  </a:lnTo>
                  <a:lnTo>
                    <a:pt x="f613" y="f614"/>
                  </a:lnTo>
                  <a:lnTo>
                    <a:pt x="f615" y="f616"/>
                  </a:lnTo>
                  <a:lnTo>
                    <a:pt x="f617" y="f618"/>
                  </a:lnTo>
                  <a:lnTo>
                    <a:pt x="f619" y="f620"/>
                  </a:lnTo>
                  <a:lnTo>
                    <a:pt x="f621" y="f622"/>
                  </a:lnTo>
                  <a:lnTo>
                    <a:pt x="f623" y="f6"/>
                  </a:lnTo>
                  <a:lnTo>
                    <a:pt x="f624" y="f6"/>
                  </a:lnTo>
                  <a:lnTo>
                    <a:pt x="f625" y="f626"/>
                  </a:lnTo>
                  <a:lnTo>
                    <a:pt x="f627" y="f620"/>
                  </a:lnTo>
                  <a:lnTo>
                    <a:pt x="f628" y="f629"/>
                  </a:lnTo>
                  <a:lnTo>
                    <a:pt x="f630" y="f631"/>
                  </a:lnTo>
                  <a:lnTo>
                    <a:pt x="f632" y="f633"/>
                  </a:lnTo>
                  <a:lnTo>
                    <a:pt x="f634" y="f635"/>
                  </a:lnTo>
                  <a:lnTo>
                    <a:pt x="f5" y="f636"/>
                  </a:lnTo>
                  <a:lnTo>
                    <a:pt x="f5" y="f637"/>
                  </a:lnTo>
                  <a:lnTo>
                    <a:pt x="f5" y="f638"/>
                  </a:lnTo>
                  <a:lnTo>
                    <a:pt x="f639" y="f640"/>
                  </a:lnTo>
                  <a:lnTo>
                    <a:pt x="f641" y="f642"/>
                  </a:lnTo>
                  <a:lnTo>
                    <a:pt x="f628" y="f643"/>
                  </a:lnTo>
                  <a:lnTo>
                    <a:pt x="f644" y="f645"/>
                  </a:lnTo>
                  <a:lnTo>
                    <a:pt x="f646" y="f647"/>
                  </a:lnTo>
                  <a:lnTo>
                    <a:pt x="f648" y="f649"/>
                  </a:lnTo>
                  <a:lnTo>
                    <a:pt x="f650" y="f651"/>
                  </a:lnTo>
                  <a:lnTo>
                    <a:pt x="f613" y="f652"/>
                  </a:lnTo>
                  <a:lnTo>
                    <a:pt x="f653" y="f654"/>
                  </a:lnTo>
                  <a:lnTo>
                    <a:pt x="f655" y="f656"/>
                  </a:lnTo>
                  <a:lnTo>
                    <a:pt x="f337" y="f657"/>
                  </a:lnTo>
                  <a:lnTo>
                    <a:pt x="f658" y="f659"/>
                  </a:lnTo>
                  <a:lnTo>
                    <a:pt x="f303" y="f660"/>
                  </a:lnTo>
                  <a:lnTo>
                    <a:pt x="f661" y="f662"/>
                  </a:lnTo>
                  <a:lnTo>
                    <a:pt x="f663" y="f664"/>
                  </a:lnTo>
                  <a:lnTo>
                    <a:pt x="f338" y="f665"/>
                  </a:lnTo>
                  <a:lnTo>
                    <a:pt x="f666" y="f593"/>
                  </a:lnTo>
                  <a:lnTo>
                    <a:pt x="f286" y="f667"/>
                  </a:lnTo>
                  <a:lnTo>
                    <a:pt x="f668" y="f549"/>
                  </a:lnTo>
                  <a:lnTo>
                    <a:pt x="f669" y="f670"/>
                  </a:lnTo>
                  <a:lnTo>
                    <a:pt x="f671" y="f672"/>
                  </a:lnTo>
                  <a:lnTo>
                    <a:pt x="f351" y="f673"/>
                  </a:lnTo>
                  <a:lnTo>
                    <a:pt x="f674" y="f675"/>
                  </a:lnTo>
                  <a:lnTo>
                    <a:pt x="f676" y="f677"/>
                  </a:lnTo>
                  <a:lnTo>
                    <a:pt x="f354" y="f678"/>
                  </a:lnTo>
                  <a:lnTo>
                    <a:pt x="f679" y="f519"/>
                  </a:lnTo>
                  <a:lnTo>
                    <a:pt x="f680" y="f681"/>
                  </a:lnTo>
                  <a:lnTo>
                    <a:pt x="f682" y="f683"/>
                  </a:lnTo>
                  <a:lnTo>
                    <a:pt x="f684" y="f685"/>
                  </a:lnTo>
                  <a:lnTo>
                    <a:pt x="f686" y="f687"/>
                  </a:lnTo>
                  <a:lnTo>
                    <a:pt x="f688" y="f689"/>
                  </a:lnTo>
                  <a:lnTo>
                    <a:pt x="f688" y="f690"/>
                  </a:lnTo>
                  <a:lnTo>
                    <a:pt x="f686" y="f691"/>
                  </a:lnTo>
                  <a:lnTo>
                    <a:pt x="f692" y="f693"/>
                  </a:lnTo>
                  <a:lnTo>
                    <a:pt x="f694" y="f497"/>
                  </a:lnTo>
                  <a:lnTo>
                    <a:pt x="f680" y="f695"/>
                  </a:lnTo>
                  <a:lnTo>
                    <a:pt x="f696" y="f697"/>
                  </a:lnTo>
                  <a:lnTo>
                    <a:pt x="f698" y="f699"/>
                  </a:lnTo>
                  <a:lnTo>
                    <a:pt x="f700" y="f701"/>
                  </a:lnTo>
                  <a:lnTo>
                    <a:pt x="f702" y="f703"/>
                  </a:lnTo>
                  <a:lnTo>
                    <a:pt x="f704" y="f705"/>
                  </a:lnTo>
                  <a:lnTo>
                    <a:pt x="f706" y="f707"/>
                  </a:lnTo>
                  <a:lnTo>
                    <a:pt x="f653" y="f708"/>
                  </a:lnTo>
                  <a:lnTo>
                    <a:pt x="f709" y="f710"/>
                  </a:lnTo>
                  <a:lnTo>
                    <a:pt x="f711" y="f712"/>
                  </a:lnTo>
                  <a:lnTo>
                    <a:pt x="f713" y="f714"/>
                  </a:lnTo>
                  <a:lnTo>
                    <a:pt x="f715" y="f716"/>
                  </a:lnTo>
                  <a:lnTo>
                    <a:pt x="f717" y="f718"/>
                  </a:lnTo>
                  <a:lnTo>
                    <a:pt x="f336" y="f719"/>
                  </a:lnTo>
                  <a:lnTo>
                    <a:pt x="f720" y="f721"/>
                  </a:lnTo>
                  <a:lnTo>
                    <a:pt x="f722" y="f493"/>
                  </a:lnTo>
                  <a:lnTo>
                    <a:pt x="f328" y="f723"/>
                  </a:lnTo>
                  <a:lnTo>
                    <a:pt x="f724" y="f725"/>
                  </a:lnTo>
                  <a:lnTo>
                    <a:pt x="f314" y="f701"/>
                  </a:lnTo>
                  <a:lnTo>
                    <a:pt x="f726" y="f727"/>
                  </a:lnTo>
                  <a:lnTo>
                    <a:pt x="f728" y="f729"/>
                  </a:lnTo>
                  <a:lnTo>
                    <a:pt x="f730" y="f731"/>
                  </a:lnTo>
                  <a:lnTo>
                    <a:pt x="f732" y="f733"/>
                  </a:lnTo>
                  <a:lnTo>
                    <a:pt x="f734" y="f735"/>
                  </a:lnTo>
                  <a:lnTo>
                    <a:pt x="f736" y="f737"/>
                  </a:lnTo>
                  <a:lnTo>
                    <a:pt x="f738" y="f690"/>
                  </a:lnTo>
                  <a:lnTo>
                    <a:pt x="f739" y="f740"/>
                  </a:lnTo>
                  <a:lnTo>
                    <a:pt x="f741" y="f742"/>
                  </a:lnTo>
                  <a:lnTo>
                    <a:pt x="f743" y="f744"/>
                  </a:lnTo>
                  <a:lnTo>
                    <a:pt x="f745" y="f746"/>
                  </a:lnTo>
                  <a:lnTo>
                    <a:pt x="f741" y="f747"/>
                  </a:lnTo>
                  <a:lnTo>
                    <a:pt x="f739" y="f511"/>
                  </a:lnTo>
                  <a:lnTo>
                    <a:pt x="f748" y="f749"/>
                  </a:lnTo>
                  <a:lnTo>
                    <a:pt x="f750" y="f751"/>
                  </a:lnTo>
                  <a:lnTo>
                    <a:pt x="f752" y="f753"/>
                  </a:lnTo>
                  <a:lnTo>
                    <a:pt x="f754" y="f755"/>
                  </a:lnTo>
                  <a:lnTo>
                    <a:pt x="f739" y="f756"/>
                  </a:lnTo>
                  <a:lnTo>
                    <a:pt x="f757" y="f758"/>
                  </a:lnTo>
                  <a:lnTo>
                    <a:pt x="f759" y="f760"/>
                  </a:lnTo>
                  <a:lnTo>
                    <a:pt x="f761" y="f762"/>
                  </a:lnTo>
                  <a:lnTo>
                    <a:pt x="f262" y="f763"/>
                  </a:lnTo>
                  <a:lnTo>
                    <a:pt x="f239" y="f764"/>
                  </a:lnTo>
                  <a:lnTo>
                    <a:pt x="f765" y="f766"/>
                  </a:lnTo>
                  <a:lnTo>
                    <a:pt x="f767" y="f689"/>
                  </a:lnTo>
                  <a:lnTo>
                    <a:pt x="f230" y="f768"/>
                  </a:lnTo>
                  <a:lnTo>
                    <a:pt x="f769" y="f770"/>
                  </a:lnTo>
                  <a:lnTo>
                    <a:pt x="f771" y="f772"/>
                  </a:lnTo>
                  <a:lnTo>
                    <a:pt x="f773" y="f774"/>
                  </a:lnTo>
                  <a:lnTo>
                    <a:pt x="f775" y="f776"/>
                  </a:lnTo>
                  <a:lnTo>
                    <a:pt x="f583" y="f708"/>
                  </a:lnTo>
                  <a:lnTo>
                    <a:pt x="f777" y="f778"/>
                  </a:lnTo>
                  <a:lnTo>
                    <a:pt x="f779" y="f780"/>
                  </a:lnTo>
                  <a:lnTo>
                    <a:pt x="f504" y="f781"/>
                  </a:lnTo>
                  <a:lnTo>
                    <a:pt x="f232" y="f782"/>
                  </a:lnTo>
                  <a:lnTo>
                    <a:pt x="f783" y="f784"/>
                  </a:lnTo>
                  <a:lnTo>
                    <a:pt x="f785" y="f786"/>
                  </a:lnTo>
                  <a:lnTo>
                    <a:pt x="f734" y="f787"/>
                  </a:lnTo>
                  <a:lnTo>
                    <a:pt x="f788" y="f789"/>
                  </a:lnTo>
                  <a:lnTo>
                    <a:pt x="f325" y="f394"/>
                  </a:lnTo>
                  <a:lnTo>
                    <a:pt x="f790" y="f791"/>
                  </a:lnTo>
                  <a:lnTo>
                    <a:pt x="f720" y="f792"/>
                  </a:lnTo>
                  <a:lnTo>
                    <a:pt x="f793" y="f794"/>
                  </a:lnTo>
                  <a:lnTo>
                    <a:pt x="f795" y="f796"/>
                  </a:lnTo>
                  <a:lnTo>
                    <a:pt x="f341" y="f797"/>
                  </a:lnTo>
                  <a:lnTo>
                    <a:pt x="f342" y="f446"/>
                  </a:lnTo>
                  <a:lnTo>
                    <a:pt x="f798" y="f799"/>
                  </a:lnTo>
                  <a:lnTo>
                    <a:pt x="f343" y="f800"/>
                  </a:lnTo>
                  <a:lnTo>
                    <a:pt x="f801" y="f413"/>
                  </a:lnTo>
                  <a:lnTo>
                    <a:pt x="f802" y="f416"/>
                  </a:lnTo>
                  <a:lnTo>
                    <a:pt x="f803" y="f804"/>
                  </a:lnTo>
                  <a:lnTo>
                    <a:pt x="f805" y="f428"/>
                  </a:lnTo>
                  <a:lnTo>
                    <a:pt x="f282" y="f806"/>
                  </a:lnTo>
                  <a:lnTo>
                    <a:pt x="f807" y="f808"/>
                  </a:lnTo>
                  <a:lnTo>
                    <a:pt x="f346" y="f809"/>
                  </a:lnTo>
                  <a:lnTo>
                    <a:pt x="f810" y="f811"/>
                  </a:lnTo>
                  <a:lnTo>
                    <a:pt x="f812" y="f813"/>
                  </a:lnTo>
                  <a:lnTo>
                    <a:pt x="f812" y="f814"/>
                  </a:lnTo>
                  <a:lnTo>
                    <a:pt x="f611" y="f815"/>
                  </a:lnTo>
                  <a:lnTo>
                    <a:pt x="f816" y="f817"/>
                  </a:lnTo>
                  <a:lnTo>
                    <a:pt x="f818" y="f819"/>
                  </a:lnTo>
                  <a:lnTo>
                    <a:pt x="f653" y="f820"/>
                  </a:lnTo>
                  <a:lnTo>
                    <a:pt x="f821" y="f639"/>
                  </a:lnTo>
                  <a:lnTo>
                    <a:pt x="f822" y="f823"/>
                  </a:lnTo>
                  <a:lnTo>
                    <a:pt x="f824" y="f825"/>
                  </a:lnTo>
                  <a:lnTo>
                    <a:pt x="f826" y="f827"/>
                  </a:lnTo>
                  <a:lnTo>
                    <a:pt x="f828" y="f829"/>
                  </a:lnTo>
                  <a:lnTo>
                    <a:pt x="f830" y="f619"/>
                  </a:lnTo>
                  <a:lnTo>
                    <a:pt x="f831" y="f832"/>
                  </a:lnTo>
                  <a:lnTo>
                    <a:pt x="f292" y="f833"/>
                  </a:lnTo>
                  <a:lnTo>
                    <a:pt x="f834" y="f835"/>
                  </a:lnTo>
                  <a:lnTo>
                    <a:pt x="f836" y="f837"/>
                  </a:lnTo>
                  <a:lnTo>
                    <a:pt x="f838" y="f839"/>
                  </a:lnTo>
                  <a:lnTo>
                    <a:pt x="f276" y="f840"/>
                  </a:lnTo>
                  <a:lnTo>
                    <a:pt x="f841" y="f840"/>
                  </a:lnTo>
                  <a:lnTo>
                    <a:pt x="f842" y="f843"/>
                  </a:lnTo>
                  <a:lnTo>
                    <a:pt x="f844" y="f845"/>
                  </a:lnTo>
                  <a:lnTo>
                    <a:pt x="f846" y="f619"/>
                  </a:lnTo>
                  <a:lnTo>
                    <a:pt x="f847" y="f848"/>
                  </a:lnTo>
                  <a:lnTo>
                    <a:pt x="f849" y="f850"/>
                  </a:lnTo>
                  <a:lnTo>
                    <a:pt x="f851" y="f852"/>
                  </a:lnTo>
                  <a:lnTo>
                    <a:pt x="f853" y="f5"/>
                  </a:lnTo>
                  <a:lnTo>
                    <a:pt x="f854" y="f855"/>
                  </a:lnTo>
                  <a:lnTo>
                    <a:pt x="f856" y="f819"/>
                  </a:lnTo>
                  <a:lnTo>
                    <a:pt x="f857" y="f858"/>
                  </a:lnTo>
                  <a:lnTo>
                    <a:pt x="f859" y="f860"/>
                  </a:lnTo>
                  <a:lnTo>
                    <a:pt x="f861" y="f862"/>
                  </a:lnTo>
                  <a:lnTo>
                    <a:pt x="f863" y="f864"/>
                  </a:lnTo>
                  <a:lnTo>
                    <a:pt x="f865" y="f866"/>
                  </a:lnTo>
                  <a:lnTo>
                    <a:pt x="f867" y="f868"/>
                  </a:lnTo>
                  <a:lnTo>
                    <a:pt x="f869" y="f870"/>
                  </a:lnTo>
                  <a:lnTo>
                    <a:pt x="f502" y="f796"/>
                  </a:lnTo>
                  <a:lnTo>
                    <a:pt x="f500" y="f792"/>
                  </a:lnTo>
                  <a:lnTo>
                    <a:pt x="f223" y="f418"/>
                  </a:lnTo>
                  <a:lnTo>
                    <a:pt x="f871" y="f872"/>
                  </a:lnTo>
                  <a:lnTo>
                    <a:pt x="f871" y="f873"/>
                  </a:lnTo>
                  <a:lnTo>
                    <a:pt x="f871" y="f874"/>
                  </a:lnTo>
                  <a:lnTo>
                    <a:pt x="f875" y="f876"/>
                  </a:lnTo>
                  <a:lnTo>
                    <a:pt x="f771" y="f877"/>
                  </a:lnTo>
                  <a:lnTo>
                    <a:pt x="f234" y="f369"/>
                  </a:lnTo>
                  <a:lnTo>
                    <a:pt x="f861" y="f878"/>
                  </a:lnTo>
                  <a:lnTo>
                    <a:pt x="f879" y="f615"/>
                  </a:lnTo>
                  <a:lnTo>
                    <a:pt x="f880" y="f881"/>
                  </a:lnTo>
                  <a:lnTo>
                    <a:pt x="f882" y="f883"/>
                  </a:lnTo>
                  <a:lnTo>
                    <a:pt x="f310" y="f282"/>
                  </a:lnTo>
                  <a:lnTo>
                    <a:pt x="f884" y="f885"/>
                  </a:lnTo>
                  <a:lnTo>
                    <a:pt x="f332" y="f886"/>
                  </a:lnTo>
                  <a:lnTo>
                    <a:pt x="f887" y="f888"/>
                  </a:lnTo>
                  <a:lnTo>
                    <a:pt x="f793" y="f889"/>
                  </a:lnTo>
                  <a:lnTo>
                    <a:pt x="f890" y="f717"/>
                  </a:lnTo>
                  <a:lnTo>
                    <a:pt x="f341" y="f891"/>
                  </a:lnTo>
                  <a:lnTo>
                    <a:pt x="f888" y="f892"/>
                  </a:lnTo>
                  <a:lnTo>
                    <a:pt x="f893" y="f894"/>
                  </a:lnTo>
                  <a:lnTo>
                    <a:pt x="f286" y="f327"/>
                  </a:lnTo>
                  <a:lnTo>
                    <a:pt x="f802" y="f323"/>
                  </a:lnTo>
                  <a:lnTo>
                    <a:pt x="f709" y="f895"/>
                  </a:lnTo>
                  <a:lnTo>
                    <a:pt x="f896" y="f897"/>
                  </a:lnTo>
                  <a:lnTo>
                    <a:pt x="f898" y="f271"/>
                  </a:lnTo>
                  <a:lnTo>
                    <a:pt x="f898" y="f743"/>
                  </a:lnTo>
                  <a:lnTo>
                    <a:pt x="f899" y="f900"/>
                  </a:lnTo>
                  <a:lnTo>
                    <a:pt x="f901" y="f902"/>
                  </a:lnTo>
                  <a:lnTo>
                    <a:pt x="f903" y="f904"/>
                  </a:lnTo>
                  <a:lnTo>
                    <a:pt x="f343" y="f251"/>
                  </a:lnTo>
                  <a:lnTo>
                    <a:pt x="f798" y="f905"/>
                  </a:lnTo>
                  <a:lnTo>
                    <a:pt x="f342" y="f906"/>
                  </a:lnTo>
                  <a:lnTo>
                    <a:pt x="f341" y="f241"/>
                  </a:lnTo>
                  <a:lnTo>
                    <a:pt x="f339" y="f907"/>
                  </a:lnTo>
                  <a:lnTo>
                    <a:pt x="f338" y="f908"/>
                  </a:lnTo>
                  <a:lnTo>
                    <a:pt x="f909" y="f910"/>
                  </a:lnTo>
                  <a:lnTo>
                    <a:pt x="f911" y="f912"/>
                  </a:lnTo>
                  <a:lnTo>
                    <a:pt x="f887" y="f913"/>
                  </a:lnTo>
                  <a:lnTo>
                    <a:pt x="f892" y="f914"/>
                  </a:lnTo>
                  <a:lnTo>
                    <a:pt x="f915" y="f916"/>
                  </a:lnTo>
                  <a:lnTo>
                    <a:pt x="f917" y="f767"/>
                  </a:lnTo>
                  <a:lnTo>
                    <a:pt x="f918" y="f919"/>
                  </a:lnTo>
                  <a:lnTo>
                    <a:pt x="f309" y="f920"/>
                  </a:lnTo>
                  <a:lnTo>
                    <a:pt x="f921" y="f920"/>
                  </a:lnTo>
                  <a:lnTo>
                    <a:pt x="f602" y="f767"/>
                  </a:lnTo>
                  <a:lnTo>
                    <a:pt x="f897" y="f922"/>
                  </a:lnTo>
                  <a:lnTo>
                    <a:pt x="f923" y="f912"/>
                  </a:lnTo>
                  <a:lnTo>
                    <a:pt x="f599" y="f924"/>
                  </a:lnTo>
                  <a:lnTo>
                    <a:pt x="f270" y="f239"/>
                  </a:lnTo>
                  <a:lnTo>
                    <a:pt x="f925" y="f906"/>
                  </a:lnTo>
                  <a:lnTo>
                    <a:pt x="f595" y="f248"/>
                  </a:lnTo>
                  <a:lnTo>
                    <a:pt x="f250" y="f926"/>
                  </a:lnTo>
                  <a:lnTo>
                    <a:pt x="f861" y="f857"/>
                  </a:lnTo>
                  <a:lnTo>
                    <a:pt x="f241" y="f927"/>
                  </a:lnTo>
                  <a:lnTo>
                    <a:pt x="f238" y="f928"/>
                  </a:lnTo>
                  <a:lnTo>
                    <a:pt x="f929" y="f734"/>
                  </a:lnTo>
                  <a:lnTo>
                    <a:pt x="f930" y="f315"/>
                  </a:lnTo>
                  <a:lnTo>
                    <a:pt x="f869" y="f330"/>
                  </a:lnTo>
                  <a:lnTo>
                    <a:pt x="f931" y="f932"/>
                  </a:lnTo>
                  <a:lnTo>
                    <a:pt x="f933" y="f341"/>
                  </a:lnTo>
                  <a:lnTo>
                    <a:pt x="f934" y="f935"/>
                  </a:lnTo>
                  <a:lnTo>
                    <a:pt x="f936" y="f937"/>
                  </a:lnTo>
                  <a:lnTo>
                    <a:pt x="f938" y="f886"/>
                  </a:lnTo>
                  <a:lnTo>
                    <a:pt x="f939" y="f294"/>
                  </a:lnTo>
                  <a:lnTo>
                    <a:pt x="f940" y="f941"/>
                  </a:lnTo>
                  <a:lnTo>
                    <a:pt x="f942" y="f315"/>
                  </a:lnTo>
                  <a:lnTo>
                    <a:pt x="f943" y="f271"/>
                  </a:lnTo>
                  <a:lnTo>
                    <a:pt x="f944" y="f856"/>
                  </a:lnTo>
                  <a:lnTo>
                    <a:pt x="f170" y="f945"/>
                  </a:lnTo>
                  <a:lnTo>
                    <a:pt x="f946" y="f234"/>
                  </a:lnTo>
                  <a:lnTo>
                    <a:pt x="f947" y="f929"/>
                  </a:lnTo>
                  <a:lnTo>
                    <a:pt x="f397" y="f948"/>
                  </a:lnTo>
                  <a:lnTo>
                    <a:pt x="f393" y="f775"/>
                  </a:lnTo>
                  <a:lnTo>
                    <a:pt x="f949" y="f950"/>
                  </a:lnTo>
                  <a:lnTo>
                    <a:pt x="f951" y="f206"/>
                  </a:lnTo>
                  <a:lnTo>
                    <a:pt x="f583" y="f173"/>
                  </a:lnTo>
                  <a:lnTo>
                    <a:pt x="f952" y="f953"/>
                  </a:lnTo>
                  <a:lnTo>
                    <a:pt x="f506" y="f954"/>
                  </a:lnTo>
                  <a:lnTo>
                    <a:pt x="f765" y="f955"/>
                  </a:lnTo>
                  <a:lnTo>
                    <a:pt x="f956" y="f159"/>
                  </a:lnTo>
                  <a:lnTo>
                    <a:pt x="f957" y="f372"/>
                  </a:lnTo>
                  <a:lnTo>
                    <a:pt x="f945" y="f958"/>
                  </a:lnTo>
                  <a:lnTo>
                    <a:pt x="f251" y="f313"/>
                  </a:lnTo>
                  <a:lnTo>
                    <a:pt x="f959" y="f960"/>
                  </a:lnTo>
                  <a:lnTo>
                    <a:pt x="f961" y="f962"/>
                  </a:lnTo>
                  <a:lnTo>
                    <a:pt x="f904" y="f963"/>
                  </a:lnTo>
                  <a:lnTo>
                    <a:pt x="f964" y="f965"/>
                  </a:lnTo>
                  <a:lnTo>
                    <a:pt x="f966" y="f967"/>
                  </a:lnTo>
                  <a:lnTo>
                    <a:pt x="f966" y="f139"/>
                  </a:lnTo>
                  <a:lnTo>
                    <a:pt x="f964" y="f968"/>
                  </a:lnTo>
                  <a:lnTo>
                    <a:pt x="f904" y="f969"/>
                  </a:lnTo>
                  <a:lnTo>
                    <a:pt x="f595" y="f23"/>
                  </a:lnTo>
                  <a:lnTo>
                    <a:pt x="f761" y="f970"/>
                  </a:lnTo>
                  <a:lnTo>
                    <a:pt x="f250" y="f52"/>
                  </a:lnTo>
                  <a:lnTo>
                    <a:pt x="f945" y="f971"/>
                  </a:lnTo>
                  <a:lnTo>
                    <a:pt x="f972" y="f973"/>
                  </a:lnTo>
                  <a:lnTo>
                    <a:pt x="f957" y="f974"/>
                  </a:lnTo>
                  <a:lnTo>
                    <a:pt x="f975" y="f58"/>
                  </a:lnTo>
                  <a:lnTo>
                    <a:pt x="f956" y="f976"/>
                  </a:lnTo>
                  <a:lnTo>
                    <a:pt x="f908" y="f50"/>
                  </a:lnTo>
                  <a:lnTo>
                    <a:pt x="f977" y="f62"/>
                  </a:lnTo>
                  <a:lnTo>
                    <a:pt x="f978" y="f72"/>
                  </a:lnTo>
                  <a:lnTo>
                    <a:pt x="f979" y="f66"/>
                  </a:lnTo>
                  <a:lnTo>
                    <a:pt x="f980" y="f235"/>
                  </a:lnTo>
                  <a:lnTo>
                    <a:pt x="f504" y="f981"/>
                  </a:lnTo>
                  <a:lnTo>
                    <a:pt x="f982" y="f983"/>
                  </a:lnTo>
                  <a:lnTo>
                    <a:pt x="f502" y="f191"/>
                  </a:lnTo>
                  <a:lnTo>
                    <a:pt x="f984" y="f983"/>
                  </a:lnTo>
                  <a:lnTo>
                    <a:pt x="f871" y="f981"/>
                  </a:lnTo>
                  <a:lnTo>
                    <a:pt x="f985" y="f986"/>
                  </a:lnTo>
                  <a:lnTo>
                    <a:pt x="f950" y="f72"/>
                  </a:lnTo>
                  <a:lnTo>
                    <a:pt x="f987" y="f75"/>
                  </a:lnTo>
                  <a:lnTo>
                    <a:pt x="f988" y="f989"/>
                  </a:lnTo>
                  <a:lnTo>
                    <a:pt x="f990" y="f991"/>
                  </a:lnTo>
                  <a:lnTo>
                    <a:pt x="f992" y="f971"/>
                  </a:lnTo>
                  <a:lnTo>
                    <a:pt x="f170" y="f35"/>
                  </a:lnTo>
                  <a:lnTo>
                    <a:pt x="f947" y="f27"/>
                  </a:lnTo>
                  <a:lnTo>
                    <a:pt x="f993" y="f184"/>
                  </a:lnTo>
                  <a:lnTo>
                    <a:pt x="f400" y="f969"/>
                  </a:lnTo>
                  <a:lnTo>
                    <a:pt x="f179" y="f322"/>
                  </a:lnTo>
                  <a:lnTo>
                    <a:pt x="f994" y="f995"/>
                  </a:lnTo>
                  <a:lnTo>
                    <a:pt x="f996" y="f967"/>
                  </a:lnTo>
                  <a:lnTo>
                    <a:pt x="f997" y="f552"/>
                  </a:lnTo>
                  <a:lnTo>
                    <a:pt x="f998" y="f559"/>
                  </a:lnTo>
                  <a:lnTo>
                    <a:pt x="f375" y="f999"/>
                  </a:lnTo>
                  <a:lnTo>
                    <a:pt x="f1000" y="f1001"/>
                  </a:lnTo>
                  <a:lnTo>
                    <a:pt x="f156" y="f1002"/>
                  </a:lnTo>
                  <a:lnTo>
                    <a:pt x="f1003" y="f1004"/>
                  </a:lnTo>
                  <a:lnTo>
                    <a:pt x="f1005" y="f1006"/>
                  </a:lnTo>
                  <a:lnTo>
                    <a:pt x="f1007" y="f1008"/>
                  </a:lnTo>
                  <a:lnTo>
                    <a:pt x="f163" y="f1009"/>
                  </a:lnTo>
                  <a:lnTo>
                    <a:pt x="f1010" y="f154"/>
                  </a:lnTo>
                  <a:lnTo>
                    <a:pt x="f157" y="f1011"/>
                  </a:lnTo>
                  <a:lnTo>
                    <a:pt x="f1012" y="f419"/>
                  </a:lnTo>
                  <a:lnTo>
                    <a:pt x="f1013" y="f366"/>
                  </a:lnTo>
                  <a:lnTo>
                    <a:pt x="f368" y="f1014"/>
                  </a:lnTo>
                  <a:lnTo>
                    <a:pt x="f1015" y="f137"/>
                  </a:lnTo>
                  <a:lnTo>
                    <a:pt x="f999" y="f142"/>
                  </a:lnTo>
                  <a:lnTo>
                    <a:pt x="f149" y="f249"/>
                  </a:lnTo>
                  <a:lnTo>
                    <a:pt x="f1016" y="f1017"/>
                  </a:lnTo>
                  <a:lnTo>
                    <a:pt x="f1018" y="f1019"/>
                  </a:lnTo>
                  <a:lnTo>
                    <a:pt x="f1020" y="f1021"/>
                  </a:lnTo>
                  <a:lnTo>
                    <a:pt x="f1022" y="f1023"/>
                  </a:lnTo>
                  <a:lnTo>
                    <a:pt x="f479" y="f21"/>
                  </a:lnTo>
                  <a:lnTo>
                    <a:pt x="f169" y="f27"/>
                  </a:lnTo>
                  <a:lnTo>
                    <a:pt x="f1024" y="f186"/>
                  </a:lnTo>
                  <a:lnTo>
                    <a:pt x="f154" y="f451"/>
                  </a:lnTo>
                  <a:lnTo>
                    <a:pt x="f1025" y="f66"/>
                  </a:lnTo>
                  <a:lnTo>
                    <a:pt x="f1026" y="f1027"/>
                  </a:lnTo>
                  <a:lnTo>
                    <a:pt x="f520" y="f1028"/>
                  </a:lnTo>
                  <a:lnTo>
                    <a:pt x="f483" y="f1029"/>
                  </a:lnTo>
                  <a:lnTo>
                    <a:pt x="f1030" y="f210"/>
                  </a:lnTo>
                  <a:lnTo>
                    <a:pt x="f1031" y="f1032"/>
                  </a:lnTo>
                  <a:lnTo>
                    <a:pt x="f1033" y="f1034"/>
                  </a:lnTo>
                  <a:lnTo>
                    <a:pt x="f1033" y="f1035"/>
                  </a:lnTo>
                  <a:lnTo>
                    <a:pt x="f1031" y="f1036"/>
                  </a:lnTo>
                  <a:lnTo>
                    <a:pt x="f1030" y="f1037"/>
                  </a:lnTo>
                  <a:lnTo>
                    <a:pt x="f483" y="f1038"/>
                  </a:lnTo>
                  <a:lnTo>
                    <a:pt x="f1039" y="f1040"/>
                  </a:lnTo>
                  <a:lnTo>
                    <a:pt x="f1041" y="f1042"/>
                  </a:lnTo>
                  <a:lnTo>
                    <a:pt x="f1010" y="f1043"/>
                  </a:lnTo>
                  <a:lnTo>
                    <a:pt x="f1044" y="f1045"/>
                  </a:lnTo>
                  <a:lnTo>
                    <a:pt x="f1046" y="f1047"/>
                  </a:lnTo>
                  <a:lnTo>
                    <a:pt x="f479" y="f1048"/>
                  </a:lnTo>
                  <a:lnTo>
                    <a:pt x="f524" y="f1049"/>
                  </a:lnTo>
                  <a:lnTo>
                    <a:pt x="f1050" y="f1051"/>
                  </a:lnTo>
                  <a:lnTo>
                    <a:pt x="f1018" y="f18"/>
                  </a:lnTo>
                  <a:lnTo>
                    <a:pt x="f1052" y="f1053"/>
                  </a:lnTo>
                  <a:lnTo>
                    <a:pt x="f1054" y="f0"/>
                  </a:lnTo>
                  <a:lnTo>
                    <a:pt x="f366" y="f1055"/>
                  </a:lnTo>
                  <a:lnTo>
                    <a:pt x="f1056" y="f1057"/>
                  </a:lnTo>
                  <a:lnTo>
                    <a:pt x="f150" y="f1058"/>
                  </a:lnTo>
                  <a:lnTo>
                    <a:pt x="f1059" y="f89"/>
                  </a:lnTo>
                  <a:lnTo>
                    <a:pt x="f1060" y="f10"/>
                  </a:lnTo>
                  <a:lnTo>
                    <a:pt x="f1061"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3" name="Google Shape;89;p15">
              <a:extLst>
                <a:ext uri="{FF2B5EF4-FFF2-40B4-BE49-F238E27FC236}">
                  <a16:creationId xmlns:a16="http://schemas.microsoft.com/office/drawing/2014/main" id="{89616C45-6282-217D-00F2-CD60E418721C}"/>
                </a:ext>
              </a:extLst>
            </p:cNvPr>
            <p:cNvSpPr/>
            <p:nvPr/>
          </p:nvSpPr>
          <p:spPr>
            <a:xfrm>
              <a:off x="6702286" y="1784744"/>
              <a:ext cx="58018" cy="117317"/>
            </a:xfrm>
            <a:custGeom>
              <a:avLst/>
              <a:gdLst>
                <a:gd name="f0" fmla="val 360"/>
                <a:gd name="f1" fmla="val w"/>
                <a:gd name="f2" fmla="val h"/>
                <a:gd name="f3" fmla="val 0"/>
                <a:gd name="f4" fmla="val 3080"/>
                <a:gd name="f5" fmla="val 6228"/>
                <a:gd name="f6" fmla="val 2248"/>
                <a:gd name="f7" fmla="val 1"/>
                <a:gd name="f8" fmla="val 2158"/>
                <a:gd name="f9" fmla="val 46"/>
                <a:gd name="f10" fmla="val 2068"/>
                <a:gd name="f11" fmla="val 113"/>
                <a:gd name="f12" fmla="val 1978"/>
                <a:gd name="f13" fmla="val 225"/>
                <a:gd name="f14" fmla="val 1911"/>
                <a:gd name="f15" fmla="val 338"/>
                <a:gd name="f16" fmla="val 1439"/>
                <a:gd name="f17" fmla="val 1642"/>
                <a:gd name="f18" fmla="val 944"/>
                <a:gd name="f19" fmla="val 2923"/>
                <a:gd name="f20" fmla="val 472"/>
                <a:gd name="f21" fmla="val 4204"/>
                <a:gd name="f22" fmla="val 247"/>
                <a:gd name="f23" fmla="val 4879"/>
                <a:gd name="f24" fmla="val 23"/>
                <a:gd name="f25" fmla="val 5531"/>
                <a:gd name="f26" fmla="val 5665"/>
                <a:gd name="f27" fmla="val 5778"/>
                <a:gd name="f28" fmla="val 45"/>
                <a:gd name="f29" fmla="val 5890"/>
                <a:gd name="f30" fmla="val 90"/>
                <a:gd name="f31" fmla="val 6003"/>
                <a:gd name="f32" fmla="val 158"/>
                <a:gd name="f33" fmla="val 6070"/>
                <a:gd name="f34" fmla="val 6137"/>
                <a:gd name="f35" fmla="val 6182"/>
                <a:gd name="f36" fmla="val 6227"/>
                <a:gd name="f37" fmla="val 697"/>
                <a:gd name="f38" fmla="val 809"/>
                <a:gd name="f39" fmla="val 6205"/>
                <a:gd name="f40" fmla="val 922"/>
                <a:gd name="f41" fmla="val 6160"/>
                <a:gd name="f42" fmla="val 1034"/>
                <a:gd name="f43" fmla="val 6092"/>
                <a:gd name="f44" fmla="val 1124"/>
                <a:gd name="f45" fmla="val 1192"/>
                <a:gd name="f46" fmla="val 5913"/>
                <a:gd name="f47" fmla="val 1236"/>
                <a:gd name="f48" fmla="val 5148"/>
                <a:gd name="f49" fmla="val 1641"/>
                <a:gd name="f50" fmla="val 4541"/>
                <a:gd name="f51" fmla="val 2113"/>
                <a:gd name="f52" fmla="val 3328"/>
                <a:gd name="f53" fmla="val 2563"/>
                <a:gd name="f54" fmla="val 2114"/>
                <a:gd name="f55" fmla="val 3035"/>
                <a:gd name="f56" fmla="val 900"/>
                <a:gd name="f57" fmla="val 3057"/>
                <a:gd name="f58" fmla="val 765"/>
                <a:gd name="f59" fmla="val 630"/>
                <a:gd name="f60" fmla="val 495"/>
                <a:gd name="f61" fmla="val 3012"/>
                <a:gd name="f62" fmla="val 383"/>
                <a:gd name="f63" fmla="val 2945"/>
                <a:gd name="f64" fmla="val 293"/>
                <a:gd name="f65" fmla="val 2877"/>
                <a:gd name="f66" fmla="val 203"/>
                <a:gd name="f67" fmla="val 2788"/>
                <a:gd name="f68" fmla="val 2675"/>
                <a:gd name="f69" fmla="val 68"/>
                <a:gd name="f70" fmla="val 2473"/>
                <a:gd name="f71" fmla="*/ f1 1 3080"/>
                <a:gd name="f72" fmla="*/ f2 1 6228"/>
                <a:gd name="f73" fmla="val f3"/>
                <a:gd name="f74" fmla="val f4"/>
                <a:gd name="f75" fmla="val f5"/>
                <a:gd name="f76" fmla="+- f75 0 f73"/>
                <a:gd name="f77" fmla="+- f74 0 f73"/>
                <a:gd name="f78" fmla="*/ f77 1 3080"/>
                <a:gd name="f79" fmla="*/ f76 1 622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3080" h="6228">
                  <a:moveTo>
                    <a:pt x="f6" y="f7"/>
                  </a:moveTo>
                  <a:lnTo>
                    <a:pt x="f8" y="f9"/>
                  </a:lnTo>
                  <a:lnTo>
                    <a:pt x="f10" y="f11"/>
                  </a:lnTo>
                  <a:lnTo>
                    <a:pt x="f12" y="f13"/>
                  </a:lnTo>
                  <a:lnTo>
                    <a:pt x="f14" y="f15"/>
                  </a:lnTo>
                  <a:lnTo>
                    <a:pt x="f16" y="f17"/>
                  </a:lnTo>
                  <a:lnTo>
                    <a:pt x="f18" y="f19"/>
                  </a:lnTo>
                  <a:lnTo>
                    <a:pt x="f20" y="f21"/>
                  </a:lnTo>
                  <a:lnTo>
                    <a:pt x="f22" y="f23"/>
                  </a:lnTo>
                  <a:lnTo>
                    <a:pt x="f24" y="f25"/>
                  </a:lnTo>
                  <a:lnTo>
                    <a:pt x="f3" y="f26"/>
                  </a:lnTo>
                  <a:lnTo>
                    <a:pt x="f3" y="f27"/>
                  </a:lnTo>
                  <a:lnTo>
                    <a:pt x="f28" y="f29"/>
                  </a:lnTo>
                  <a:lnTo>
                    <a:pt x="f30" y="f31"/>
                  </a:lnTo>
                  <a:lnTo>
                    <a:pt x="f32" y="f33"/>
                  </a:lnTo>
                  <a:lnTo>
                    <a:pt x="f22" y="f34"/>
                  </a:lnTo>
                  <a:lnTo>
                    <a:pt x="f0" y="f35"/>
                  </a:lnTo>
                  <a:lnTo>
                    <a:pt x="f20" y="f36"/>
                  </a:lnTo>
                  <a:lnTo>
                    <a:pt x="f37" y="f36"/>
                  </a:lnTo>
                  <a:lnTo>
                    <a:pt x="f38" y="f39"/>
                  </a:lnTo>
                  <a:lnTo>
                    <a:pt x="f40" y="f41"/>
                  </a:lnTo>
                  <a:lnTo>
                    <a:pt x="f42" y="f43"/>
                  </a:lnTo>
                  <a:lnTo>
                    <a:pt x="f44" y="f31"/>
                  </a:lnTo>
                  <a:lnTo>
                    <a:pt x="f45" y="f46"/>
                  </a:lnTo>
                  <a:lnTo>
                    <a:pt x="f47" y="f27"/>
                  </a:lnTo>
                  <a:lnTo>
                    <a:pt x="f16" y="f48"/>
                  </a:lnTo>
                  <a:lnTo>
                    <a:pt x="f49" y="f50"/>
                  </a:lnTo>
                  <a:lnTo>
                    <a:pt x="f51" y="f52"/>
                  </a:lnTo>
                  <a:lnTo>
                    <a:pt x="f53" y="f54"/>
                  </a:lnTo>
                  <a:lnTo>
                    <a:pt x="f55" y="f56"/>
                  </a:lnTo>
                  <a:lnTo>
                    <a:pt x="f57" y="f58"/>
                  </a:lnTo>
                  <a:lnTo>
                    <a:pt x="f4" y="f59"/>
                  </a:lnTo>
                  <a:lnTo>
                    <a:pt x="f57" y="f60"/>
                  </a:lnTo>
                  <a:lnTo>
                    <a:pt x="f61" y="f62"/>
                  </a:lnTo>
                  <a:lnTo>
                    <a:pt x="f63" y="f64"/>
                  </a:lnTo>
                  <a:lnTo>
                    <a:pt x="f65" y="f66"/>
                  </a:lnTo>
                  <a:lnTo>
                    <a:pt x="f67" y="f11"/>
                  </a:lnTo>
                  <a:lnTo>
                    <a:pt x="f68" y="f69"/>
                  </a:lnTo>
                  <a:lnTo>
                    <a:pt x="f53" y="f24"/>
                  </a:lnTo>
                  <a:lnTo>
                    <a:pt x="f70"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4" name="Google Shape;90;p15">
              <a:extLst>
                <a:ext uri="{FF2B5EF4-FFF2-40B4-BE49-F238E27FC236}">
                  <a16:creationId xmlns:a16="http://schemas.microsoft.com/office/drawing/2014/main" id="{12AE1337-00EF-2446-C400-1F53DAC9F0B2}"/>
                </a:ext>
              </a:extLst>
            </p:cNvPr>
            <p:cNvSpPr/>
            <p:nvPr/>
          </p:nvSpPr>
          <p:spPr>
            <a:xfrm>
              <a:off x="6582445" y="1602659"/>
              <a:ext cx="28821" cy="157121"/>
            </a:xfrm>
            <a:custGeom>
              <a:avLst/>
              <a:gdLst>
                <a:gd name="f0" fmla="val 360"/>
                <a:gd name="f1" fmla="val 180"/>
                <a:gd name="f2" fmla="val w"/>
                <a:gd name="f3" fmla="val h"/>
                <a:gd name="f4" fmla="val 0"/>
                <a:gd name="f5" fmla="val 1530"/>
                <a:gd name="f6" fmla="val 8341"/>
                <a:gd name="f7" fmla="val 540"/>
                <a:gd name="f8" fmla="val 1"/>
                <a:gd name="f9" fmla="val 428"/>
                <a:gd name="f10" fmla="val 23"/>
                <a:gd name="f11" fmla="val 338"/>
                <a:gd name="f12" fmla="val 46"/>
                <a:gd name="f13" fmla="val 225"/>
                <a:gd name="f14" fmla="val 113"/>
                <a:gd name="f15" fmla="val 135"/>
                <a:gd name="f16" fmla="val 68"/>
                <a:gd name="f17" fmla="val 270"/>
                <a:gd name="f18" fmla="val 495"/>
                <a:gd name="f19" fmla="val 630"/>
                <a:gd name="f20" fmla="val 158"/>
                <a:gd name="f21" fmla="val 2383"/>
                <a:gd name="f22" fmla="val 3238"/>
                <a:gd name="f23" fmla="val 4114"/>
                <a:gd name="f24" fmla="val 293"/>
                <a:gd name="f25" fmla="val 4991"/>
                <a:gd name="f26" fmla="val 5868"/>
                <a:gd name="f27" fmla="val 6744"/>
                <a:gd name="f28" fmla="val 7621"/>
                <a:gd name="f29" fmla="val 7756"/>
                <a:gd name="f30" fmla="val 7891"/>
                <a:gd name="f31" fmla="val 203"/>
                <a:gd name="f32" fmla="val 8003"/>
                <a:gd name="f33" fmla="val 8093"/>
                <a:gd name="f34" fmla="val 8183"/>
                <a:gd name="f35" fmla="val 8250"/>
                <a:gd name="f36" fmla="val 8295"/>
                <a:gd name="f37" fmla="val 652"/>
                <a:gd name="f38" fmla="val 8340"/>
                <a:gd name="f39" fmla="val 877"/>
                <a:gd name="f40" fmla="val 990"/>
                <a:gd name="f41" fmla="val 8318"/>
                <a:gd name="f42" fmla="val 1102"/>
                <a:gd name="f43" fmla="val 8273"/>
                <a:gd name="f44" fmla="val 1192"/>
                <a:gd name="f45" fmla="val 8206"/>
                <a:gd name="f46" fmla="val 1259"/>
                <a:gd name="f47" fmla="val 8116"/>
                <a:gd name="f48" fmla="val 1304"/>
                <a:gd name="f49" fmla="val 1349"/>
                <a:gd name="f50" fmla="val 7868"/>
                <a:gd name="f51" fmla="val 1439"/>
                <a:gd name="f52" fmla="val 6947"/>
                <a:gd name="f53" fmla="val 1507"/>
                <a:gd name="f54" fmla="val 6048"/>
                <a:gd name="f55" fmla="val 1529"/>
                <a:gd name="f56" fmla="val 5126"/>
                <a:gd name="f57" fmla="val 4204"/>
                <a:gd name="f58" fmla="val 1462"/>
                <a:gd name="f59" fmla="val 3305"/>
                <a:gd name="f60" fmla="val 1394"/>
                <a:gd name="f61" fmla="val 1237"/>
                <a:gd name="f62" fmla="val 563"/>
                <a:gd name="f63" fmla="val 1147"/>
                <a:gd name="f64" fmla="val 1080"/>
                <a:gd name="f65" fmla="val 900"/>
                <a:gd name="f66" fmla="val 787"/>
                <a:gd name="f67" fmla="val 675"/>
                <a:gd name="f68" fmla="*/ f2 1 1530"/>
                <a:gd name="f69" fmla="*/ f3 1 8341"/>
                <a:gd name="f70" fmla="val f4"/>
                <a:gd name="f71" fmla="val f5"/>
                <a:gd name="f72" fmla="val f6"/>
                <a:gd name="f73" fmla="+- f72 0 f70"/>
                <a:gd name="f74" fmla="+- f71 0 f70"/>
                <a:gd name="f75" fmla="*/ f74 1 1530"/>
                <a:gd name="f76" fmla="*/ f73 1 834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530" h="8341">
                  <a:moveTo>
                    <a:pt x="f7" y="f8"/>
                  </a:moveTo>
                  <a:lnTo>
                    <a:pt x="f9" y="f10"/>
                  </a:lnTo>
                  <a:lnTo>
                    <a:pt x="f11" y="f12"/>
                  </a:lnTo>
                  <a:lnTo>
                    <a:pt x="f13" y="f14"/>
                  </a:lnTo>
                  <a:lnTo>
                    <a:pt x="f15" y="f1"/>
                  </a:lnTo>
                  <a:lnTo>
                    <a:pt x="f16" y="f17"/>
                  </a:lnTo>
                  <a:lnTo>
                    <a:pt x="f10" y="f0"/>
                  </a:lnTo>
                  <a:lnTo>
                    <a:pt x="f8" y="f18"/>
                  </a:lnTo>
                  <a:lnTo>
                    <a:pt x="f8" y="f19"/>
                  </a:lnTo>
                  <a:lnTo>
                    <a:pt x="f20" y="f21"/>
                  </a:lnTo>
                  <a:lnTo>
                    <a:pt x="f13" y="f22"/>
                  </a:lnTo>
                  <a:lnTo>
                    <a:pt x="f17" y="f23"/>
                  </a:lnTo>
                  <a:lnTo>
                    <a:pt x="f24" y="f25"/>
                  </a:lnTo>
                  <a:lnTo>
                    <a:pt x="f17" y="f26"/>
                  </a:lnTo>
                  <a:lnTo>
                    <a:pt x="f13" y="f27"/>
                  </a:lnTo>
                  <a:lnTo>
                    <a:pt x="f15" y="f28"/>
                  </a:lnTo>
                  <a:lnTo>
                    <a:pt x="f15" y="f29"/>
                  </a:lnTo>
                  <a:lnTo>
                    <a:pt x="f20" y="f30"/>
                  </a:lnTo>
                  <a:lnTo>
                    <a:pt x="f31" y="f32"/>
                  </a:lnTo>
                  <a:lnTo>
                    <a:pt x="f17" y="f33"/>
                  </a:lnTo>
                  <a:lnTo>
                    <a:pt x="f11" y="f34"/>
                  </a:lnTo>
                  <a:lnTo>
                    <a:pt x="f9" y="f35"/>
                  </a:lnTo>
                  <a:lnTo>
                    <a:pt x="f7" y="f36"/>
                  </a:lnTo>
                  <a:lnTo>
                    <a:pt x="f37" y="f38"/>
                  </a:lnTo>
                  <a:lnTo>
                    <a:pt x="f39" y="f38"/>
                  </a:lnTo>
                  <a:lnTo>
                    <a:pt x="f40" y="f41"/>
                  </a:lnTo>
                  <a:lnTo>
                    <a:pt x="f42" y="f43"/>
                  </a:lnTo>
                  <a:lnTo>
                    <a:pt x="f44" y="f45"/>
                  </a:lnTo>
                  <a:lnTo>
                    <a:pt x="f46" y="f47"/>
                  </a:lnTo>
                  <a:lnTo>
                    <a:pt x="f48" y="f32"/>
                  </a:lnTo>
                  <a:lnTo>
                    <a:pt x="f49" y="f50"/>
                  </a:lnTo>
                  <a:lnTo>
                    <a:pt x="f51" y="f52"/>
                  </a:lnTo>
                  <a:lnTo>
                    <a:pt x="f53" y="f54"/>
                  </a:lnTo>
                  <a:lnTo>
                    <a:pt x="f55" y="f56"/>
                  </a:lnTo>
                  <a:lnTo>
                    <a:pt x="f53" y="f57"/>
                  </a:lnTo>
                  <a:lnTo>
                    <a:pt x="f58" y="f59"/>
                  </a:lnTo>
                  <a:lnTo>
                    <a:pt x="f60" y="f21"/>
                  </a:lnTo>
                  <a:lnTo>
                    <a:pt x="f61" y="f62"/>
                  </a:lnTo>
                  <a:lnTo>
                    <a:pt x="f44" y="f9"/>
                  </a:lnTo>
                  <a:lnTo>
                    <a:pt x="f63" y="f24"/>
                  </a:lnTo>
                  <a:lnTo>
                    <a:pt x="f64" y="f31"/>
                  </a:lnTo>
                  <a:lnTo>
                    <a:pt x="f40" y="f14"/>
                  </a:lnTo>
                  <a:lnTo>
                    <a:pt x="f65" y="f16"/>
                  </a:lnTo>
                  <a:lnTo>
                    <a:pt x="f66" y="f10"/>
                  </a:lnTo>
                  <a:lnTo>
                    <a:pt x="f6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5" name="Google Shape;91;p15">
              <a:extLst>
                <a:ext uri="{FF2B5EF4-FFF2-40B4-BE49-F238E27FC236}">
                  <a16:creationId xmlns:a16="http://schemas.microsoft.com/office/drawing/2014/main" id="{96980988-D9F1-6506-F21A-711FF9DD2A0D}"/>
                </a:ext>
              </a:extLst>
            </p:cNvPr>
            <p:cNvSpPr/>
            <p:nvPr/>
          </p:nvSpPr>
          <p:spPr>
            <a:xfrm>
              <a:off x="6391473" y="1758071"/>
              <a:ext cx="135102" cy="26691"/>
            </a:xfrm>
            <a:custGeom>
              <a:avLst/>
              <a:gdLst>
                <a:gd name="f0" fmla="val 360"/>
                <a:gd name="f1" fmla="val 180"/>
                <a:gd name="f2" fmla="val w"/>
                <a:gd name="f3" fmla="val h"/>
                <a:gd name="f4" fmla="val 0"/>
                <a:gd name="f5" fmla="val 7172"/>
                <a:gd name="f6" fmla="val 1417"/>
                <a:gd name="f7" fmla="val 6542"/>
                <a:gd name="f8" fmla="val 5036"/>
                <a:gd name="f9" fmla="val 45"/>
                <a:gd name="f10" fmla="val 3552"/>
                <a:gd name="f11" fmla="val 113"/>
                <a:gd name="f12" fmla="val 2046"/>
                <a:gd name="f13" fmla="val 158"/>
                <a:gd name="f14" fmla="val 1304"/>
                <a:gd name="f15" fmla="val 540"/>
                <a:gd name="f16" fmla="val 405"/>
                <a:gd name="f17" fmla="val 293"/>
                <a:gd name="f18" fmla="val 225"/>
                <a:gd name="f19" fmla="val 203"/>
                <a:gd name="f20" fmla="val 270"/>
                <a:gd name="f21" fmla="val 46"/>
                <a:gd name="f22" fmla="val 450"/>
                <a:gd name="f23" fmla="val 23"/>
                <a:gd name="f24" fmla="val 1"/>
                <a:gd name="f25" fmla="val 652"/>
                <a:gd name="f26" fmla="val 787"/>
                <a:gd name="f27" fmla="val 900"/>
                <a:gd name="f28" fmla="val 1012"/>
                <a:gd name="f29" fmla="val 90"/>
                <a:gd name="f30" fmla="val 1102"/>
                <a:gd name="f31" fmla="val 1214"/>
                <a:gd name="f32" fmla="val 248"/>
                <a:gd name="f33" fmla="val 1282"/>
                <a:gd name="f34" fmla="val 1349"/>
                <a:gd name="f35" fmla="val 473"/>
                <a:gd name="f36" fmla="val 1394"/>
                <a:gd name="f37" fmla="val 630"/>
                <a:gd name="f38" fmla="val 1372"/>
                <a:gd name="f39" fmla="val 2114"/>
                <a:gd name="f40" fmla="val 3620"/>
                <a:gd name="f41" fmla="val 5103"/>
                <a:gd name="f42" fmla="val 6609"/>
                <a:gd name="f43" fmla="val 1237"/>
                <a:gd name="f44" fmla="val 6744"/>
                <a:gd name="f45" fmla="val 6857"/>
                <a:gd name="f46" fmla="val 1169"/>
                <a:gd name="f47" fmla="val 6969"/>
                <a:gd name="f48" fmla="val 7036"/>
                <a:gd name="f49" fmla="val 1035"/>
                <a:gd name="f50" fmla="val 7104"/>
                <a:gd name="f51" fmla="val 922"/>
                <a:gd name="f52" fmla="val 7149"/>
                <a:gd name="f53" fmla="val 832"/>
                <a:gd name="f54" fmla="val 7171"/>
                <a:gd name="f55" fmla="val 720"/>
                <a:gd name="f56" fmla="val 607"/>
                <a:gd name="f57" fmla="val 495"/>
                <a:gd name="f58" fmla="val 7126"/>
                <a:gd name="f59" fmla="val 383"/>
                <a:gd name="f60" fmla="val 7059"/>
                <a:gd name="f61" fmla="val 6992"/>
                <a:gd name="f62" fmla="val 6902"/>
                <a:gd name="f63" fmla="val 6812"/>
                <a:gd name="f64" fmla="val 6677"/>
                <a:gd name="f65" fmla="*/ f2 1 7172"/>
                <a:gd name="f66" fmla="*/ f3 1 1417"/>
                <a:gd name="f67" fmla="val f4"/>
                <a:gd name="f68" fmla="val f5"/>
                <a:gd name="f69" fmla="val f6"/>
                <a:gd name="f70" fmla="+- f69 0 f67"/>
                <a:gd name="f71" fmla="+- f68 0 f67"/>
                <a:gd name="f72" fmla="*/ f71 1 7172"/>
                <a:gd name="f73" fmla="*/ f70 1 141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7172" h="1417">
                  <a:moveTo>
                    <a:pt x="f7" y="f4"/>
                  </a:moveTo>
                  <a:lnTo>
                    <a:pt x="f8" y="f9"/>
                  </a:lnTo>
                  <a:lnTo>
                    <a:pt x="f10" y="f11"/>
                  </a:lnTo>
                  <a:lnTo>
                    <a:pt x="f12" y="f13"/>
                  </a:lnTo>
                  <a:lnTo>
                    <a:pt x="f14" y="f1"/>
                  </a:lnTo>
                  <a:lnTo>
                    <a:pt x="f15" y="f13"/>
                  </a:lnTo>
                  <a:lnTo>
                    <a:pt x="f16" y="f1"/>
                  </a:lnTo>
                  <a:lnTo>
                    <a:pt x="f17" y="f18"/>
                  </a:lnTo>
                  <a:lnTo>
                    <a:pt x="f19" y="f20"/>
                  </a:lnTo>
                  <a:lnTo>
                    <a:pt x="f11" y="f0"/>
                  </a:lnTo>
                  <a:lnTo>
                    <a:pt x="f21" y="f22"/>
                  </a:lnTo>
                  <a:lnTo>
                    <a:pt x="f23" y="f15"/>
                  </a:lnTo>
                  <a:lnTo>
                    <a:pt x="f24" y="f25"/>
                  </a:lnTo>
                  <a:lnTo>
                    <a:pt x="f24" y="f26"/>
                  </a:lnTo>
                  <a:lnTo>
                    <a:pt x="f24" y="f27"/>
                  </a:lnTo>
                  <a:lnTo>
                    <a:pt x="f21" y="f28"/>
                  </a:lnTo>
                  <a:lnTo>
                    <a:pt x="f29" y="f30"/>
                  </a:lnTo>
                  <a:lnTo>
                    <a:pt x="f13" y="f31"/>
                  </a:lnTo>
                  <a:lnTo>
                    <a:pt x="f32" y="f33"/>
                  </a:lnTo>
                  <a:lnTo>
                    <a:pt x="f0" y="f34"/>
                  </a:lnTo>
                  <a:lnTo>
                    <a:pt x="f35" y="f36"/>
                  </a:lnTo>
                  <a:lnTo>
                    <a:pt x="f37" y="f36"/>
                  </a:lnTo>
                  <a:lnTo>
                    <a:pt x="f38" y="f6"/>
                  </a:lnTo>
                  <a:lnTo>
                    <a:pt x="f39" y="f36"/>
                  </a:lnTo>
                  <a:lnTo>
                    <a:pt x="f40" y="f34"/>
                  </a:lnTo>
                  <a:lnTo>
                    <a:pt x="f41" y="f33"/>
                  </a:lnTo>
                  <a:lnTo>
                    <a:pt x="f42" y="f43"/>
                  </a:lnTo>
                  <a:lnTo>
                    <a:pt x="f44" y="f31"/>
                  </a:lnTo>
                  <a:lnTo>
                    <a:pt x="f45" y="f46"/>
                  </a:lnTo>
                  <a:lnTo>
                    <a:pt x="f47" y="f30"/>
                  </a:lnTo>
                  <a:lnTo>
                    <a:pt x="f48" y="f49"/>
                  </a:lnTo>
                  <a:lnTo>
                    <a:pt x="f50" y="f51"/>
                  </a:lnTo>
                  <a:lnTo>
                    <a:pt x="f52" y="f53"/>
                  </a:lnTo>
                  <a:lnTo>
                    <a:pt x="f54" y="f55"/>
                  </a:lnTo>
                  <a:lnTo>
                    <a:pt x="f54" y="f56"/>
                  </a:lnTo>
                  <a:lnTo>
                    <a:pt x="f52" y="f57"/>
                  </a:lnTo>
                  <a:lnTo>
                    <a:pt x="f58" y="f59"/>
                  </a:lnTo>
                  <a:lnTo>
                    <a:pt x="f60" y="f20"/>
                  </a:lnTo>
                  <a:lnTo>
                    <a:pt x="f61" y="f1"/>
                  </a:lnTo>
                  <a:lnTo>
                    <a:pt x="f62" y="f11"/>
                  </a:lnTo>
                  <a:lnTo>
                    <a:pt x="f63" y="f9"/>
                  </a:lnTo>
                  <a:lnTo>
                    <a:pt x="f64"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6" name="Google Shape;92;p15">
              <a:extLst>
                <a:ext uri="{FF2B5EF4-FFF2-40B4-BE49-F238E27FC236}">
                  <a16:creationId xmlns:a16="http://schemas.microsoft.com/office/drawing/2014/main" id="{26B14D39-630E-FB68-7D6E-A7A8351F6F18}"/>
                </a:ext>
              </a:extLst>
            </p:cNvPr>
            <p:cNvSpPr/>
            <p:nvPr/>
          </p:nvSpPr>
          <p:spPr>
            <a:xfrm>
              <a:off x="6536707" y="1933370"/>
              <a:ext cx="125364" cy="45345"/>
            </a:xfrm>
            <a:custGeom>
              <a:avLst/>
              <a:gdLst>
                <a:gd name="f0" fmla="val w"/>
                <a:gd name="f1" fmla="val h"/>
                <a:gd name="f2" fmla="val 0"/>
                <a:gd name="f3" fmla="val 6655"/>
                <a:gd name="f4" fmla="val 2407"/>
                <a:gd name="f5" fmla="val 585"/>
                <a:gd name="f6" fmla="val 1"/>
                <a:gd name="f7" fmla="val 450"/>
                <a:gd name="f8" fmla="val 23"/>
                <a:gd name="f9" fmla="val 338"/>
                <a:gd name="f10" fmla="val 68"/>
                <a:gd name="f11" fmla="val 248"/>
                <a:gd name="f12" fmla="val 113"/>
                <a:gd name="f13" fmla="val 158"/>
                <a:gd name="f14" fmla="val 203"/>
                <a:gd name="f15" fmla="val 91"/>
                <a:gd name="f16" fmla="val 293"/>
                <a:gd name="f17" fmla="val 46"/>
                <a:gd name="f18" fmla="val 405"/>
                <a:gd name="f19" fmla="val 518"/>
                <a:gd name="f20" fmla="val 630"/>
                <a:gd name="f21" fmla="val 743"/>
                <a:gd name="f22" fmla="val 855"/>
                <a:gd name="f23" fmla="val 945"/>
                <a:gd name="f24" fmla="val 136"/>
                <a:gd name="f25" fmla="val 1057"/>
                <a:gd name="f26" fmla="val 226"/>
                <a:gd name="f27" fmla="val 1125"/>
                <a:gd name="f28" fmla="val 1192"/>
                <a:gd name="f29" fmla="val 473"/>
                <a:gd name="f30" fmla="val 1237"/>
                <a:gd name="f31" fmla="val 3193"/>
                <a:gd name="f32" fmla="val 1822"/>
                <a:gd name="f33" fmla="val 4564"/>
                <a:gd name="f34" fmla="val 2091"/>
                <a:gd name="f35" fmla="val 5935"/>
                <a:gd name="f36" fmla="val 2384"/>
                <a:gd name="f37" fmla="val 6070"/>
                <a:gd name="f38" fmla="val 2406"/>
                <a:gd name="f39" fmla="val 6183"/>
                <a:gd name="f40" fmla="val 6295"/>
                <a:gd name="f41" fmla="val 2361"/>
                <a:gd name="f42" fmla="val 6407"/>
                <a:gd name="f43" fmla="val 2294"/>
                <a:gd name="f44" fmla="val 6475"/>
                <a:gd name="f45" fmla="val 2226"/>
                <a:gd name="f46" fmla="val 6542"/>
                <a:gd name="f47" fmla="val 2136"/>
                <a:gd name="f48" fmla="val 6610"/>
                <a:gd name="f49" fmla="val 2024"/>
                <a:gd name="f50" fmla="val 6632"/>
                <a:gd name="f51" fmla="val 1912"/>
                <a:gd name="f52" fmla="val 1799"/>
                <a:gd name="f53" fmla="val 1687"/>
                <a:gd name="f54" fmla="val 1574"/>
                <a:gd name="f55" fmla="val 6565"/>
                <a:gd name="f56" fmla="val 1462"/>
                <a:gd name="f57" fmla="val 6497"/>
                <a:gd name="f58" fmla="val 1372"/>
                <a:gd name="f59" fmla="val 6430"/>
                <a:gd name="f60" fmla="val 1282"/>
                <a:gd name="f61" fmla="val 6317"/>
                <a:gd name="f62" fmla="val 1215"/>
                <a:gd name="f63" fmla="val 1170"/>
                <a:gd name="f64" fmla="val 4811"/>
                <a:gd name="f65" fmla="val 877"/>
                <a:gd name="f66" fmla="val 3440"/>
                <a:gd name="f67" fmla="val 608"/>
                <a:gd name="f68" fmla="val 720"/>
                <a:gd name="f69" fmla="*/ f0 1 6655"/>
                <a:gd name="f70" fmla="*/ f1 1 2407"/>
                <a:gd name="f71" fmla="val f2"/>
                <a:gd name="f72" fmla="val f3"/>
                <a:gd name="f73" fmla="val f4"/>
                <a:gd name="f74" fmla="+- f73 0 f71"/>
                <a:gd name="f75" fmla="+- f72 0 f71"/>
                <a:gd name="f76" fmla="*/ f75 1 6655"/>
                <a:gd name="f77" fmla="*/ f74 1 240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6655" h="2407">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10" y="f23"/>
                  </a:lnTo>
                  <a:lnTo>
                    <a:pt x="f24" y="f25"/>
                  </a:lnTo>
                  <a:lnTo>
                    <a:pt x="f26" y="f27"/>
                  </a:lnTo>
                  <a:lnTo>
                    <a:pt x="f9" y="f28"/>
                  </a:lnTo>
                  <a:lnTo>
                    <a:pt x="f29" y="f30"/>
                  </a:lnTo>
                  <a:lnTo>
                    <a:pt x="f31" y="f32"/>
                  </a:lnTo>
                  <a:lnTo>
                    <a:pt x="f33" y="f34"/>
                  </a:lnTo>
                  <a:lnTo>
                    <a:pt x="f35" y="f36"/>
                  </a:lnTo>
                  <a:lnTo>
                    <a:pt x="f37" y="f38"/>
                  </a:lnTo>
                  <a:lnTo>
                    <a:pt x="f39" y="f38"/>
                  </a:lnTo>
                  <a:lnTo>
                    <a:pt x="f40" y="f41"/>
                  </a:lnTo>
                  <a:lnTo>
                    <a:pt x="f42" y="f43"/>
                  </a:lnTo>
                  <a:lnTo>
                    <a:pt x="f44" y="f45"/>
                  </a:lnTo>
                  <a:lnTo>
                    <a:pt x="f46" y="f47"/>
                  </a:lnTo>
                  <a:lnTo>
                    <a:pt x="f48" y="f49"/>
                  </a:lnTo>
                  <a:lnTo>
                    <a:pt x="f50" y="f51"/>
                  </a:lnTo>
                  <a:lnTo>
                    <a:pt x="f3" y="f52"/>
                  </a:lnTo>
                  <a:lnTo>
                    <a:pt x="f50" y="f53"/>
                  </a:lnTo>
                  <a:lnTo>
                    <a:pt x="f48" y="f54"/>
                  </a:lnTo>
                  <a:lnTo>
                    <a:pt x="f55" y="f56"/>
                  </a:lnTo>
                  <a:lnTo>
                    <a:pt x="f57" y="f58"/>
                  </a:lnTo>
                  <a:lnTo>
                    <a:pt x="f59" y="f60"/>
                  </a:lnTo>
                  <a:lnTo>
                    <a:pt x="f61" y="f62"/>
                  </a:lnTo>
                  <a:lnTo>
                    <a:pt x="f39" y="f63"/>
                  </a:lnTo>
                  <a:lnTo>
                    <a:pt x="f64" y="f65"/>
                  </a:lnTo>
                  <a:lnTo>
                    <a:pt x="f66" y="f67"/>
                  </a:lnTo>
                  <a:lnTo>
                    <a:pt x="f68" y="f8"/>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7" name="Google Shape;93;p15">
              <a:extLst>
                <a:ext uri="{FF2B5EF4-FFF2-40B4-BE49-F238E27FC236}">
                  <a16:creationId xmlns:a16="http://schemas.microsoft.com/office/drawing/2014/main" id="{358A9FB4-AA72-B217-D0B4-33C750CDDA90}"/>
                </a:ext>
              </a:extLst>
            </p:cNvPr>
            <p:cNvSpPr/>
            <p:nvPr/>
          </p:nvSpPr>
          <p:spPr>
            <a:xfrm>
              <a:off x="6749286" y="2040520"/>
              <a:ext cx="102906" cy="122383"/>
            </a:xfrm>
            <a:custGeom>
              <a:avLst/>
              <a:gdLst>
                <a:gd name="f0" fmla="val w"/>
                <a:gd name="f1" fmla="val h"/>
                <a:gd name="f2" fmla="val 0"/>
                <a:gd name="f3" fmla="val 5463"/>
                <a:gd name="f4" fmla="val 6497"/>
                <a:gd name="f5" fmla="val 4653"/>
                <a:gd name="f6" fmla="val 4541"/>
                <a:gd name="f7" fmla="val 45"/>
                <a:gd name="f8" fmla="val 4451"/>
                <a:gd name="f9" fmla="val 112"/>
                <a:gd name="f10" fmla="val 4361"/>
                <a:gd name="f11" fmla="val 202"/>
                <a:gd name="f12" fmla="val 4271"/>
                <a:gd name="f13" fmla="val 315"/>
                <a:gd name="f14" fmla="val 4069"/>
                <a:gd name="f15" fmla="val 674"/>
                <a:gd name="f16" fmla="val 3867"/>
                <a:gd name="f17" fmla="val 1034"/>
                <a:gd name="f18" fmla="val 3395"/>
                <a:gd name="f19" fmla="val 1731"/>
                <a:gd name="f20" fmla="val 2923"/>
                <a:gd name="f21" fmla="val 2383"/>
                <a:gd name="f22" fmla="val 2406"/>
                <a:gd name="f23" fmla="val 3035"/>
                <a:gd name="f24" fmla="val 1844"/>
                <a:gd name="f25" fmla="val 3664"/>
                <a:gd name="f26" fmla="val 1304"/>
                <a:gd name="f27" fmla="val 158"/>
                <a:gd name="f28" fmla="val 5485"/>
                <a:gd name="f29" fmla="val 68"/>
                <a:gd name="f30" fmla="val 5575"/>
                <a:gd name="f31" fmla="val 23"/>
                <a:gd name="f32" fmla="val 5710"/>
                <a:gd name="f33" fmla="val 5822"/>
                <a:gd name="f34" fmla="val 5934"/>
                <a:gd name="f35" fmla="val 6047"/>
                <a:gd name="f36" fmla="val 6137"/>
                <a:gd name="f37" fmla="val 135"/>
                <a:gd name="f38" fmla="val 6227"/>
                <a:gd name="f39" fmla="val 225"/>
                <a:gd name="f40" fmla="val 6317"/>
                <a:gd name="f41" fmla="val 6384"/>
                <a:gd name="f42" fmla="val 405"/>
                <a:gd name="f43" fmla="val 6429"/>
                <a:gd name="f44" fmla="val 517"/>
                <a:gd name="f45" fmla="val 6474"/>
                <a:gd name="f46" fmla="val 630"/>
                <a:gd name="f47" fmla="val 6496"/>
                <a:gd name="f48" fmla="val 765"/>
                <a:gd name="f49" fmla="val 877"/>
                <a:gd name="f50" fmla="val 6452"/>
                <a:gd name="f51" fmla="val 989"/>
                <a:gd name="f52" fmla="val 1102"/>
                <a:gd name="f53" fmla="val 6294"/>
                <a:gd name="f54" fmla="val 2293"/>
                <a:gd name="f55" fmla="val 5013"/>
                <a:gd name="f56" fmla="val 2855"/>
                <a:gd name="f57" fmla="val 4383"/>
                <a:gd name="f58" fmla="val 3417"/>
                <a:gd name="f59" fmla="val 3709"/>
                <a:gd name="f60" fmla="val 3957"/>
                <a:gd name="f61" fmla="val 4474"/>
                <a:gd name="f62" fmla="val 2338"/>
                <a:gd name="f63" fmla="val 4946"/>
                <a:gd name="f64" fmla="val 1619"/>
                <a:gd name="f65" fmla="val 5170"/>
                <a:gd name="f66" fmla="val 1259"/>
                <a:gd name="f67" fmla="val 5395"/>
                <a:gd name="f68" fmla="val 5440"/>
                <a:gd name="f69" fmla="val 742"/>
                <a:gd name="f70" fmla="val 607"/>
                <a:gd name="f71" fmla="val 495"/>
                <a:gd name="f72" fmla="val 5418"/>
                <a:gd name="f73" fmla="val 382"/>
                <a:gd name="f74" fmla="val 5373"/>
                <a:gd name="f75" fmla="val 292"/>
                <a:gd name="f76" fmla="val 5305"/>
                <a:gd name="f77" fmla="val 5215"/>
                <a:gd name="f78" fmla="val 5126"/>
                <a:gd name="f79" fmla="val 67"/>
                <a:gd name="f80" fmla="val 22"/>
                <a:gd name="f81" fmla="val 4901"/>
                <a:gd name="f82" fmla="*/ f0 1 5463"/>
                <a:gd name="f83" fmla="*/ f1 1 6497"/>
                <a:gd name="f84" fmla="val f2"/>
                <a:gd name="f85" fmla="val f3"/>
                <a:gd name="f86" fmla="val f4"/>
                <a:gd name="f87" fmla="+- f86 0 f84"/>
                <a:gd name="f88" fmla="+- f85 0 f84"/>
                <a:gd name="f89" fmla="*/ f88 1 5463"/>
                <a:gd name="f90" fmla="*/ f87 1 6497"/>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5463" h="649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12"/>
                  </a:lnTo>
                  <a:lnTo>
                    <a:pt x="f27" y="f28"/>
                  </a:lnTo>
                  <a:lnTo>
                    <a:pt x="f29" y="f30"/>
                  </a:lnTo>
                  <a:lnTo>
                    <a:pt x="f31" y="f32"/>
                  </a:lnTo>
                  <a:lnTo>
                    <a:pt x="f2" y="f33"/>
                  </a:lnTo>
                  <a:lnTo>
                    <a:pt x="f2" y="f34"/>
                  </a:lnTo>
                  <a:lnTo>
                    <a:pt x="f31" y="f35"/>
                  </a:lnTo>
                  <a:lnTo>
                    <a:pt x="f29" y="f36"/>
                  </a:lnTo>
                  <a:lnTo>
                    <a:pt x="f37" y="f38"/>
                  </a:lnTo>
                  <a:lnTo>
                    <a:pt x="f39" y="f40"/>
                  </a:lnTo>
                  <a:lnTo>
                    <a:pt x="f13" y="f41"/>
                  </a:lnTo>
                  <a:lnTo>
                    <a:pt x="f42" y="f43"/>
                  </a:lnTo>
                  <a:lnTo>
                    <a:pt x="f44" y="f45"/>
                  </a:lnTo>
                  <a:lnTo>
                    <a:pt x="f46" y="f47"/>
                  </a:lnTo>
                  <a:lnTo>
                    <a:pt x="f48" y="f45"/>
                  </a:lnTo>
                  <a:lnTo>
                    <a:pt x="f49" y="f50"/>
                  </a:lnTo>
                  <a:lnTo>
                    <a:pt x="f51" y="f41"/>
                  </a:lnTo>
                  <a:lnTo>
                    <a:pt x="f52" y="f53"/>
                  </a:lnTo>
                  <a:lnTo>
                    <a:pt x="f54" y="f55"/>
                  </a:lnTo>
                  <a:lnTo>
                    <a:pt x="f56" y="f57"/>
                  </a:lnTo>
                  <a:lnTo>
                    <a:pt x="f58" y="f59"/>
                  </a:lnTo>
                  <a:lnTo>
                    <a:pt x="f60" y="f23"/>
                  </a:lnTo>
                  <a:lnTo>
                    <a:pt x="f61" y="f62"/>
                  </a:lnTo>
                  <a:lnTo>
                    <a:pt x="f63" y="f64"/>
                  </a:lnTo>
                  <a:lnTo>
                    <a:pt x="f65" y="f66"/>
                  </a:lnTo>
                  <a:lnTo>
                    <a:pt x="f67" y="f49"/>
                  </a:lnTo>
                  <a:lnTo>
                    <a:pt x="f68" y="f69"/>
                  </a:lnTo>
                  <a:lnTo>
                    <a:pt x="f3" y="f70"/>
                  </a:lnTo>
                  <a:lnTo>
                    <a:pt x="f3" y="f71"/>
                  </a:lnTo>
                  <a:lnTo>
                    <a:pt x="f72" y="f73"/>
                  </a:lnTo>
                  <a:lnTo>
                    <a:pt x="f74" y="f75"/>
                  </a:lnTo>
                  <a:lnTo>
                    <a:pt x="f76" y="f11"/>
                  </a:lnTo>
                  <a:lnTo>
                    <a:pt x="f77" y="f37"/>
                  </a:lnTo>
                  <a:lnTo>
                    <a:pt x="f78" y="f79"/>
                  </a:lnTo>
                  <a:lnTo>
                    <a:pt x="f55" y="f80"/>
                  </a:lnTo>
                  <a:lnTo>
                    <a:pt x="f8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8" name="Google Shape;94;p15">
              <a:extLst>
                <a:ext uri="{FF2B5EF4-FFF2-40B4-BE49-F238E27FC236}">
                  <a16:creationId xmlns:a16="http://schemas.microsoft.com/office/drawing/2014/main" id="{80D303FE-A948-42CC-38AC-EF248D022A7D}"/>
                </a:ext>
              </a:extLst>
            </p:cNvPr>
            <p:cNvSpPr/>
            <p:nvPr/>
          </p:nvSpPr>
          <p:spPr>
            <a:xfrm>
              <a:off x="6606576" y="2091324"/>
              <a:ext cx="110121" cy="72429"/>
            </a:xfrm>
            <a:custGeom>
              <a:avLst/>
              <a:gdLst>
                <a:gd name="f0" fmla="val 360"/>
                <a:gd name="f1" fmla="val w"/>
                <a:gd name="f2" fmla="val h"/>
                <a:gd name="f3" fmla="val 0"/>
                <a:gd name="f4" fmla="val 5846"/>
                <a:gd name="f5" fmla="val 3845"/>
                <a:gd name="f6" fmla="val 450"/>
                <a:gd name="f7" fmla="val 1"/>
                <a:gd name="f8" fmla="val 338"/>
                <a:gd name="f9" fmla="val 45"/>
                <a:gd name="f10" fmla="val 248"/>
                <a:gd name="f11" fmla="val 90"/>
                <a:gd name="f12" fmla="val 158"/>
                <a:gd name="f13" fmla="val 91"/>
                <a:gd name="f14" fmla="val 46"/>
                <a:gd name="f15" fmla="val 23"/>
                <a:gd name="f16" fmla="val 473"/>
                <a:gd name="f17" fmla="val 585"/>
                <a:gd name="f18" fmla="val 697"/>
                <a:gd name="f19" fmla="val 810"/>
                <a:gd name="f20" fmla="val 68"/>
                <a:gd name="f21" fmla="val 922"/>
                <a:gd name="f22" fmla="val 136"/>
                <a:gd name="f23" fmla="val 1035"/>
                <a:gd name="f24" fmla="val 226"/>
                <a:gd name="f25" fmla="val 1124"/>
                <a:gd name="f26" fmla="val 1192"/>
                <a:gd name="f27" fmla="val 1237"/>
                <a:gd name="f28" fmla="val 788"/>
                <a:gd name="f29" fmla="val 1349"/>
                <a:gd name="f30" fmla="val 1080"/>
                <a:gd name="f31" fmla="val 1462"/>
                <a:gd name="f32" fmla="val 1664"/>
                <a:gd name="f33" fmla="val 1709"/>
                <a:gd name="f34" fmla="val 2249"/>
                <a:gd name="f35" fmla="val 2001"/>
                <a:gd name="f36" fmla="val 2811"/>
                <a:gd name="f37" fmla="val 2338"/>
                <a:gd name="f38" fmla="val 3373"/>
                <a:gd name="f39" fmla="val 2676"/>
                <a:gd name="f40" fmla="val 3912"/>
                <a:gd name="f41" fmla="val 3035"/>
                <a:gd name="f42" fmla="val 4991"/>
                <a:gd name="f43" fmla="val 3755"/>
                <a:gd name="f44" fmla="val 5126"/>
                <a:gd name="f45" fmla="val 3822"/>
                <a:gd name="f46" fmla="val 5239"/>
                <a:gd name="f47" fmla="val 3844"/>
                <a:gd name="f48" fmla="val 5351"/>
                <a:gd name="f49" fmla="val 5463"/>
                <a:gd name="f50" fmla="val 5553"/>
                <a:gd name="f51" fmla="val 3777"/>
                <a:gd name="f52" fmla="val 5643"/>
                <a:gd name="f53" fmla="val 3710"/>
                <a:gd name="f54" fmla="val 5711"/>
                <a:gd name="f55" fmla="val 3620"/>
                <a:gd name="f56" fmla="val 5778"/>
                <a:gd name="f57" fmla="val 3507"/>
                <a:gd name="f58" fmla="val 5800"/>
                <a:gd name="f59" fmla="val 3417"/>
                <a:gd name="f60" fmla="val 5845"/>
                <a:gd name="f61" fmla="val 3282"/>
                <a:gd name="f62" fmla="val 3170"/>
                <a:gd name="f63" fmla="val 5823"/>
                <a:gd name="f64" fmla="val 3058"/>
                <a:gd name="f65" fmla="val 2945"/>
                <a:gd name="f66" fmla="val 5733"/>
                <a:gd name="f67" fmla="val 2833"/>
                <a:gd name="f68" fmla="val 2720"/>
                <a:gd name="f69" fmla="val 2631"/>
                <a:gd name="f70" fmla="val 4384"/>
                <a:gd name="f71" fmla="val 1889"/>
                <a:gd name="f72" fmla="val 3800"/>
                <a:gd name="f73" fmla="val 1507"/>
                <a:gd name="f74" fmla="val 3215"/>
                <a:gd name="f75" fmla="val 1147"/>
                <a:gd name="f76" fmla="val 832"/>
                <a:gd name="f77" fmla="val 2002"/>
                <a:gd name="f78" fmla="val 518"/>
                <a:gd name="f79" fmla="val 1372"/>
                <a:gd name="f80" fmla="val 1057"/>
                <a:gd name="f81" fmla="val 135"/>
                <a:gd name="f82" fmla="val 720"/>
                <a:gd name="f83" fmla="*/ f1 1 5846"/>
                <a:gd name="f84" fmla="*/ f2 1 3845"/>
                <a:gd name="f85" fmla="val f3"/>
                <a:gd name="f86" fmla="val f4"/>
                <a:gd name="f87" fmla="val f5"/>
                <a:gd name="f88" fmla="+- f87 0 f85"/>
                <a:gd name="f89" fmla="+- f86 0 f85"/>
                <a:gd name="f90" fmla="*/ f89 1 5846"/>
                <a:gd name="f91" fmla="*/ f88 1 3845"/>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5846" h="3845">
                  <a:moveTo>
                    <a:pt x="f6" y="f7"/>
                  </a:moveTo>
                  <a:lnTo>
                    <a:pt x="f8" y="f9"/>
                  </a:lnTo>
                  <a:lnTo>
                    <a:pt x="f10" y="f11"/>
                  </a:lnTo>
                  <a:lnTo>
                    <a:pt x="f12" y="f12"/>
                  </a:lnTo>
                  <a:lnTo>
                    <a:pt x="f13" y="f10"/>
                  </a:lnTo>
                  <a:lnTo>
                    <a:pt x="f14" y="f0"/>
                  </a:lnTo>
                  <a:lnTo>
                    <a:pt x="f15" y="f16"/>
                  </a:lnTo>
                  <a:lnTo>
                    <a:pt x="f7" y="f17"/>
                  </a:lnTo>
                  <a:lnTo>
                    <a:pt x="f7" y="f18"/>
                  </a:lnTo>
                  <a:lnTo>
                    <a:pt x="f15" y="f19"/>
                  </a:lnTo>
                  <a:lnTo>
                    <a:pt x="f20" y="f21"/>
                  </a:lnTo>
                  <a:lnTo>
                    <a:pt x="f22" y="f23"/>
                  </a:lnTo>
                  <a:lnTo>
                    <a:pt x="f24" y="f25"/>
                  </a:lnTo>
                  <a:lnTo>
                    <a:pt x="f8" y="f26"/>
                  </a:lnTo>
                  <a:lnTo>
                    <a:pt x="f1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7"/>
                  </a:lnTo>
                  <a:lnTo>
                    <a:pt x="f49" y="f45"/>
                  </a:lnTo>
                  <a:lnTo>
                    <a:pt x="f50" y="f51"/>
                  </a:lnTo>
                  <a:lnTo>
                    <a:pt x="f52" y="f53"/>
                  </a:lnTo>
                  <a:lnTo>
                    <a:pt x="f54" y="f55"/>
                  </a:lnTo>
                  <a:lnTo>
                    <a:pt x="f56" y="f57"/>
                  </a:lnTo>
                  <a:lnTo>
                    <a:pt x="f58" y="f59"/>
                  </a:lnTo>
                  <a:lnTo>
                    <a:pt x="f60" y="f61"/>
                  </a:lnTo>
                  <a:lnTo>
                    <a:pt x="f60" y="f62"/>
                  </a:lnTo>
                  <a:lnTo>
                    <a:pt x="f63" y="f64"/>
                  </a:lnTo>
                  <a:lnTo>
                    <a:pt x="f58" y="f65"/>
                  </a:lnTo>
                  <a:lnTo>
                    <a:pt x="f66" y="f67"/>
                  </a:lnTo>
                  <a:lnTo>
                    <a:pt x="f52" y="f68"/>
                  </a:lnTo>
                  <a:lnTo>
                    <a:pt x="f50" y="f69"/>
                  </a:lnTo>
                  <a:lnTo>
                    <a:pt x="f70" y="f71"/>
                  </a:lnTo>
                  <a:lnTo>
                    <a:pt x="f72" y="f73"/>
                  </a:lnTo>
                  <a:lnTo>
                    <a:pt x="f74" y="f75"/>
                  </a:lnTo>
                  <a:lnTo>
                    <a:pt x="f69" y="f76"/>
                  </a:lnTo>
                  <a:lnTo>
                    <a:pt x="f77" y="f78"/>
                  </a:lnTo>
                  <a:lnTo>
                    <a:pt x="f79" y="f10"/>
                  </a:lnTo>
                  <a:lnTo>
                    <a:pt x="f80" y="f81"/>
                  </a:lnTo>
                  <a:lnTo>
                    <a:pt x="f82" y="f15"/>
                  </a:lnTo>
                  <a:lnTo>
                    <a:pt x="f17"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9" name="Google Shape;95;p15">
              <a:extLst>
                <a:ext uri="{FF2B5EF4-FFF2-40B4-BE49-F238E27FC236}">
                  <a16:creationId xmlns:a16="http://schemas.microsoft.com/office/drawing/2014/main" id="{1E360B7E-53D2-A38A-FC32-D3EE18832F55}"/>
                </a:ext>
              </a:extLst>
            </p:cNvPr>
            <p:cNvSpPr/>
            <p:nvPr/>
          </p:nvSpPr>
          <p:spPr>
            <a:xfrm>
              <a:off x="6752249" y="2278492"/>
              <a:ext cx="117738" cy="110541"/>
            </a:xfrm>
            <a:custGeom>
              <a:avLst/>
              <a:gdLst>
                <a:gd name="f0" fmla="val 360"/>
                <a:gd name="f1" fmla="val 180"/>
                <a:gd name="f2" fmla="val w"/>
                <a:gd name="f3" fmla="val h"/>
                <a:gd name="f4" fmla="val 0"/>
                <a:gd name="f5" fmla="val 6250"/>
                <a:gd name="f6" fmla="val 5868"/>
                <a:gd name="f7" fmla="val 5508"/>
                <a:gd name="f8" fmla="val 5373"/>
                <a:gd name="f9" fmla="val 45"/>
                <a:gd name="f10" fmla="val 5261"/>
                <a:gd name="f11" fmla="val 113"/>
                <a:gd name="f12" fmla="val 5148"/>
                <a:gd name="f13" fmla="val 203"/>
                <a:gd name="f14" fmla="val 4564"/>
                <a:gd name="f15" fmla="val 765"/>
                <a:gd name="f16" fmla="val 3957"/>
                <a:gd name="f17" fmla="val 1327"/>
                <a:gd name="f18" fmla="val 2743"/>
                <a:gd name="f19" fmla="val 2450"/>
                <a:gd name="f20" fmla="val 2136"/>
                <a:gd name="f21" fmla="val 3035"/>
                <a:gd name="f22" fmla="val 1529"/>
                <a:gd name="f23" fmla="val 3619"/>
                <a:gd name="f24" fmla="val 900"/>
                <a:gd name="f25" fmla="val 4204"/>
                <a:gd name="f26" fmla="val 585"/>
                <a:gd name="f27" fmla="val 4474"/>
                <a:gd name="f28" fmla="val 248"/>
                <a:gd name="f29" fmla="val 4721"/>
                <a:gd name="f30" fmla="val 158"/>
                <a:gd name="f31" fmla="val 4811"/>
                <a:gd name="f32" fmla="val 68"/>
                <a:gd name="f33" fmla="val 4923"/>
                <a:gd name="f34" fmla="val 23"/>
                <a:gd name="f35" fmla="val 5036"/>
                <a:gd name="f36" fmla="val 1"/>
                <a:gd name="f37" fmla="val 5260"/>
                <a:gd name="f38" fmla="val 5485"/>
                <a:gd name="f39" fmla="val 5598"/>
                <a:gd name="f40" fmla="val 181"/>
                <a:gd name="f41" fmla="val 5687"/>
                <a:gd name="f42" fmla="val 270"/>
                <a:gd name="f43" fmla="val 5755"/>
                <a:gd name="f44" fmla="val 5822"/>
                <a:gd name="f45" fmla="val 473"/>
                <a:gd name="f46" fmla="val 5845"/>
                <a:gd name="f47" fmla="val 5867"/>
                <a:gd name="f48" fmla="val 698"/>
                <a:gd name="f49" fmla="val 832"/>
                <a:gd name="f50" fmla="val 945"/>
                <a:gd name="f51" fmla="val 1282"/>
                <a:gd name="f52" fmla="val 1574"/>
                <a:gd name="f53" fmla="val 5238"/>
                <a:gd name="f54" fmla="val 2181"/>
                <a:gd name="f55" fmla="val 4698"/>
                <a:gd name="f56" fmla="val 2766"/>
                <a:gd name="f57" fmla="val 4114"/>
                <a:gd name="f58" fmla="val 3350"/>
                <a:gd name="f59" fmla="val 3552"/>
                <a:gd name="f60" fmla="val 4744"/>
                <a:gd name="f61" fmla="val 2293"/>
                <a:gd name="f62" fmla="val 5418"/>
                <a:gd name="f63" fmla="val 1664"/>
                <a:gd name="f64" fmla="val 6092"/>
                <a:gd name="f65" fmla="val 1012"/>
                <a:gd name="f66" fmla="val 6182"/>
                <a:gd name="f67" fmla="val 899"/>
                <a:gd name="f68" fmla="val 6227"/>
                <a:gd name="f69" fmla="val 787"/>
                <a:gd name="f70" fmla="val 675"/>
                <a:gd name="f71" fmla="val 562"/>
                <a:gd name="f72" fmla="val 450"/>
                <a:gd name="f73" fmla="val 6115"/>
                <a:gd name="f74" fmla="val 6048"/>
                <a:gd name="f75" fmla="val 5958"/>
                <a:gd name="f76" fmla="val 5733"/>
                <a:gd name="f77" fmla="val 5620"/>
                <a:gd name="f78" fmla="*/ f2 1 6250"/>
                <a:gd name="f79" fmla="*/ f3 1 5868"/>
                <a:gd name="f80" fmla="val f4"/>
                <a:gd name="f81" fmla="val f5"/>
                <a:gd name="f82" fmla="val f6"/>
                <a:gd name="f83" fmla="+- f82 0 f80"/>
                <a:gd name="f84" fmla="+- f81 0 f80"/>
                <a:gd name="f85" fmla="*/ f84 1 6250"/>
                <a:gd name="f86" fmla="*/ f83 1 5868"/>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6250" h="5868">
                  <a:moveTo>
                    <a:pt x="f7" y="f4"/>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12"/>
                  </a:lnTo>
                  <a:lnTo>
                    <a:pt x="f36" y="f37"/>
                  </a:lnTo>
                  <a:lnTo>
                    <a:pt x="f34" y="f8"/>
                  </a:lnTo>
                  <a:lnTo>
                    <a:pt x="f32" y="f38"/>
                  </a:lnTo>
                  <a:lnTo>
                    <a:pt x="f11" y="f39"/>
                  </a:lnTo>
                  <a:lnTo>
                    <a:pt x="f40" y="f41"/>
                  </a:lnTo>
                  <a:lnTo>
                    <a:pt x="f42" y="f43"/>
                  </a:lnTo>
                  <a:lnTo>
                    <a:pt x="f0" y="f44"/>
                  </a:lnTo>
                  <a:lnTo>
                    <a:pt x="f45" y="f46"/>
                  </a:lnTo>
                  <a:lnTo>
                    <a:pt x="f26" y="f47"/>
                  </a:lnTo>
                  <a:lnTo>
                    <a:pt x="f48" y="f47"/>
                  </a:lnTo>
                  <a:lnTo>
                    <a:pt x="f49" y="f44"/>
                  </a:lnTo>
                  <a:lnTo>
                    <a:pt x="f50" y="f43"/>
                  </a:lnTo>
                  <a:lnTo>
                    <a:pt x="f51" y="f7"/>
                  </a:lnTo>
                  <a:lnTo>
                    <a:pt x="f52" y="f53"/>
                  </a:lnTo>
                  <a:lnTo>
                    <a:pt x="f54" y="f55"/>
                  </a:lnTo>
                  <a:lnTo>
                    <a:pt x="f56" y="f57"/>
                  </a:lnTo>
                  <a:lnTo>
                    <a:pt x="f58" y="f59"/>
                  </a:lnTo>
                  <a:lnTo>
                    <a:pt x="f60" y="f61"/>
                  </a:lnTo>
                  <a:lnTo>
                    <a:pt x="f62" y="f63"/>
                  </a:lnTo>
                  <a:lnTo>
                    <a:pt x="f64" y="f65"/>
                  </a:lnTo>
                  <a:lnTo>
                    <a:pt x="f66" y="f67"/>
                  </a:lnTo>
                  <a:lnTo>
                    <a:pt x="f68" y="f69"/>
                  </a:lnTo>
                  <a:lnTo>
                    <a:pt x="f5" y="f70"/>
                  </a:lnTo>
                  <a:lnTo>
                    <a:pt x="f5" y="f71"/>
                  </a:lnTo>
                  <a:lnTo>
                    <a:pt x="f68" y="f72"/>
                  </a:lnTo>
                  <a:lnTo>
                    <a:pt x="f66" y="f0"/>
                  </a:lnTo>
                  <a:lnTo>
                    <a:pt x="f73" y="f28"/>
                  </a:lnTo>
                  <a:lnTo>
                    <a:pt x="f74" y="f1"/>
                  </a:lnTo>
                  <a:lnTo>
                    <a:pt x="f75" y="f11"/>
                  </a:lnTo>
                  <a:lnTo>
                    <a:pt x="f46" y="f9"/>
                  </a:lnTo>
                  <a:lnTo>
                    <a:pt x="f76" y="f34"/>
                  </a:lnTo>
                  <a:lnTo>
                    <a:pt x="f7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0" name="Google Shape;96;p15">
              <a:extLst>
                <a:ext uri="{FF2B5EF4-FFF2-40B4-BE49-F238E27FC236}">
                  <a16:creationId xmlns:a16="http://schemas.microsoft.com/office/drawing/2014/main" id="{7D9363A8-8E25-16BC-0FC2-08A7A4881C8A}"/>
                </a:ext>
              </a:extLst>
            </p:cNvPr>
            <p:cNvSpPr/>
            <p:nvPr/>
          </p:nvSpPr>
          <p:spPr>
            <a:xfrm>
              <a:off x="6593464" y="2354296"/>
              <a:ext cx="127037" cy="59298"/>
            </a:xfrm>
            <a:custGeom>
              <a:avLst/>
              <a:gdLst>
                <a:gd name="f0" fmla="val 360"/>
                <a:gd name="f1" fmla="val 180"/>
                <a:gd name="f2" fmla="val w"/>
                <a:gd name="f3" fmla="val h"/>
                <a:gd name="f4" fmla="val 0"/>
                <a:gd name="f5" fmla="val 6744"/>
                <a:gd name="f6" fmla="val 3148"/>
                <a:gd name="f7" fmla="val 584"/>
                <a:gd name="f8" fmla="val 472"/>
                <a:gd name="f9" fmla="val 22"/>
                <a:gd name="f10" fmla="val 45"/>
                <a:gd name="f11" fmla="val 247"/>
                <a:gd name="f12" fmla="val 112"/>
                <a:gd name="f13" fmla="val 202"/>
                <a:gd name="f14" fmla="val 292"/>
                <a:gd name="f15" fmla="val 67"/>
                <a:gd name="f16" fmla="val 382"/>
                <a:gd name="f17" fmla="val 23"/>
                <a:gd name="f18" fmla="val 495"/>
                <a:gd name="f19" fmla="val 607"/>
                <a:gd name="f20" fmla="val 742"/>
                <a:gd name="f21" fmla="val 854"/>
                <a:gd name="f22" fmla="val 90"/>
                <a:gd name="f23" fmla="val 944"/>
                <a:gd name="f24" fmla="val 157"/>
                <a:gd name="f25" fmla="val 1034"/>
                <a:gd name="f26" fmla="val 1124"/>
                <a:gd name="f27" fmla="val 1191"/>
                <a:gd name="f28" fmla="val 1236"/>
                <a:gd name="f29" fmla="val 1394"/>
                <a:gd name="f30" fmla="val 1866"/>
                <a:gd name="f31" fmla="val 1574"/>
                <a:gd name="f32" fmla="val 2563"/>
                <a:gd name="f33" fmla="val 1776"/>
                <a:gd name="f34" fmla="val 3237"/>
                <a:gd name="f35" fmla="val 1978"/>
                <a:gd name="f36" fmla="val 3911"/>
                <a:gd name="f37" fmla="val 2225"/>
                <a:gd name="f38" fmla="val 4563"/>
                <a:gd name="f39" fmla="val 2473"/>
                <a:gd name="f40" fmla="val 5215"/>
                <a:gd name="f41" fmla="val 2765"/>
                <a:gd name="f42" fmla="val 5867"/>
                <a:gd name="f43" fmla="val 3080"/>
                <a:gd name="f44" fmla="val 6002"/>
                <a:gd name="f45" fmla="val 3125"/>
                <a:gd name="f46" fmla="val 6137"/>
                <a:gd name="f47" fmla="val 3147"/>
                <a:gd name="f48" fmla="val 6249"/>
                <a:gd name="f49" fmla="val 6362"/>
                <a:gd name="f50" fmla="val 3102"/>
                <a:gd name="f51" fmla="val 6452"/>
                <a:gd name="f52" fmla="val 3035"/>
                <a:gd name="f53" fmla="val 6541"/>
                <a:gd name="f54" fmla="val 2967"/>
                <a:gd name="f55" fmla="val 6631"/>
                <a:gd name="f56" fmla="val 2877"/>
                <a:gd name="f57" fmla="val 6676"/>
                <a:gd name="f58" fmla="val 2787"/>
                <a:gd name="f59" fmla="val 6721"/>
                <a:gd name="f60" fmla="val 2675"/>
                <a:gd name="f61" fmla="val 2450"/>
                <a:gd name="f62" fmla="val 2338"/>
                <a:gd name="f63" fmla="val 6699"/>
                <a:gd name="f64" fmla="val 2113"/>
                <a:gd name="f65" fmla="val 2023"/>
                <a:gd name="f66" fmla="val 6429"/>
                <a:gd name="f67" fmla="val 1956"/>
                <a:gd name="f68" fmla="val 5732"/>
                <a:gd name="f69" fmla="val 1641"/>
                <a:gd name="f70" fmla="val 5058"/>
                <a:gd name="f71" fmla="val 1326"/>
                <a:gd name="f72" fmla="val 4338"/>
                <a:gd name="f73" fmla="val 1057"/>
                <a:gd name="f74" fmla="val 3642"/>
                <a:gd name="f75" fmla="val 809"/>
                <a:gd name="f76" fmla="val 2922"/>
                <a:gd name="f77" fmla="val 2203"/>
                <a:gd name="f78" fmla="val 1461"/>
                <a:gd name="f79" fmla="*/ f2 1 6744"/>
                <a:gd name="f80" fmla="*/ f3 1 3148"/>
                <a:gd name="f81" fmla="val f4"/>
                <a:gd name="f82" fmla="val f5"/>
                <a:gd name="f83" fmla="val f6"/>
                <a:gd name="f84" fmla="+- f83 0 f81"/>
                <a:gd name="f85" fmla="+- f82 0 f81"/>
                <a:gd name="f86" fmla="*/ f85 1 6744"/>
                <a:gd name="f87" fmla="*/ f84 1 314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6744" h="3148">
                  <a:moveTo>
                    <a:pt x="f7" y="f4"/>
                  </a:moveTo>
                  <a:lnTo>
                    <a:pt x="f8" y="f9"/>
                  </a:lnTo>
                  <a:lnTo>
                    <a:pt x="f0" y="f10"/>
                  </a:lnTo>
                  <a:lnTo>
                    <a:pt x="f11" y="f12"/>
                  </a:lnTo>
                  <a:lnTo>
                    <a:pt x="f1" y="f13"/>
                  </a:lnTo>
                  <a:lnTo>
                    <a:pt x="f12" y="f14"/>
                  </a:lnTo>
                  <a:lnTo>
                    <a:pt x="f15" y="f16"/>
                  </a:lnTo>
                  <a:lnTo>
                    <a:pt x="f17" y="f18"/>
                  </a:lnTo>
                  <a:lnTo>
                    <a:pt x="f4" y="f19"/>
                  </a:lnTo>
                  <a:lnTo>
                    <a:pt x="f17" y="f20"/>
                  </a:lnTo>
                  <a:lnTo>
                    <a:pt x="f10" y="f21"/>
                  </a:lnTo>
                  <a:lnTo>
                    <a:pt x="f22" y="f23"/>
                  </a:lnTo>
                  <a:lnTo>
                    <a:pt x="f24" y="f25"/>
                  </a:lnTo>
                  <a:lnTo>
                    <a:pt x="f11" y="f26"/>
                  </a:lnTo>
                  <a:lnTo>
                    <a:pt x="f0" y="f27"/>
                  </a:lnTo>
                  <a:lnTo>
                    <a:pt x="f18" y="f28"/>
                  </a:lnTo>
                  <a:lnTo>
                    <a:pt x="f27"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52"/>
                  </a:lnTo>
                  <a:lnTo>
                    <a:pt x="f53" y="f54"/>
                  </a:lnTo>
                  <a:lnTo>
                    <a:pt x="f55" y="f56"/>
                  </a:lnTo>
                  <a:lnTo>
                    <a:pt x="f57" y="f58"/>
                  </a:lnTo>
                  <a:lnTo>
                    <a:pt x="f59" y="f60"/>
                  </a:lnTo>
                  <a:lnTo>
                    <a:pt x="f5" y="f32"/>
                  </a:lnTo>
                  <a:lnTo>
                    <a:pt x="f5" y="f61"/>
                  </a:lnTo>
                  <a:lnTo>
                    <a:pt x="f5" y="f62"/>
                  </a:lnTo>
                  <a:lnTo>
                    <a:pt x="f63" y="f37"/>
                  </a:lnTo>
                  <a:lnTo>
                    <a:pt x="f55" y="f64"/>
                  </a:lnTo>
                  <a:lnTo>
                    <a:pt x="f53" y="f65"/>
                  </a:lnTo>
                  <a:lnTo>
                    <a:pt x="f66" y="f67"/>
                  </a:lnTo>
                  <a:lnTo>
                    <a:pt x="f68" y="f69"/>
                  </a:lnTo>
                  <a:lnTo>
                    <a:pt x="f70" y="f71"/>
                  </a:lnTo>
                  <a:lnTo>
                    <a:pt x="f72" y="f73"/>
                  </a:lnTo>
                  <a:lnTo>
                    <a:pt x="f74" y="f75"/>
                  </a:lnTo>
                  <a:lnTo>
                    <a:pt x="f76" y="f7"/>
                  </a:lnTo>
                  <a:lnTo>
                    <a:pt x="f77" y="f16"/>
                  </a:lnTo>
                  <a:lnTo>
                    <a:pt x="f78" y="f1"/>
                  </a:lnTo>
                  <a:lnTo>
                    <a:pt x="f20" y="f9"/>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1" name="Google Shape;97;p15">
              <a:extLst>
                <a:ext uri="{FF2B5EF4-FFF2-40B4-BE49-F238E27FC236}">
                  <a16:creationId xmlns:a16="http://schemas.microsoft.com/office/drawing/2014/main" id="{97AE2750-8F29-68F3-EAB5-91034B778070}"/>
                </a:ext>
              </a:extLst>
            </p:cNvPr>
            <p:cNvSpPr/>
            <p:nvPr/>
          </p:nvSpPr>
          <p:spPr>
            <a:xfrm>
              <a:off x="6861922" y="2487670"/>
              <a:ext cx="43644" cy="139345"/>
            </a:xfrm>
            <a:custGeom>
              <a:avLst/>
              <a:gdLst>
                <a:gd name="f0" fmla="val 360"/>
                <a:gd name="f1" fmla="val w"/>
                <a:gd name="f2" fmla="val h"/>
                <a:gd name="f3" fmla="val 0"/>
                <a:gd name="f4" fmla="val 2317"/>
                <a:gd name="f5" fmla="val 7397"/>
                <a:gd name="f6" fmla="val 1664"/>
                <a:gd name="f7" fmla="val 1"/>
                <a:gd name="f8" fmla="val 1552"/>
                <a:gd name="f9" fmla="val 23"/>
                <a:gd name="f10" fmla="val 1439"/>
                <a:gd name="f11" fmla="val 46"/>
                <a:gd name="f12" fmla="val 1349"/>
                <a:gd name="f13" fmla="val 91"/>
                <a:gd name="f14" fmla="val 1260"/>
                <a:gd name="f15" fmla="val 158"/>
                <a:gd name="f16" fmla="val 1170"/>
                <a:gd name="f17" fmla="val 248"/>
                <a:gd name="f18" fmla="val 1125"/>
                <a:gd name="f19" fmla="val 361"/>
                <a:gd name="f20" fmla="val 1102"/>
                <a:gd name="f21" fmla="val 495"/>
                <a:gd name="f22" fmla="val 922"/>
                <a:gd name="f23" fmla="val 2047"/>
                <a:gd name="f24" fmla="val 810"/>
                <a:gd name="f25" fmla="val 2833"/>
                <a:gd name="f26" fmla="val 698"/>
                <a:gd name="f27" fmla="val 3598"/>
                <a:gd name="f28" fmla="val 563"/>
                <a:gd name="f29" fmla="val 4384"/>
                <a:gd name="f30" fmla="val 405"/>
                <a:gd name="f31" fmla="val 5149"/>
                <a:gd name="f32" fmla="val 226"/>
                <a:gd name="f33" fmla="val 5913"/>
                <a:gd name="f34" fmla="val 6677"/>
                <a:gd name="f35" fmla="val 6812"/>
                <a:gd name="f36" fmla="val 6947"/>
                <a:gd name="f37" fmla="val 7059"/>
                <a:gd name="f38" fmla="val 7149"/>
                <a:gd name="f39" fmla="val 181"/>
                <a:gd name="f40" fmla="val 7239"/>
                <a:gd name="f41" fmla="val 7284"/>
                <a:gd name="f42" fmla="val 7352"/>
                <a:gd name="f43" fmla="val 473"/>
                <a:gd name="f44" fmla="val 7374"/>
                <a:gd name="f45" fmla="val 585"/>
                <a:gd name="f46" fmla="val 7307"/>
                <a:gd name="f47" fmla="val 1035"/>
                <a:gd name="f48" fmla="val 7262"/>
                <a:gd name="f49" fmla="val 7172"/>
                <a:gd name="f50" fmla="val 1192"/>
                <a:gd name="f51" fmla="val 1237"/>
                <a:gd name="f52" fmla="val 6924"/>
                <a:gd name="f53" fmla="val 6160"/>
                <a:gd name="f54" fmla="val 1619"/>
                <a:gd name="f55" fmla="val 5396"/>
                <a:gd name="f56" fmla="val 1777"/>
                <a:gd name="f57" fmla="val 4632"/>
                <a:gd name="f58" fmla="val 1911"/>
                <a:gd name="f59" fmla="val 3867"/>
                <a:gd name="f60" fmla="val 2024"/>
                <a:gd name="f61" fmla="val 3081"/>
                <a:gd name="f62" fmla="val 2114"/>
                <a:gd name="f63" fmla="val 2294"/>
                <a:gd name="f64" fmla="val 2316"/>
                <a:gd name="f65" fmla="val 743"/>
                <a:gd name="f66" fmla="val 608"/>
                <a:gd name="f67" fmla="val 2249"/>
                <a:gd name="f68" fmla="val 2181"/>
                <a:gd name="f69" fmla="val 2091"/>
                <a:gd name="f70" fmla="val 2001"/>
                <a:gd name="f71" fmla="val 113"/>
                <a:gd name="f72" fmla="val 1889"/>
                <a:gd name="f73" fmla="*/ f1 1 2317"/>
                <a:gd name="f74" fmla="*/ f2 1 7397"/>
                <a:gd name="f75" fmla="val f3"/>
                <a:gd name="f76" fmla="val f4"/>
                <a:gd name="f77" fmla="val f5"/>
                <a:gd name="f78" fmla="+- f77 0 f75"/>
                <a:gd name="f79" fmla="+- f76 0 f75"/>
                <a:gd name="f80" fmla="*/ f79 1 2317"/>
                <a:gd name="f81" fmla="*/ f78 1 7397"/>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317" h="739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9" y="f34"/>
                  </a:lnTo>
                  <a:lnTo>
                    <a:pt x="f7" y="f35"/>
                  </a:lnTo>
                  <a:lnTo>
                    <a:pt x="f7" y="f36"/>
                  </a:lnTo>
                  <a:lnTo>
                    <a:pt x="f11" y="f37"/>
                  </a:lnTo>
                  <a:lnTo>
                    <a:pt x="f13" y="f38"/>
                  </a:lnTo>
                  <a:lnTo>
                    <a:pt x="f39" y="f40"/>
                  </a:lnTo>
                  <a:lnTo>
                    <a:pt x="f17" y="f41"/>
                  </a:lnTo>
                  <a:lnTo>
                    <a:pt x="f0" y="f42"/>
                  </a:lnTo>
                  <a:lnTo>
                    <a:pt x="f43" y="f44"/>
                  </a:lnTo>
                  <a:lnTo>
                    <a:pt x="f45" y="f5"/>
                  </a:lnTo>
                  <a:lnTo>
                    <a:pt x="f26" y="f5"/>
                  </a:lnTo>
                  <a:lnTo>
                    <a:pt x="f24" y="f42"/>
                  </a:lnTo>
                  <a:lnTo>
                    <a:pt x="f22" y="f46"/>
                  </a:lnTo>
                  <a:lnTo>
                    <a:pt x="f47" y="f48"/>
                  </a:lnTo>
                  <a:lnTo>
                    <a:pt x="f18" y="f49"/>
                  </a:lnTo>
                  <a:lnTo>
                    <a:pt x="f50" y="f37"/>
                  </a:lnTo>
                  <a:lnTo>
                    <a:pt x="f51" y="f52"/>
                  </a:lnTo>
                  <a:lnTo>
                    <a:pt x="f10" y="f53"/>
                  </a:lnTo>
                  <a:lnTo>
                    <a:pt x="f54" y="f55"/>
                  </a:lnTo>
                  <a:lnTo>
                    <a:pt x="f56" y="f57"/>
                  </a:lnTo>
                  <a:lnTo>
                    <a:pt x="f58" y="f59"/>
                  </a:lnTo>
                  <a:lnTo>
                    <a:pt x="f60" y="f61"/>
                  </a:lnTo>
                  <a:lnTo>
                    <a:pt x="f62" y="f63"/>
                  </a:lnTo>
                  <a:lnTo>
                    <a:pt x="f64" y="f65"/>
                  </a:lnTo>
                  <a:lnTo>
                    <a:pt x="f64" y="f66"/>
                  </a:lnTo>
                  <a:lnTo>
                    <a:pt x="f63" y="f43"/>
                  </a:lnTo>
                  <a:lnTo>
                    <a:pt x="f67" y="f19"/>
                  </a:lnTo>
                  <a:lnTo>
                    <a:pt x="f68" y="f17"/>
                  </a:lnTo>
                  <a:lnTo>
                    <a:pt x="f69" y="f39"/>
                  </a:lnTo>
                  <a:lnTo>
                    <a:pt x="f70" y="f71"/>
                  </a:lnTo>
                  <a:lnTo>
                    <a:pt x="f72" y="f11"/>
                  </a:lnTo>
                  <a:lnTo>
                    <a:pt x="f56" y="f9"/>
                  </a:lnTo>
                  <a:lnTo>
                    <a:pt x="f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2" name="Google Shape;98;p15">
              <a:extLst>
                <a:ext uri="{FF2B5EF4-FFF2-40B4-BE49-F238E27FC236}">
                  <a16:creationId xmlns:a16="http://schemas.microsoft.com/office/drawing/2014/main" id="{68FE39DD-52AD-CDCA-E11D-A4667C3D963A}"/>
                </a:ext>
              </a:extLst>
            </p:cNvPr>
            <p:cNvSpPr/>
            <p:nvPr/>
          </p:nvSpPr>
          <p:spPr>
            <a:xfrm>
              <a:off x="6653595" y="2588446"/>
              <a:ext cx="135084" cy="29672"/>
            </a:xfrm>
            <a:custGeom>
              <a:avLst/>
              <a:gdLst>
                <a:gd name="f0" fmla="val 360"/>
                <a:gd name="f1" fmla="val 180"/>
                <a:gd name="f2" fmla="val w"/>
                <a:gd name="f3" fmla="val h"/>
                <a:gd name="f4" fmla="val 0"/>
                <a:gd name="f5" fmla="val 7171"/>
                <a:gd name="f6" fmla="val 1575"/>
                <a:gd name="f7" fmla="val 2113"/>
                <a:gd name="f8" fmla="val 1"/>
                <a:gd name="f9" fmla="val 562"/>
                <a:gd name="f10" fmla="val 68"/>
                <a:gd name="f11" fmla="val 427"/>
                <a:gd name="f12" fmla="val 91"/>
                <a:gd name="f13" fmla="val 315"/>
                <a:gd name="f14" fmla="val 136"/>
                <a:gd name="f15" fmla="val 202"/>
                <a:gd name="f16" fmla="val 203"/>
                <a:gd name="f17" fmla="val 135"/>
                <a:gd name="f18" fmla="val 271"/>
                <a:gd name="f19" fmla="val 383"/>
                <a:gd name="f20" fmla="val 23"/>
                <a:gd name="f21" fmla="val 495"/>
                <a:gd name="f22" fmla="val 608"/>
                <a:gd name="f23" fmla="val 720"/>
                <a:gd name="f24" fmla="val 833"/>
                <a:gd name="f25" fmla="val 45"/>
                <a:gd name="f26" fmla="val 945"/>
                <a:gd name="f27" fmla="val 112"/>
                <a:gd name="f28" fmla="val 1035"/>
                <a:gd name="f29" fmla="val 1125"/>
                <a:gd name="f30" fmla="val 270"/>
                <a:gd name="f31" fmla="val 1215"/>
                <a:gd name="f32" fmla="val 1260"/>
                <a:gd name="f33" fmla="val 1282"/>
                <a:gd name="f34" fmla="val 629"/>
                <a:gd name="f35" fmla="val 1305"/>
                <a:gd name="f36" fmla="val 2091"/>
                <a:gd name="f37" fmla="val 1237"/>
                <a:gd name="f38" fmla="val 3552"/>
                <a:gd name="f39" fmla="val 4271"/>
                <a:gd name="f40" fmla="val 5013"/>
                <a:gd name="f41" fmla="val 1327"/>
                <a:gd name="f42" fmla="val 5732"/>
                <a:gd name="f43" fmla="val 1417"/>
                <a:gd name="f44" fmla="val 6452"/>
                <a:gd name="f45" fmla="val 1552"/>
                <a:gd name="f46" fmla="val 6586"/>
                <a:gd name="f47" fmla="val 1574"/>
                <a:gd name="f48" fmla="val 6721"/>
                <a:gd name="f49" fmla="val 6834"/>
                <a:gd name="f50" fmla="val 1530"/>
                <a:gd name="f51" fmla="val 6924"/>
                <a:gd name="f52" fmla="val 1462"/>
                <a:gd name="f53" fmla="val 7014"/>
                <a:gd name="f54" fmla="val 1372"/>
                <a:gd name="f55" fmla="val 7081"/>
                <a:gd name="f56" fmla="val 7126"/>
                <a:gd name="f57" fmla="val 1192"/>
                <a:gd name="f58" fmla="val 7148"/>
                <a:gd name="f59" fmla="val 1080"/>
                <a:gd name="f60" fmla="val 968"/>
                <a:gd name="f61" fmla="val 7103"/>
                <a:gd name="f62" fmla="val 630"/>
                <a:gd name="f63" fmla="val 7036"/>
                <a:gd name="f64" fmla="val 540"/>
                <a:gd name="f65" fmla="val 6946"/>
                <a:gd name="f66" fmla="val 451"/>
                <a:gd name="f67" fmla="val 6699"/>
                <a:gd name="f68" fmla="val 338"/>
                <a:gd name="f69" fmla="val 5935"/>
                <a:gd name="f70" fmla="val 5170"/>
                <a:gd name="f71" fmla="val 113"/>
                <a:gd name="f72" fmla="val 4406"/>
                <a:gd name="f73" fmla="val 46"/>
                <a:gd name="f74" fmla="val 3642"/>
                <a:gd name="f75" fmla="*/ f2 1 7171"/>
                <a:gd name="f76" fmla="*/ f3 1 1575"/>
                <a:gd name="f77" fmla="val f4"/>
                <a:gd name="f78" fmla="val f5"/>
                <a:gd name="f79" fmla="val f6"/>
                <a:gd name="f80" fmla="+- f79 0 f77"/>
                <a:gd name="f81" fmla="+- f78 0 f77"/>
                <a:gd name="f82" fmla="*/ f81 1 7171"/>
                <a:gd name="f83" fmla="*/ f80 1 1575"/>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7171" h="1575">
                  <a:moveTo>
                    <a:pt x="f7" y="f8"/>
                  </a:moveTo>
                  <a:lnTo>
                    <a:pt x="f9" y="f10"/>
                  </a:lnTo>
                  <a:lnTo>
                    <a:pt x="f11" y="f12"/>
                  </a:lnTo>
                  <a:lnTo>
                    <a:pt x="f13" y="f14"/>
                  </a:lnTo>
                  <a:lnTo>
                    <a:pt x="f15" y="f16"/>
                  </a:lnTo>
                  <a:lnTo>
                    <a:pt x="f17" y="f18"/>
                  </a:lnTo>
                  <a:lnTo>
                    <a:pt x="f10" y="f19"/>
                  </a:lnTo>
                  <a:lnTo>
                    <a:pt x="f20" y="f21"/>
                  </a:lnTo>
                  <a:lnTo>
                    <a:pt x="f4" y="f22"/>
                  </a:lnTo>
                  <a:lnTo>
                    <a:pt x="f4" y="f23"/>
                  </a:lnTo>
                  <a:lnTo>
                    <a:pt x="f20" y="f24"/>
                  </a:lnTo>
                  <a:lnTo>
                    <a:pt x="f25" y="f26"/>
                  </a:lnTo>
                  <a:lnTo>
                    <a:pt x="f27" y="f28"/>
                  </a:lnTo>
                  <a:lnTo>
                    <a:pt x="f1" y="f29"/>
                  </a:lnTo>
                  <a:lnTo>
                    <a:pt x="f30" y="f31"/>
                  </a:lnTo>
                  <a:lnTo>
                    <a:pt x="f0" y="f32"/>
                  </a:lnTo>
                  <a:lnTo>
                    <a:pt x="f21" y="f33"/>
                  </a:lnTo>
                  <a:lnTo>
                    <a:pt x="f34" y="f35"/>
                  </a:lnTo>
                  <a:lnTo>
                    <a:pt x="f36" y="f37"/>
                  </a:lnTo>
                  <a:lnTo>
                    <a:pt x="f38" y="f37"/>
                  </a:lnTo>
                  <a:lnTo>
                    <a:pt x="f39" y="f32"/>
                  </a:lnTo>
                  <a:lnTo>
                    <a:pt x="f40" y="f41"/>
                  </a:lnTo>
                  <a:lnTo>
                    <a:pt x="f42" y="f43"/>
                  </a:lnTo>
                  <a:lnTo>
                    <a:pt x="f44" y="f45"/>
                  </a:lnTo>
                  <a:lnTo>
                    <a:pt x="f46" y="f47"/>
                  </a:lnTo>
                  <a:lnTo>
                    <a:pt x="f48" y="f45"/>
                  </a:lnTo>
                  <a:lnTo>
                    <a:pt x="f49" y="f50"/>
                  </a:lnTo>
                  <a:lnTo>
                    <a:pt x="f51" y="f52"/>
                  </a:lnTo>
                  <a:lnTo>
                    <a:pt x="f53" y="f54"/>
                  </a:lnTo>
                  <a:lnTo>
                    <a:pt x="f55" y="f33"/>
                  </a:lnTo>
                  <a:lnTo>
                    <a:pt x="f56" y="f57"/>
                  </a:lnTo>
                  <a:lnTo>
                    <a:pt x="f58" y="f59"/>
                  </a:lnTo>
                  <a:lnTo>
                    <a:pt x="f5" y="f60"/>
                  </a:lnTo>
                  <a:lnTo>
                    <a:pt x="f5" y="f24"/>
                  </a:lnTo>
                  <a:lnTo>
                    <a:pt x="f58" y="f23"/>
                  </a:lnTo>
                  <a:lnTo>
                    <a:pt x="f61" y="f62"/>
                  </a:lnTo>
                  <a:lnTo>
                    <a:pt x="f63" y="f64"/>
                  </a:lnTo>
                  <a:lnTo>
                    <a:pt x="f65" y="f66"/>
                  </a:lnTo>
                  <a:lnTo>
                    <a:pt x="f49" y="f19"/>
                  </a:lnTo>
                  <a:lnTo>
                    <a:pt x="f67" y="f68"/>
                  </a:lnTo>
                  <a:lnTo>
                    <a:pt x="f69" y="f16"/>
                  </a:lnTo>
                  <a:lnTo>
                    <a:pt x="f70" y="f71"/>
                  </a:lnTo>
                  <a:lnTo>
                    <a:pt x="f72" y="f73"/>
                  </a:lnTo>
                  <a:lnTo>
                    <a:pt x="f74"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3" name="Google Shape;99;p15">
              <a:extLst>
                <a:ext uri="{FF2B5EF4-FFF2-40B4-BE49-F238E27FC236}">
                  <a16:creationId xmlns:a16="http://schemas.microsoft.com/office/drawing/2014/main" id="{CB543107-386A-DA42-FD00-1C1307C96B37}"/>
                </a:ext>
              </a:extLst>
            </p:cNvPr>
            <p:cNvSpPr/>
            <p:nvPr/>
          </p:nvSpPr>
          <p:spPr>
            <a:xfrm>
              <a:off x="5294732" y="1252892"/>
              <a:ext cx="500963" cy="1321618"/>
            </a:xfrm>
            <a:custGeom>
              <a:avLst/>
              <a:gdLst>
                <a:gd name="f0" fmla="val w"/>
                <a:gd name="f1" fmla="val h"/>
                <a:gd name="f2" fmla="val 0"/>
                <a:gd name="f3" fmla="val 26594"/>
                <a:gd name="f4" fmla="val 70159"/>
                <a:gd name="f5" fmla="val 8790"/>
                <a:gd name="f6" fmla="val 1"/>
                <a:gd name="f7" fmla="val 8453"/>
                <a:gd name="f8" fmla="val 46"/>
                <a:gd name="f9" fmla="val 8093"/>
                <a:gd name="f10" fmla="val 113"/>
                <a:gd name="f11" fmla="val 7711"/>
                <a:gd name="f12" fmla="val 248"/>
                <a:gd name="f13" fmla="val 7307"/>
                <a:gd name="f14" fmla="val 428"/>
                <a:gd name="f15" fmla="val 7127"/>
                <a:gd name="f16" fmla="val 540"/>
                <a:gd name="f17" fmla="val 6947"/>
                <a:gd name="f18" fmla="val 653"/>
                <a:gd name="f19" fmla="val 6790"/>
                <a:gd name="f20" fmla="val 765"/>
                <a:gd name="f21" fmla="val 6655"/>
                <a:gd name="f22" fmla="val 900"/>
                <a:gd name="f23" fmla="val 6497"/>
                <a:gd name="f24" fmla="val 1035"/>
                <a:gd name="f25" fmla="val 6385"/>
                <a:gd name="f26" fmla="val 1192"/>
                <a:gd name="f27" fmla="val 6273"/>
                <a:gd name="f28" fmla="val 1372"/>
                <a:gd name="f29" fmla="val 6160"/>
                <a:gd name="f30" fmla="val 1530"/>
                <a:gd name="f31" fmla="val 5980"/>
                <a:gd name="f32" fmla="val 1889"/>
                <a:gd name="f33" fmla="val 5845"/>
                <a:gd name="f34" fmla="val 2294"/>
                <a:gd name="f35" fmla="val 5756"/>
                <a:gd name="f36" fmla="val 2721"/>
                <a:gd name="f37" fmla="val 5688"/>
                <a:gd name="f38" fmla="val 3170"/>
                <a:gd name="f39" fmla="val 5666"/>
                <a:gd name="f40" fmla="val 3643"/>
                <a:gd name="f41" fmla="val 4115"/>
                <a:gd name="f42" fmla="val 5711"/>
                <a:gd name="f43" fmla="val 4632"/>
                <a:gd name="f44" fmla="val 5778"/>
                <a:gd name="f45" fmla="val 5149"/>
                <a:gd name="f46" fmla="val 5868"/>
                <a:gd name="f47" fmla="val 6003"/>
                <a:gd name="f48" fmla="val 6205"/>
                <a:gd name="f49" fmla="val 6722"/>
                <a:gd name="f50" fmla="val 6340"/>
                <a:gd name="f51" fmla="val 7262"/>
                <a:gd name="f52" fmla="val 6542"/>
                <a:gd name="f53" fmla="val 7779"/>
                <a:gd name="f54" fmla="val 6767"/>
                <a:gd name="f55" fmla="val 8318"/>
                <a:gd name="f56" fmla="val 6992"/>
                <a:gd name="f57" fmla="val 8813"/>
                <a:gd name="f58" fmla="val 9330"/>
                <a:gd name="f59" fmla="val 7531"/>
                <a:gd name="f60" fmla="val 9802"/>
                <a:gd name="f61" fmla="val 7824"/>
                <a:gd name="f62" fmla="val 10274"/>
                <a:gd name="f63" fmla="val 8138"/>
                <a:gd name="f64" fmla="val 10723"/>
                <a:gd name="f65" fmla="val 11128"/>
                <a:gd name="f66" fmla="val 8768"/>
                <a:gd name="f67" fmla="val 11533"/>
                <a:gd name="f68" fmla="val 9105"/>
                <a:gd name="f69" fmla="val 11892"/>
                <a:gd name="f70" fmla="val 9442"/>
                <a:gd name="f71" fmla="val 12230"/>
                <a:gd name="f72" fmla="val 9779"/>
                <a:gd name="f73" fmla="val 12522"/>
                <a:gd name="f74" fmla="val 10139"/>
                <a:gd name="f75" fmla="val 12769"/>
                <a:gd name="f76" fmla="val 10476"/>
                <a:gd name="f77" fmla="val 12971"/>
                <a:gd name="f78" fmla="val 10836"/>
                <a:gd name="f79" fmla="val 13129"/>
                <a:gd name="f80" fmla="val 11173"/>
                <a:gd name="f81" fmla="val 13241"/>
                <a:gd name="f82" fmla="val 10971"/>
                <a:gd name="f83" fmla="val 13871"/>
                <a:gd name="f84" fmla="val 10768"/>
                <a:gd name="f85" fmla="val 14522"/>
                <a:gd name="f86" fmla="val 10611"/>
                <a:gd name="f87" fmla="val 15152"/>
                <a:gd name="f88" fmla="val 10454"/>
                <a:gd name="f89" fmla="val 15804"/>
                <a:gd name="f90" fmla="val 10319"/>
                <a:gd name="f91" fmla="val 16456"/>
                <a:gd name="f92" fmla="val 10206"/>
                <a:gd name="f93" fmla="val 17108"/>
                <a:gd name="f94" fmla="val 10116"/>
                <a:gd name="f95" fmla="val 17782"/>
                <a:gd name="f96" fmla="val 10027"/>
                <a:gd name="f97" fmla="val 18434"/>
                <a:gd name="f98" fmla="val 9892"/>
                <a:gd name="f99" fmla="val 18142"/>
                <a:gd name="f100" fmla="val 9622"/>
                <a:gd name="f101" fmla="val 17647"/>
                <a:gd name="f102" fmla="val 9262"/>
                <a:gd name="f103" fmla="val 16995"/>
                <a:gd name="f104" fmla="val 16276"/>
                <a:gd name="f105" fmla="val 8341"/>
                <a:gd name="f106" fmla="val 15556"/>
                <a:gd name="f107" fmla="val 7846"/>
                <a:gd name="f108" fmla="val 14860"/>
                <a:gd name="f109" fmla="val 7397"/>
                <a:gd name="f110" fmla="val 14253"/>
                <a:gd name="f111" fmla="val 7172"/>
                <a:gd name="f112" fmla="val 14005"/>
                <a:gd name="f113" fmla="val 13803"/>
                <a:gd name="f114" fmla="val 6475"/>
                <a:gd name="f115" fmla="val 13331"/>
                <a:gd name="f116" fmla="val 6183"/>
                <a:gd name="f117" fmla="val 13084"/>
                <a:gd name="f118" fmla="val 12836"/>
                <a:gd name="f119" fmla="val 5553"/>
                <a:gd name="f120" fmla="val 12612"/>
                <a:gd name="f121" fmla="val 5216"/>
                <a:gd name="f122" fmla="val 12409"/>
                <a:gd name="f123" fmla="val 4879"/>
                <a:gd name="f124" fmla="val 4542"/>
                <a:gd name="f125" fmla="val 12072"/>
                <a:gd name="f126" fmla="val 4204"/>
                <a:gd name="f127" fmla="val 11937"/>
                <a:gd name="f128" fmla="val 3845"/>
                <a:gd name="f129" fmla="val 11847"/>
                <a:gd name="f130" fmla="val 3485"/>
                <a:gd name="f131" fmla="val 11802"/>
                <a:gd name="f132" fmla="val 3126"/>
                <a:gd name="f133" fmla="val 2968"/>
                <a:gd name="f134" fmla="val 11825"/>
                <a:gd name="f135" fmla="val 2788"/>
                <a:gd name="f136" fmla="val 2608"/>
                <a:gd name="f137" fmla="val 11915"/>
                <a:gd name="f138" fmla="val 2429"/>
                <a:gd name="f139" fmla="val 11960"/>
                <a:gd name="f140" fmla="val 2271"/>
                <a:gd name="f141" fmla="val 12050"/>
                <a:gd name="f142" fmla="val 2091"/>
                <a:gd name="f143" fmla="val 12140"/>
                <a:gd name="f144" fmla="val 1934"/>
                <a:gd name="f145" fmla="val 12252"/>
                <a:gd name="f146" fmla="val 1777"/>
                <a:gd name="f147" fmla="val 12387"/>
                <a:gd name="f148" fmla="val 1619"/>
                <a:gd name="f149" fmla="val 12544"/>
                <a:gd name="f150" fmla="val 1462"/>
                <a:gd name="f151" fmla="val 12679"/>
                <a:gd name="f152" fmla="val 1350"/>
                <a:gd name="f153" fmla="val 12859"/>
                <a:gd name="f154" fmla="val 1237"/>
                <a:gd name="f155" fmla="val 13016"/>
                <a:gd name="f156" fmla="val 1147"/>
                <a:gd name="f157" fmla="val 13174"/>
                <a:gd name="f158" fmla="val 1057"/>
                <a:gd name="f159" fmla="val 13353"/>
                <a:gd name="f160" fmla="val 1012"/>
                <a:gd name="f161" fmla="val 13533"/>
                <a:gd name="f162" fmla="val 968"/>
                <a:gd name="f163" fmla="val 13713"/>
                <a:gd name="f164" fmla="val 14095"/>
                <a:gd name="f165" fmla="val 14477"/>
                <a:gd name="f166" fmla="val 923"/>
                <a:gd name="f167" fmla="val 15242"/>
                <a:gd name="f168" fmla="val 1125"/>
                <a:gd name="f169" fmla="val 15624"/>
                <a:gd name="f170" fmla="val 1260"/>
                <a:gd name="f171" fmla="val 16029"/>
                <a:gd name="f172" fmla="val 1417"/>
                <a:gd name="f173" fmla="val 16388"/>
                <a:gd name="f174" fmla="val 1597"/>
                <a:gd name="f175" fmla="val 16770"/>
                <a:gd name="f176" fmla="val 17130"/>
                <a:gd name="f177" fmla="val 1979"/>
                <a:gd name="f178" fmla="val 17467"/>
                <a:gd name="f179" fmla="val 2384"/>
                <a:gd name="f180" fmla="val 18119"/>
                <a:gd name="f181" fmla="val 18569"/>
                <a:gd name="f182" fmla="val 19063"/>
                <a:gd name="f183" fmla="val 3598"/>
                <a:gd name="f184" fmla="val 19558"/>
                <a:gd name="f185" fmla="val 4137"/>
                <a:gd name="f186" fmla="val 20075"/>
                <a:gd name="f187" fmla="val 4699"/>
                <a:gd name="f188" fmla="val 20592"/>
                <a:gd name="f189" fmla="val 5283"/>
                <a:gd name="f190" fmla="val 21109"/>
                <a:gd name="f191" fmla="val 5890"/>
                <a:gd name="f192" fmla="val 21626"/>
                <a:gd name="f193" fmla="val 22098"/>
                <a:gd name="f194" fmla="val 7621"/>
                <a:gd name="f195" fmla="val 22975"/>
                <a:gd name="f196" fmla="val 8588"/>
                <a:gd name="f197" fmla="val 23694"/>
                <a:gd name="f198" fmla="val 9285"/>
                <a:gd name="f199" fmla="val 24188"/>
                <a:gd name="f200" fmla="val 9510"/>
                <a:gd name="f201" fmla="val 24323"/>
                <a:gd name="f202" fmla="val 24368"/>
                <a:gd name="f203" fmla="val 25380"/>
                <a:gd name="f204" fmla="val 26369"/>
                <a:gd name="f205" fmla="val 9667"/>
                <a:gd name="f206" fmla="val 27380"/>
                <a:gd name="f207" fmla="val 9712"/>
                <a:gd name="f208" fmla="val 28370"/>
                <a:gd name="f209" fmla="val 29359"/>
                <a:gd name="f210" fmla="val 9914"/>
                <a:gd name="f211" fmla="val 30348"/>
                <a:gd name="f212" fmla="val 10049"/>
                <a:gd name="f213" fmla="val 31337"/>
                <a:gd name="f214" fmla="val 10229"/>
                <a:gd name="f215" fmla="val 32303"/>
                <a:gd name="f216" fmla="val 9757"/>
                <a:gd name="f217" fmla="val 31629"/>
                <a:gd name="f218" fmla="val 30932"/>
                <a:gd name="f219" fmla="val 30280"/>
                <a:gd name="f220" fmla="val 8251"/>
                <a:gd name="f221" fmla="val 29628"/>
                <a:gd name="f222" fmla="val 29021"/>
                <a:gd name="f223" fmla="val 28437"/>
                <a:gd name="f224" fmla="val 6520"/>
                <a:gd name="f225" fmla="val 27897"/>
                <a:gd name="f226" fmla="val 27650"/>
                <a:gd name="f227" fmla="val 27403"/>
                <a:gd name="f228" fmla="val 5508"/>
                <a:gd name="f229" fmla="val 27156"/>
                <a:gd name="f230" fmla="val 5104"/>
                <a:gd name="f231" fmla="val 26953"/>
                <a:gd name="f232" fmla="val 26774"/>
                <a:gd name="f233" fmla="val 4272"/>
                <a:gd name="f234" fmla="val 26639"/>
                <a:gd name="f235" fmla="val 26549"/>
                <a:gd name="f236" fmla="val 3418"/>
                <a:gd name="f237" fmla="val 26481"/>
                <a:gd name="f238" fmla="val 3013"/>
                <a:gd name="f239" fmla="val 26526"/>
                <a:gd name="f240" fmla="val 2204"/>
                <a:gd name="f241" fmla="val 26616"/>
                <a:gd name="f242" fmla="val 2002"/>
                <a:gd name="f243" fmla="val 26684"/>
                <a:gd name="f244" fmla="val 1822"/>
                <a:gd name="f245" fmla="val 26751"/>
                <a:gd name="f246" fmla="val 1642"/>
                <a:gd name="f247" fmla="val 26841"/>
                <a:gd name="f248" fmla="val 26931"/>
                <a:gd name="f249" fmla="val 1305"/>
                <a:gd name="f250" fmla="val 27066"/>
                <a:gd name="f251" fmla="val 27178"/>
                <a:gd name="f252" fmla="val 990"/>
                <a:gd name="f253" fmla="val 27335"/>
                <a:gd name="f254" fmla="val 833"/>
                <a:gd name="f255" fmla="val 27493"/>
                <a:gd name="f256" fmla="val 698"/>
                <a:gd name="f257" fmla="val 563"/>
                <a:gd name="f258" fmla="val 27853"/>
                <a:gd name="f259" fmla="val 451"/>
                <a:gd name="f260" fmla="val 28055"/>
                <a:gd name="f261" fmla="val 338"/>
                <a:gd name="f262" fmla="val 28257"/>
                <a:gd name="f263" fmla="val 226"/>
                <a:gd name="f264" fmla="val 28482"/>
                <a:gd name="f265" fmla="val 136"/>
                <a:gd name="f266" fmla="val 28729"/>
                <a:gd name="f267" fmla="val 29134"/>
                <a:gd name="f268" fmla="val 29516"/>
                <a:gd name="f269" fmla="val 29876"/>
                <a:gd name="f270" fmla="val 68"/>
                <a:gd name="f271" fmla="val 30235"/>
                <a:gd name="f272" fmla="val 158"/>
                <a:gd name="f273" fmla="val 30572"/>
                <a:gd name="f274" fmla="val 316"/>
                <a:gd name="f275" fmla="val 30910"/>
                <a:gd name="f276" fmla="val 518"/>
                <a:gd name="f277" fmla="val 31224"/>
                <a:gd name="f278" fmla="val 743"/>
                <a:gd name="f279" fmla="val 31517"/>
                <a:gd name="f280" fmla="val 31809"/>
                <a:gd name="f281" fmla="val 32079"/>
                <a:gd name="f282" fmla="val 32348"/>
                <a:gd name="f283" fmla="val 32596"/>
                <a:gd name="f284" fmla="val 32843"/>
                <a:gd name="f285" fmla="val 33068"/>
                <a:gd name="f286" fmla="val 3215"/>
                <a:gd name="f287" fmla="val 33292"/>
                <a:gd name="f288" fmla="val 33495"/>
                <a:gd name="f289" fmla="val 33697"/>
                <a:gd name="f290" fmla="val 4587"/>
                <a:gd name="f291" fmla="val 33877"/>
                <a:gd name="f292" fmla="val 5531"/>
                <a:gd name="f293" fmla="val 34192"/>
                <a:gd name="f294" fmla="val 34484"/>
                <a:gd name="f295" fmla="val 7486"/>
                <a:gd name="f296" fmla="val 34731"/>
                <a:gd name="f297" fmla="val 8408"/>
                <a:gd name="f298" fmla="val 34933"/>
                <a:gd name="f299" fmla="val 35091"/>
                <a:gd name="f300" fmla="val 10094"/>
                <a:gd name="f301" fmla="val 35203"/>
                <a:gd name="f302" fmla="val 10813"/>
                <a:gd name="f303" fmla="val 35271"/>
                <a:gd name="f304" fmla="val 10903"/>
                <a:gd name="f305" fmla="val 35293"/>
                <a:gd name="f306" fmla="val 11263"/>
                <a:gd name="f307" fmla="val 36417"/>
                <a:gd name="f308" fmla="val 38732"/>
                <a:gd name="f309" fmla="val 12949"/>
                <a:gd name="f310" fmla="val 41430"/>
                <a:gd name="f311" fmla="val 13691"/>
                <a:gd name="f312" fmla="val 43723"/>
                <a:gd name="f313" fmla="val 13151"/>
                <a:gd name="f314" fmla="val 43093"/>
                <a:gd name="f315" fmla="val 12589"/>
                <a:gd name="f316" fmla="val 42464"/>
                <a:gd name="f317" fmla="val 12005"/>
                <a:gd name="f318" fmla="val 41834"/>
                <a:gd name="f319" fmla="val 11420"/>
                <a:gd name="f320" fmla="val 41250"/>
                <a:gd name="f321" fmla="val 40666"/>
                <a:gd name="f322" fmla="val 10184"/>
                <a:gd name="f323" fmla="val 40126"/>
                <a:gd name="f324" fmla="val 9555"/>
                <a:gd name="f325" fmla="val 39632"/>
                <a:gd name="f326" fmla="val 8903"/>
                <a:gd name="f327" fmla="val 39159"/>
                <a:gd name="f328" fmla="val 38957"/>
                <a:gd name="f329" fmla="val 38777"/>
                <a:gd name="f330" fmla="val 7891"/>
                <a:gd name="f331" fmla="val 38620"/>
                <a:gd name="f332" fmla="val 7509"/>
                <a:gd name="f333" fmla="val 38463"/>
                <a:gd name="f334" fmla="val 38350"/>
                <a:gd name="f335" fmla="val 6745"/>
                <a:gd name="f336" fmla="val 38283"/>
                <a:gd name="f337" fmla="val 38215"/>
                <a:gd name="f338" fmla="val 5958"/>
                <a:gd name="f339" fmla="val 38193"/>
                <a:gd name="f340" fmla="val 5576"/>
                <a:gd name="f341" fmla="val 4856"/>
                <a:gd name="f342" fmla="val 38395"/>
                <a:gd name="f343" fmla="val 4677"/>
                <a:gd name="f344" fmla="val 38485"/>
                <a:gd name="f345" fmla="val 4519"/>
                <a:gd name="f346" fmla="val 38553"/>
                <a:gd name="f347" fmla="val 4362"/>
                <a:gd name="f348" fmla="val 38665"/>
                <a:gd name="f349" fmla="val 4070"/>
                <a:gd name="f350" fmla="val 38890"/>
                <a:gd name="f351" fmla="val 3935"/>
                <a:gd name="f352" fmla="val 39047"/>
                <a:gd name="f353" fmla="val 3800"/>
                <a:gd name="f354" fmla="val 39182"/>
                <a:gd name="f355" fmla="val 3687"/>
                <a:gd name="f356" fmla="val 39362"/>
                <a:gd name="f357" fmla="val 3575"/>
                <a:gd name="f358" fmla="val 39542"/>
                <a:gd name="f359" fmla="val 39744"/>
                <a:gd name="f360" fmla="val 3350"/>
                <a:gd name="f361" fmla="val 40081"/>
                <a:gd name="f362" fmla="val 3283"/>
                <a:gd name="f363" fmla="val 40418"/>
                <a:gd name="f364" fmla="val 3260"/>
                <a:gd name="f365" fmla="val 40778"/>
                <a:gd name="f366" fmla="val 41115"/>
                <a:gd name="f367" fmla="val 41452"/>
                <a:gd name="f368" fmla="val 3440"/>
                <a:gd name="f369" fmla="val 41812"/>
                <a:gd name="f370" fmla="val 3553"/>
                <a:gd name="f371" fmla="val 42149"/>
                <a:gd name="f372" fmla="val 3710"/>
                <a:gd name="f373" fmla="val 3890"/>
                <a:gd name="f374" fmla="val 42801"/>
                <a:gd name="f375" fmla="val 4092"/>
                <a:gd name="f376" fmla="val 43116"/>
                <a:gd name="f377" fmla="val 4317"/>
                <a:gd name="f378" fmla="val 43408"/>
                <a:gd name="f379" fmla="val 43700"/>
                <a:gd name="f380" fmla="val 4789"/>
                <a:gd name="f381" fmla="val 43970"/>
                <a:gd name="f382" fmla="val 5036"/>
                <a:gd name="f383" fmla="val 44240"/>
                <a:gd name="f384" fmla="val 44465"/>
                <a:gd name="f385" fmla="val 44689"/>
                <a:gd name="f386" fmla="val 44869"/>
                <a:gd name="f387" fmla="val 45027"/>
                <a:gd name="f388" fmla="val 6250"/>
                <a:gd name="f389" fmla="val 45184"/>
                <a:gd name="f390" fmla="val 45341"/>
                <a:gd name="f391" fmla="val 7014"/>
                <a:gd name="f392" fmla="val 45589"/>
                <a:gd name="f393" fmla="val 7554"/>
                <a:gd name="f394" fmla="val 45791"/>
                <a:gd name="f395" fmla="val 8116"/>
                <a:gd name="f396" fmla="val 45971"/>
                <a:gd name="f397" fmla="val 8678"/>
                <a:gd name="f398" fmla="val 46106"/>
                <a:gd name="f399" fmla="val 46218"/>
                <a:gd name="f400" fmla="val 9847"/>
                <a:gd name="f401" fmla="val 46308"/>
                <a:gd name="f402" fmla="val 11038"/>
                <a:gd name="f403" fmla="val 46420"/>
                <a:gd name="f404" fmla="val 46533"/>
                <a:gd name="f405" fmla="val 13421"/>
                <a:gd name="f406" fmla="val 46668"/>
                <a:gd name="f407" fmla="val 13983"/>
                <a:gd name="f408" fmla="val 46757"/>
                <a:gd name="f409" fmla="val 14567"/>
                <a:gd name="f410" fmla="val 46870"/>
                <a:gd name="f411" fmla="val 14680"/>
                <a:gd name="f412" fmla="val 47477"/>
                <a:gd name="f413" fmla="val 14815"/>
                <a:gd name="f414" fmla="val 48084"/>
                <a:gd name="f415" fmla="val 14905"/>
                <a:gd name="f416" fmla="val 48691"/>
                <a:gd name="f417" fmla="val 14994"/>
                <a:gd name="f418" fmla="val 49298"/>
                <a:gd name="f419" fmla="val 15062"/>
                <a:gd name="f420" fmla="val 49927"/>
                <a:gd name="f421" fmla="val 15129"/>
                <a:gd name="f422" fmla="val 50556"/>
                <a:gd name="f423" fmla="val 51208"/>
                <a:gd name="f424" fmla="val 15174"/>
                <a:gd name="f425" fmla="val 51860"/>
                <a:gd name="f426" fmla="val 52782"/>
                <a:gd name="f427" fmla="val 53703"/>
                <a:gd name="f428" fmla="val 15017"/>
                <a:gd name="f429" fmla="val 54603"/>
                <a:gd name="f430" fmla="val 55479"/>
                <a:gd name="f431" fmla="val 14725"/>
                <a:gd name="f432" fmla="val 56334"/>
                <a:gd name="f433" fmla="val 57165"/>
                <a:gd name="f434" fmla="val 14298"/>
                <a:gd name="f435" fmla="val 57997"/>
                <a:gd name="f436" fmla="val 58806"/>
                <a:gd name="f437" fmla="val 13826"/>
                <a:gd name="f438" fmla="val 57705"/>
                <a:gd name="f439" fmla="val 13646"/>
                <a:gd name="f440" fmla="val 56603"/>
                <a:gd name="f441" fmla="val 13556"/>
                <a:gd name="f442" fmla="val 56041"/>
                <a:gd name="f443" fmla="val 13443"/>
                <a:gd name="f444" fmla="val 55502"/>
                <a:gd name="f445" fmla="val 13308"/>
                <a:gd name="f446" fmla="val 54962"/>
                <a:gd name="f447" fmla="val 54423"/>
                <a:gd name="f448" fmla="val 12994"/>
                <a:gd name="f449" fmla="val 53906"/>
                <a:gd name="f450" fmla="val 12791"/>
                <a:gd name="f451" fmla="val 53411"/>
                <a:gd name="f452" fmla="val 12567"/>
                <a:gd name="f453" fmla="val 52917"/>
                <a:gd name="f454" fmla="val 12297"/>
                <a:gd name="f455" fmla="val 52445"/>
                <a:gd name="f456" fmla="val 11982"/>
                <a:gd name="f457" fmla="val 51995"/>
                <a:gd name="f458" fmla="val 11645"/>
                <a:gd name="f459" fmla="val 51568"/>
                <a:gd name="f460" fmla="val 11443"/>
                <a:gd name="f461" fmla="val 51388"/>
                <a:gd name="f462" fmla="val 11240"/>
                <a:gd name="f463" fmla="val 51186"/>
                <a:gd name="f464" fmla="val 11016"/>
                <a:gd name="f465" fmla="val 51006"/>
                <a:gd name="f466" fmla="val 50826"/>
                <a:gd name="f467" fmla="val 10431"/>
                <a:gd name="f468" fmla="val 50601"/>
                <a:gd name="f469" fmla="val 50422"/>
                <a:gd name="f470" fmla="val 9734"/>
                <a:gd name="f471" fmla="val 50264"/>
                <a:gd name="f472" fmla="val 9375"/>
                <a:gd name="f473" fmla="val 50174"/>
                <a:gd name="f474" fmla="val 9015"/>
                <a:gd name="f475" fmla="val 50107"/>
                <a:gd name="f476" fmla="val 8655"/>
                <a:gd name="f477" fmla="val 50062"/>
                <a:gd name="f478" fmla="val 50084"/>
                <a:gd name="f479" fmla="val 7981"/>
                <a:gd name="f480" fmla="val 50129"/>
                <a:gd name="f481" fmla="val 7644"/>
                <a:gd name="f482" fmla="val 50242"/>
                <a:gd name="f483" fmla="val 7329"/>
                <a:gd name="f484" fmla="val 50377"/>
                <a:gd name="f485" fmla="val 7037"/>
                <a:gd name="f486" fmla="val 50781"/>
                <a:gd name="f487" fmla="val 51028"/>
                <a:gd name="f488" fmla="val 6295"/>
                <a:gd name="f489" fmla="val 51343"/>
                <a:gd name="f490" fmla="val 6115"/>
                <a:gd name="f491" fmla="val 51703"/>
                <a:gd name="f492" fmla="val 52107"/>
                <a:gd name="f493" fmla="val 52467"/>
                <a:gd name="f494" fmla="val 5823"/>
                <a:gd name="f495" fmla="val 52804"/>
                <a:gd name="f496" fmla="val 5801"/>
                <a:gd name="f497" fmla="val 53164"/>
                <a:gd name="f498" fmla="val 53501"/>
                <a:gd name="f499" fmla="val 53861"/>
                <a:gd name="f500" fmla="val 5913"/>
                <a:gd name="f501" fmla="val 54220"/>
                <a:gd name="f502" fmla="val 6025"/>
                <a:gd name="f503" fmla="val 54558"/>
                <a:gd name="f504" fmla="val 6138"/>
                <a:gd name="f505" fmla="val 54917"/>
                <a:gd name="f506" fmla="val 55255"/>
                <a:gd name="f507" fmla="val 6452"/>
                <a:gd name="f508" fmla="val 55592"/>
                <a:gd name="f509" fmla="val 6632"/>
                <a:gd name="f510" fmla="val 55929"/>
                <a:gd name="f511" fmla="val 6857"/>
                <a:gd name="f512" fmla="val 56266"/>
                <a:gd name="f513" fmla="val 7082"/>
                <a:gd name="f514" fmla="val 56918"/>
                <a:gd name="f515" fmla="val 7599"/>
                <a:gd name="f516" fmla="val 57233"/>
                <a:gd name="f517" fmla="val 7869"/>
                <a:gd name="f518" fmla="val 57547"/>
                <a:gd name="f519" fmla="val 8161"/>
                <a:gd name="f520" fmla="val 57862"/>
                <a:gd name="f521" fmla="val 58154"/>
                <a:gd name="f522" fmla="val 9082"/>
                <a:gd name="f523" fmla="val 58694"/>
                <a:gd name="f524" fmla="val 59211"/>
                <a:gd name="f525" fmla="val 59683"/>
                <a:gd name="f526" fmla="val 11106"/>
                <a:gd name="f527" fmla="val 60110"/>
                <a:gd name="f528" fmla="val 11780"/>
                <a:gd name="f529" fmla="val 60470"/>
                <a:gd name="f530" fmla="val 12454"/>
                <a:gd name="f531" fmla="val 60762"/>
                <a:gd name="f532" fmla="val 60897"/>
                <a:gd name="f533" fmla="val 60987"/>
                <a:gd name="f534" fmla="val 12814"/>
                <a:gd name="f535" fmla="val 61526"/>
                <a:gd name="f536" fmla="val 62066"/>
                <a:gd name="f537" fmla="val 63100"/>
                <a:gd name="f538" fmla="val 11285"/>
                <a:gd name="f539" fmla="val 64134"/>
                <a:gd name="f540" fmla="val 10589"/>
                <a:gd name="f541" fmla="val 65145"/>
                <a:gd name="f542" fmla="val 9869"/>
                <a:gd name="f543" fmla="val 66134"/>
                <a:gd name="f544" fmla="val 67123"/>
                <a:gd name="f545" fmla="val 8273"/>
                <a:gd name="f546" fmla="val 68113"/>
                <a:gd name="f547" fmla="val 7441"/>
                <a:gd name="f548" fmla="val 69079"/>
                <a:gd name="f549" fmla="val 7374"/>
                <a:gd name="f550" fmla="val 69192"/>
                <a:gd name="f551" fmla="val 69304"/>
                <a:gd name="f552" fmla="val 7284"/>
                <a:gd name="f553" fmla="val 69439"/>
                <a:gd name="f554" fmla="val 69551"/>
                <a:gd name="f555" fmla="val 69664"/>
                <a:gd name="f556" fmla="val 7352"/>
                <a:gd name="f557" fmla="val 69776"/>
                <a:gd name="f558" fmla="val 7419"/>
                <a:gd name="f559" fmla="val 69866"/>
                <a:gd name="f560" fmla="val 69956"/>
                <a:gd name="f561" fmla="val 7576"/>
                <a:gd name="f562" fmla="val 70046"/>
                <a:gd name="f563" fmla="val 7666"/>
                <a:gd name="f564" fmla="val 70091"/>
                <a:gd name="f565" fmla="val 70136"/>
                <a:gd name="f566" fmla="val 70158"/>
                <a:gd name="f567" fmla="val 8003"/>
                <a:gd name="f568" fmla="val 70113"/>
                <a:gd name="f569" fmla="val 8228"/>
                <a:gd name="f570" fmla="val 68652"/>
                <a:gd name="f571" fmla="val 10544"/>
                <a:gd name="f572" fmla="val 67326"/>
                <a:gd name="f573" fmla="val 11083"/>
                <a:gd name="f574" fmla="val 66629"/>
                <a:gd name="f575" fmla="val 11623"/>
                <a:gd name="f576" fmla="val 65932"/>
                <a:gd name="f577" fmla="val 12117"/>
                <a:gd name="f578" fmla="val 65235"/>
                <a:gd name="f579" fmla="val 12634"/>
                <a:gd name="f580" fmla="val 64516"/>
                <a:gd name="f581" fmla="val 13106"/>
                <a:gd name="f582" fmla="val 63774"/>
                <a:gd name="f583" fmla="val 13578"/>
                <a:gd name="f584" fmla="val 63032"/>
                <a:gd name="f585" fmla="val 62290"/>
                <a:gd name="f586" fmla="val 14410"/>
                <a:gd name="f587" fmla="val 61504"/>
                <a:gd name="f588" fmla="val 14792"/>
                <a:gd name="f589" fmla="val 60739"/>
                <a:gd name="f590" fmla="val 59930"/>
                <a:gd name="f591" fmla="val 15444"/>
                <a:gd name="f592" fmla="val 59143"/>
                <a:gd name="f593" fmla="val 15714"/>
                <a:gd name="f594" fmla="val 58312"/>
                <a:gd name="f595" fmla="val 15759"/>
                <a:gd name="f596" fmla="val 58357"/>
                <a:gd name="f597" fmla="val 16051"/>
                <a:gd name="f598" fmla="val 58447"/>
                <a:gd name="f599" fmla="val 16366"/>
                <a:gd name="f600" fmla="val 58536"/>
                <a:gd name="f601" fmla="val 16725"/>
                <a:gd name="f602" fmla="val 58604"/>
                <a:gd name="f603" fmla="val 17107"/>
                <a:gd name="f604" fmla="val 58649"/>
                <a:gd name="f605" fmla="val 17512"/>
                <a:gd name="f606" fmla="val 18389"/>
                <a:gd name="f607" fmla="val 18861"/>
                <a:gd name="f608" fmla="val 58671"/>
                <a:gd name="f609" fmla="val 19333"/>
                <a:gd name="f610" fmla="val 19827"/>
                <a:gd name="f611" fmla="val 58581"/>
                <a:gd name="f612" fmla="val 20322"/>
                <a:gd name="f613" fmla="val 58514"/>
                <a:gd name="f614" fmla="val 20816"/>
                <a:gd name="f615" fmla="val 58424"/>
                <a:gd name="f616" fmla="val 21311"/>
                <a:gd name="f617" fmla="val 21806"/>
                <a:gd name="f618" fmla="val 58199"/>
                <a:gd name="f619" fmla="val 22300"/>
                <a:gd name="f620" fmla="val 58064"/>
                <a:gd name="f621" fmla="val 22772"/>
                <a:gd name="f622" fmla="val 57885"/>
                <a:gd name="f623" fmla="val 23222"/>
                <a:gd name="f624" fmla="val 57727"/>
                <a:gd name="f625" fmla="val 23671"/>
                <a:gd name="f626" fmla="val 57525"/>
                <a:gd name="f627" fmla="val 24098"/>
                <a:gd name="f628" fmla="val 57323"/>
                <a:gd name="f629" fmla="val 24503"/>
                <a:gd name="f630" fmla="val 57098"/>
                <a:gd name="f631" fmla="val 24885"/>
                <a:gd name="f632" fmla="val 56851"/>
                <a:gd name="f633" fmla="val 25222"/>
                <a:gd name="f634" fmla="val 25537"/>
                <a:gd name="f635" fmla="val 25829"/>
                <a:gd name="f636" fmla="val 26077"/>
                <a:gd name="f637" fmla="val 55727"/>
                <a:gd name="f638" fmla="val 26279"/>
                <a:gd name="f639" fmla="val 55412"/>
                <a:gd name="f640" fmla="val 26414"/>
                <a:gd name="f641" fmla="val 55052"/>
                <a:gd name="f642" fmla="val 54715"/>
                <a:gd name="f643" fmla="val 26571"/>
                <a:gd name="f644" fmla="val 54513"/>
                <a:gd name="f645" fmla="val 54333"/>
                <a:gd name="f646" fmla="val 54131"/>
                <a:gd name="f647" fmla="val 53951"/>
                <a:gd name="f648" fmla="val 53748"/>
                <a:gd name="f649" fmla="val 53546"/>
                <a:gd name="f650" fmla="val 26459"/>
                <a:gd name="f651" fmla="val 53344"/>
                <a:gd name="f652" fmla="val 26391"/>
                <a:gd name="f653" fmla="val 53119"/>
                <a:gd name="f654" fmla="val 26256"/>
                <a:gd name="f655" fmla="val 52759"/>
                <a:gd name="f656" fmla="val 25874"/>
                <a:gd name="f657" fmla="val 52152"/>
                <a:gd name="f658" fmla="val 25672"/>
                <a:gd name="f659" fmla="val 51905"/>
                <a:gd name="f660" fmla="val 25425"/>
                <a:gd name="f661" fmla="val 25177"/>
                <a:gd name="f662" fmla="val 51545"/>
                <a:gd name="f663" fmla="val 24908"/>
                <a:gd name="f664" fmla="val 51411"/>
                <a:gd name="f665" fmla="val 24638"/>
                <a:gd name="f666" fmla="val 51321"/>
                <a:gd name="f667" fmla="val 51253"/>
                <a:gd name="f668" fmla="val 24031"/>
                <a:gd name="f669" fmla="val 23357"/>
                <a:gd name="f670" fmla="val 23019"/>
                <a:gd name="f671" fmla="val 22682"/>
                <a:gd name="f672" fmla="val 22323"/>
                <a:gd name="f673" fmla="val 51433"/>
                <a:gd name="f674" fmla="val 21963"/>
                <a:gd name="f675" fmla="val 21581"/>
                <a:gd name="f676" fmla="val 51680"/>
                <a:gd name="f677" fmla="val 21221"/>
                <a:gd name="f678" fmla="val 51838"/>
                <a:gd name="f679" fmla="val 20839"/>
                <a:gd name="f680" fmla="val 20479"/>
                <a:gd name="f681" fmla="val 52197"/>
                <a:gd name="f682" fmla="val 19737"/>
                <a:gd name="f683" fmla="val 52602"/>
                <a:gd name="f684" fmla="val 18996"/>
                <a:gd name="f685" fmla="val 53074"/>
                <a:gd name="f686" fmla="val 18276"/>
                <a:gd name="f687" fmla="val 53569"/>
                <a:gd name="f688" fmla="val 17602"/>
                <a:gd name="f689" fmla="val 54086"/>
                <a:gd name="f690" fmla="val 16950"/>
                <a:gd name="f691" fmla="val 54625"/>
                <a:gd name="f692" fmla="val 55142"/>
                <a:gd name="f693" fmla="val 16523"/>
                <a:gd name="f694" fmla="val 52040"/>
                <a:gd name="f695" fmla="val 16478"/>
                <a:gd name="f696" fmla="val 49949"/>
                <a:gd name="f697" fmla="val 48915"/>
                <a:gd name="f698" fmla="val 16118"/>
                <a:gd name="f699" fmla="val 47881"/>
                <a:gd name="f700" fmla="val 15916"/>
                <a:gd name="f701" fmla="val 15939"/>
                <a:gd name="f702" fmla="val 46847"/>
                <a:gd name="f703" fmla="val 16411"/>
                <a:gd name="f704" fmla="val 46690"/>
                <a:gd name="f705" fmla="val 46330"/>
                <a:gd name="f706" fmla="val 18838"/>
                <a:gd name="f707" fmla="val 45903"/>
                <a:gd name="f708" fmla="val 19468"/>
                <a:gd name="f709" fmla="val 45656"/>
                <a:gd name="f710" fmla="val 20007"/>
                <a:gd name="f711" fmla="val 45431"/>
                <a:gd name="f712" fmla="val 20367"/>
                <a:gd name="f713" fmla="val 45274"/>
                <a:gd name="f714" fmla="val 20727"/>
                <a:gd name="f715" fmla="val 45071"/>
                <a:gd name="f716" fmla="val 21086"/>
                <a:gd name="f717" fmla="val 21423"/>
                <a:gd name="f718" fmla="val 44667"/>
                <a:gd name="f719" fmla="val 22120"/>
                <a:gd name="f720" fmla="val 44195"/>
                <a:gd name="f721" fmla="val 22750"/>
                <a:gd name="f722" fmla="val 43453"/>
                <a:gd name="f723" fmla="val 23289"/>
                <a:gd name="f724" fmla="val 43206"/>
                <a:gd name="f725" fmla="val 23559"/>
                <a:gd name="f726" fmla="val 42958"/>
                <a:gd name="f727" fmla="val 23829"/>
                <a:gd name="f728" fmla="val 42666"/>
                <a:gd name="f729" fmla="val 24076"/>
                <a:gd name="f730" fmla="val 42352"/>
                <a:gd name="f731" fmla="val 24301"/>
                <a:gd name="f732" fmla="val 42037"/>
                <a:gd name="f733" fmla="val 41722"/>
                <a:gd name="f734" fmla="val 24683"/>
                <a:gd name="f735" fmla="val 41385"/>
                <a:gd name="f736" fmla="val 24818"/>
                <a:gd name="f737" fmla="val 41048"/>
                <a:gd name="f738" fmla="val 24930"/>
                <a:gd name="f739" fmla="val 40688"/>
                <a:gd name="f740" fmla="val 24998"/>
                <a:gd name="f741" fmla="val 40328"/>
                <a:gd name="f742" fmla="val 39991"/>
                <a:gd name="f743" fmla="val 39811"/>
                <a:gd name="f744" fmla="val 24953"/>
                <a:gd name="f745" fmla="val 39452"/>
                <a:gd name="f746" fmla="val 24863"/>
                <a:gd name="f747" fmla="val 39272"/>
                <a:gd name="f748" fmla="val 24795"/>
                <a:gd name="f749" fmla="val 39092"/>
                <a:gd name="f750" fmla="val 24705"/>
                <a:gd name="f751" fmla="val 38912"/>
                <a:gd name="f752" fmla="val 24593"/>
                <a:gd name="f753" fmla="val 38755"/>
                <a:gd name="f754" fmla="val 24481"/>
                <a:gd name="f755" fmla="val 38575"/>
                <a:gd name="f756" fmla="val 24346"/>
                <a:gd name="f757" fmla="val 38418"/>
                <a:gd name="f758" fmla="val 24211"/>
                <a:gd name="f759" fmla="val 24053"/>
                <a:gd name="f760" fmla="val 38170"/>
                <a:gd name="f761" fmla="val 23896"/>
                <a:gd name="f762" fmla="val 38058"/>
                <a:gd name="f763" fmla="val 23739"/>
                <a:gd name="f764" fmla="val 37968"/>
                <a:gd name="f765" fmla="val 23581"/>
                <a:gd name="f766" fmla="val 37901"/>
                <a:gd name="f767" fmla="val 23402"/>
                <a:gd name="f768" fmla="val 37856"/>
                <a:gd name="f769" fmla="val 23244"/>
                <a:gd name="f770" fmla="val 37811"/>
                <a:gd name="f771" fmla="val 22885"/>
                <a:gd name="f772" fmla="val 37766"/>
                <a:gd name="f773" fmla="val 22502"/>
                <a:gd name="f774" fmla="val 22143"/>
                <a:gd name="f775" fmla="val 21761"/>
                <a:gd name="f776" fmla="val 21378"/>
                <a:gd name="f777" fmla="val 38013"/>
                <a:gd name="f778" fmla="val 20996"/>
                <a:gd name="f779" fmla="val 38148"/>
                <a:gd name="f780" fmla="val 20614"/>
                <a:gd name="f781" fmla="val 38328"/>
                <a:gd name="f782" fmla="val 20255"/>
                <a:gd name="f783" fmla="val 19917"/>
                <a:gd name="f784" fmla="val 38687"/>
                <a:gd name="f785" fmla="val 19580"/>
                <a:gd name="f786" fmla="val 38867"/>
                <a:gd name="f787" fmla="val 39249"/>
                <a:gd name="f788" fmla="val 18681"/>
                <a:gd name="f789" fmla="val 39474"/>
                <a:gd name="f790" fmla="val 39721"/>
                <a:gd name="f791" fmla="val 18074"/>
                <a:gd name="f792" fmla="val 39969"/>
                <a:gd name="f793" fmla="val 40238"/>
                <a:gd name="f794" fmla="val 40531"/>
                <a:gd name="f795" fmla="val 17242"/>
                <a:gd name="f796" fmla="val 40823"/>
                <a:gd name="f797" fmla="val 16973"/>
                <a:gd name="f798" fmla="val 16748"/>
                <a:gd name="f799" fmla="val 16501"/>
                <a:gd name="f800" fmla="val 41745"/>
                <a:gd name="f801" fmla="val 42082"/>
                <a:gd name="f802" fmla="val 16073"/>
                <a:gd name="f803" fmla="val 42419"/>
                <a:gd name="f804" fmla="val 15871"/>
                <a:gd name="f805" fmla="val 42756"/>
                <a:gd name="f806" fmla="val 15691"/>
                <a:gd name="f807" fmla="val 15534"/>
                <a:gd name="f808" fmla="val 43475"/>
                <a:gd name="f809" fmla="val 15377"/>
                <a:gd name="f810" fmla="val 43835"/>
                <a:gd name="f811" fmla="val 15264"/>
                <a:gd name="f812" fmla="val 14837"/>
                <a:gd name="f813" fmla="val 42913"/>
                <a:gd name="f814" fmla="val 40396"/>
                <a:gd name="f815" fmla="val 37496"/>
                <a:gd name="f816" fmla="val 36170"/>
                <a:gd name="f817" fmla="val 35068"/>
                <a:gd name="f818" fmla="val 34776"/>
                <a:gd name="f819" fmla="val 12926"/>
                <a:gd name="f820" fmla="val 34506"/>
                <a:gd name="f821" fmla="val 13286"/>
                <a:gd name="f822" fmla="val 34282"/>
                <a:gd name="f823" fmla="val 13668"/>
                <a:gd name="f824" fmla="val 34057"/>
                <a:gd name="f825" fmla="val 14050"/>
                <a:gd name="f826" fmla="val 33854"/>
                <a:gd name="f827" fmla="val 14455"/>
                <a:gd name="f828" fmla="val 33652"/>
                <a:gd name="f829" fmla="val 32933"/>
                <a:gd name="f830" fmla="val 32730"/>
                <a:gd name="f831" fmla="val 16860"/>
                <a:gd name="f832" fmla="val 32528"/>
                <a:gd name="f833" fmla="val 17624"/>
                <a:gd name="f834" fmla="val 32056"/>
                <a:gd name="f835" fmla="val 17984"/>
                <a:gd name="f836" fmla="val 31786"/>
                <a:gd name="f837" fmla="val 18321"/>
                <a:gd name="f838" fmla="val 31494"/>
                <a:gd name="f839" fmla="val 31269"/>
                <a:gd name="f840" fmla="val 18816"/>
                <a:gd name="f841" fmla="val 31000"/>
                <a:gd name="f842" fmla="val 19041"/>
                <a:gd name="f843" fmla="val 30730"/>
                <a:gd name="f844" fmla="val 19288"/>
                <a:gd name="f845" fmla="val 30438"/>
                <a:gd name="f846" fmla="val 19513"/>
                <a:gd name="f847" fmla="val 30123"/>
                <a:gd name="f848" fmla="val 19715"/>
                <a:gd name="f849" fmla="val 29808"/>
                <a:gd name="f850" fmla="val 19895"/>
                <a:gd name="f851" fmla="val 29471"/>
                <a:gd name="f852" fmla="val 20052"/>
                <a:gd name="f853" fmla="val 20165"/>
                <a:gd name="f854" fmla="val 28797"/>
                <a:gd name="f855" fmla="val 28459"/>
                <a:gd name="f856" fmla="val 20299"/>
                <a:gd name="f857" fmla="val 28122"/>
                <a:gd name="f858" fmla="val 27763"/>
                <a:gd name="f859" fmla="val 27425"/>
                <a:gd name="f860" fmla="val 20210"/>
                <a:gd name="f861" fmla="val 27246"/>
                <a:gd name="f862" fmla="val 20142"/>
                <a:gd name="f863" fmla="val 27088"/>
                <a:gd name="f864" fmla="val 26908"/>
                <a:gd name="f865" fmla="val 19985"/>
                <a:gd name="f866" fmla="val 19872"/>
                <a:gd name="f867" fmla="val 26436"/>
                <a:gd name="f868" fmla="val 19625"/>
                <a:gd name="f869" fmla="val 26167"/>
                <a:gd name="f870" fmla="val 26054"/>
                <a:gd name="f871" fmla="val 19198"/>
                <a:gd name="f872" fmla="val 25942"/>
                <a:gd name="f873" fmla="val 25852"/>
                <a:gd name="f874" fmla="val 18883"/>
                <a:gd name="f875" fmla="val 25784"/>
                <a:gd name="f876" fmla="val 18546"/>
                <a:gd name="f877" fmla="val 25695"/>
                <a:gd name="f878" fmla="val 18209"/>
                <a:gd name="f879" fmla="val 25627"/>
                <a:gd name="f880" fmla="val 17872"/>
                <a:gd name="f881" fmla="val 25650"/>
                <a:gd name="f882" fmla="val 17152"/>
                <a:gd name="f883" fmla="val 25717"/>
                <a:gd name="f884" fmla="val 16793"/>
                <a:gd name="f885" fmla="val 25807"/>
                <a:gd name="f886" fmla="val 16433"/>
                <a:gd name="f887" fmla="val 16096"/>
                <a:gd name="f888" fmla="val 26234"/>
                <a:gd name="f889" fmla="val 26796"/>
                <a:gd name="f890" fmla="val 14590"/>
                <a:gd name="f891" fmla="val 26998"/>
                <a:gd name="f892" fmla="val 27223"/>
                <a:gd name="f893" fmla="val 14028"/>
                <a:gd name="f894" fmla="val 27470"/>
                <a:gd name="f895" fmla="val 13758"/>
                <a:gd name="f896" fmla="val 27740"/>
                <a:gd name="f897" fmla="val 13511"/>
                <a:gd name="f898" fmla="val 28010"/>
                <a:gd name="f899" fmla="val 13264"/>
                <a:gd name="f900" fmla="val 28280"/>
                <a:gd name="f901" fmla="val 13039"/>
                <a:gd name="f902" fmla="val 28572"/>
                <a:gd name="f903" fmla="val 28864"/>
                <a:gd name="f904" fmla="val 29179"/>
                <a:gd name="f905" fmla="val 29493"/>
                <a:gd name="f906" fmla="val 30145"/>
                <a:gd name="f907" fmla="val 30483"/>
                <a:gd name="f908" fmla="val 30820"/>
                <a:gd name="f909" fmla="val 31157"/>
                <a:gd name="f910" fmla="val 31876"/>
                <a:gd name="f911" fmla="val 31089"/>
                <a:gd name="f912" fmla="val 11151"/>
                <a:gd name="f913" fmla="val 10926"/>
                <a:gd name="f914" fmla="val 28639"/>
                <a:gd name="f915" fmla="val 10858"/>
                <a:gd name="f916" fmla="val 27830"/>
                <a:gd name="f917" fmla="val 10791"/>
                <a:gd name="f918" fmla="val 26144"/>
                <a:gd name="f919" fmla="val 25290"/>
                <a:gd name="f920" fmla="val 24526"/>
                <a:gd name="f921" fmla="val 12274"/>
                <a:gd name="f922" fmla="val 24458"/>
                <a:gd name="f923" fmla="val 24391"/>
                <a:gd name="f924" fmla="val 24278"/>
                <a:gd name="f925" fmla="val 24166"/>
                <a:gd name="f926" fmla="val 23851"/>
                <a:gd name="f927" fmla="val 15197"/>
                <a:gd name="f928" fmla="val 15669"/>
                <a:gd name="f929" fmla="val 23492"/>
                <a:gd name="f930" fmla="val 16141"/>
                <a:gd name="f931" fmla="val 16590"/>
                <a:gd name="f932" fmla="val 23064"/>
                <a:gd name="f933" fmla="val 17040"/>
                <a:gd name="f934" fmla="val 22840"/>
                <a:gd name="f935" fmla="val 22615"/>
                <a:gd name="f936" fmla="val 18524"/>
                <a:gd name="f937" fmla="val 21941"/>
                <a:gd name="f938" fmla="val 21738"/>
                <a:gd name="f939" fmla="val 19108"/>
                <a:gd name="f940" fmla="val 21513"/>
                <a:gd name="f941" fmla="val 19400"/>
                <a:gd name="f942" fmla="val 21244"/>
                <a:gd name="f943" fmla="val 19693"/>
                <a:gd name="f944" fmla="val 20974"/>
                <a:gd name="f945" fmla="val 19962"/>
                <a:gd name="f946" fmla="val 20682"/>
                <a:gd name="f947" fmla="val 20389"/>
                <a:gd name="f948" fmla="val 20434"/>
                <a:gd name="f949" fmla="val 19738"/>
                <a:gd name="f950" fmla="val 20749"/>
                <a:gd name="f951" fmla="val 20794"/>
                <a:gd name="f952" fmla="val 19243"/>
                <a:gd name="f953" fmla="val 19086"/>
                <a:gd name="f954" fmla="val 18906"/>
                <a:gd name="f955" fmla="val 18748"/>
                <a:gd name="f956" fmla="val 18591"/>
                <a:gd name="f957" fmla="val 20772"/>
                <a:gd name="f958" fmla="val 18411"/>
                <a:gd name="f959" fmla="val 18254"/>
                <a:gd name="f960" fmla="val 20637"/>
                <a:gd name="f961" fmla="val 18097"/>
                <a:gd name="f962" fmla="val 20547"/>
                <a:gd name="f963" fmla="val 17939"/>
                <a:gd name="f964" fmla="val 20412"/>
                <a:gd name="f965" fmla="val 17804"/>
                <a:gd name="f966" fmla="val 19940"/>
                <a:gd name="f967" fmla="val 17400"/>
                <a:gd name="f968" fmla="val 19782"/>
                <a:gd name="f969" fmla="val 17310"/>
                <a:gd name="f970" fmla="val 17175"/>
                <a:gd name="f971" fmla="val 19131"/>
                <a:gd name="f972" fmla="val 17085"/>
                <a:gd name="f973" fmla="val 18793"/>
                <a:gd name="f974" fmla="val 17018"/>
                <a:gd name="f975" fmla="val 18052"/>
                <a:gd name="f976" fmla="val 17669"/>
                <a:gd name="f977" fmla="val 17287"/>
                <a:gd name="f978" fmla="val 16905"/>
                <a:gd name="f979" fmla="val 17265"/>
                <a:gd name="f980" fmla="val 17377"/>
                <a:gd name="f981" fmla="val 16163"/>
                <a:gd name="f982" fmla="val 17490"/>
                <a:gd name="f983" fmla="val 17625"/>
                <a:gd name="f984" fmla="val 17917"/>
                <a:gd name="f985" fmla="val 14545"/>
                <a:gd name="f986" fmla="val 14073"/>
                <a:gd name="f987" fmla="val 18704"/>
                <a:gd name="f988" fmla="val 19018"/>
                <a:gd name="f989" fmla="val 11668"/>
                <a:gd name="f990" fmla="val 20097"/>
                <a:gd name="f991" fmla="val 11465"/>
                <a:gd name="f992" fmla="val 20300"/>
                <a:gd name="f993" fmla="val 20524"/>
                <a:gd name="f994" fmla="val 17759"/>
                <a:gd name="f995" fmla="val 16703"/>
                <a:gd name="f996" fmla="val 11712"/>
                <a:gd name="f997" fmla="val 15646"/>
                <a:gd name="f998" fmla="val 14635"/>
                <a:gd name="f999" fmla="val 12162"/>
                <a:gd name="f1000" fmla="val 14118"/>
                <a:gd name="f1001" fmla="val 12342"/>
                <a:gd name="f1002" fmla="val 13623"/>
                <a:gd name="f1003" fmla="val 12724"/>
                <a:gd name="f1004" fmla="val 12657"/>
                <a:gd name="f1005" fmla="val 13938"/>
                <a:gd name="f1006" fmla="val 16635"/>
                <a:gd name="f1007" fmla="val 17692"/>
                <a:gd name="f1008" fmla="val 12275"/>
                <a:gd name="f1009" fmla="val 11713"/>
                <a:gd name="f1010" fmla="val 20951"/>
                <a:gd name="f1011" fmla="val 11578"/>
                <a:gd name="f1012" fmla="val 21468"/>
                <a:gd name="f1013" fmla="val 11398"/>
                <a:gd name="f1014" fmla="val 22412"/>
                <a:gd name="f1015" fmla="val 23604"/>
                <a:gd name="f1016" fmla="val 10364"/>
                <a:gd name="f1017" fmla="val 23941"/>
                <a:gd name="f1018" fmla="val 10117"/>
                <a:gd name="f1019" fmla="val 9824"/>
                <a:gd name="f1020" fmla="val 24436"/>
                <a:gd name="f1021" fmla="val 9532"/>
                <a:gd name="f1022" fmla="val 9217"/>
                <a:gd name="f1023" fmla="val 24660"/>
                <a:gd name="f1024" fmla="val 9060"/>
                <a:gd name="f1025" fmla="val 8880"/>
                <a:gd name="f1026" fmla="val 24728"/>
                <a:gd name="f1027" fmla="val 8723"/>
                <a:gd name="f1028" fmla="val 24750"/>
                <a:gd name="f1029" fmla="val 8543"/>
                <a:gd name="f1030" fmla="val 24615"/>
                <a:gd name="f1031" fmla="val 7149"/>
                <a:gd name="f1032" fmla="val 24548"/>
                <a:gd name="f1033" fmla="val 6969"/>
                <a:gd name="f1034" fmla="val 6363"/>
                <a:gd name="f1035" fmla="val 23806"/>
                <a:gd name="f1036" fmla="val 6048"/>
                <a:gd name="f1037" fmla="val 23514"/>
                <a:gd name="f1038" fmla="val 23199"/>
                <a:gd name="f1039" fmla="val 5733"/>
                <a:gd name="f1040" fmla="val 22457"/>
                <a:gd name="f1041" fmla="val 22075"/>
                <a:gd name="f1042" fmla="val 21648"/>
                <a:gd name="f1043" fmla="val 18366"/>
                <a:gd name="f1044" fmla="val 7217"/>
                <a:gd name="f1045" fmla="val 7689"/>
                <a:gd name="f1046" fmla="val 8183"/>
                <a:gd name="f1047" fmla="val 13915"/>
                <a:gd name="f1048" fmla="val 9150"/>
                <a:gd name="f1049" fmla="val 9577"/>
                <a:gd name="f1050" fmla="val 8745"/>
                <a:gd name="f1051" fmla="val 13061"/>
                <a:gd name="f1052" fmla="val 4205"/>
                <a:gd name="f1053" fmla="val 12207"/>
                <a:gd name="f1054" fmla="val 3777"/>
                <a:gd name="f1055" fmla="val 2946"/>
                <a:gd name="f1056" fmla="val 11757"/>
                <a:gd name="f1057" fmla="val 2564"/>
                <a:gd name="f1058" fmla="val 2181"/>
                <a:gd name="f1059" fmla="val 1844"/>
                <a:gd name="f1060" fmla="val 11195"/>
                <a:gd name="f1061" fmla="val 1507"/>
                <a:gd name="f1062" fmla="val 10993"/>
                <a:gd name="f1063" fmla="val 1215"/>
                <a:gd name="f1064" fmla="val 945"/>
                <a:gd name="f1065" fmla="val 10521"/>
                <a:gd name="f1066" fmla="val 495"/>
                <a:gd name="f1067" fmla="val 10004"/>
                <a:gd name="f1068" fmla="val 181"/>
                <a:gd name="f1069" fmla="val 91"/>
                <a:gd name="f1070" fmla="val 9127"/>
                <a:gd name="f1071" fmla="val 23"/>
                <a:gd name="f1072" fmla="*/ f0 1 26594"/>
                <a:gd name="f1073" fmla="*/ f1 1 70159"/>
                <a:gd name="f1074" fmla="val f2"/>
                <a:gd name="f1075" fmla="val f3"/>
                <a:gd name="f1076" fmla="val f4"/>
                <a:gd name="f1077" fmla="+- f1076 0 f1074"/>
                <a:gd name="f1078" fmla="+- f1075 0 f1074"/>
                <a:gd name="f1079" fmla="*/ f1078 1 26594"/>
                <a:gd name="f1080" fmla="*/ f1077 1 70159"/>
                <a:gd name="f1081" fmla="*/ f1074 1 f1079"/>
                <a:gd name="f1082" fmla="*/ f1075 1 f1079"/>
                <a:gd name="f1083" fmla="*/ f1074 1 f1080"/>
                <a:gd name="f1084" fmla="*/ f1076 1 f1080"/>
                <a:gd name="f1085" fmla="*/ f1081 f1072 1"/>
                <a:gd name="f1086" fmla="*/ f1082 f1072 1"/>
                <a:gd name="f1087" fmla="*/ f1084 f1073 1"/>
                <a:gd name="f1088" fmla="*/ f1083 f1073 1"/>
              </a:gdLst>
              <a:ahLst/>
              <a:cxnLst>
                <a:cxn ang="3cd4">
                  <a:pos x="hc" y="t"/>
                </a:cxn>
                <a:cxn ang="0">
                  <a:pos x="r" y="vc"/>
                </a:cxn>
                <a:cxn ang="cd4">
                  <a:pos x="hc" y="b"/>
                </a:cxn>
                <a:cxn ang="cd2">
                  <a:pos x="l" y="vc"/>
                </a:cxn>
              </a:cxnLst>
              <a:rect l="f1085" t="f1088" r="f1086" b="f1087"/>
              <a:pathLst>
                <a:path w="26594" h="70159">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42" y="f43"/>
                  </a:lnTo>
                  <a:lnTo>
                    <a:pt x="f44" y="f45"/>
                  </a:lnTo>
                  <a:lnTo>
                    <a:pt x="f46" y="f39"/>
                  </a:lnTo>
                  <a:lnTo>
                    <a:pt x="f47" y="f48"/>
                  </a:lnTo>
                  <a:lnTo>
                    <a:pt x="f29" y="f49"/>
                  </a:lnTo>
                  <a:lnTo>
                    <a:pt x="f50" y="f51"/>
                  </a:lnTo>
                  <a:lnTo>
                    <a:pt x="f52" y="f53"/>
                  </a:lnTo>
                  <a:lnTo>
                    <a:pt x="f54" y="f55"/>
                  </a:lnTo>
                  <a:lnTo>
                    <a:pt x="f56" y="f57"/>
                  </a:lnTo>
                  <a:lnTo>
                    <a:pt x="f51" y="f58"/>
                  </a:lnTo>
                  <a:lnTo>
                    <a:pt x="f59" y="f60"/>
                  </a:lnTo>
                  <a:lnTo>
                    <a:pt x="f61" y="f62"/>
                  </a:lnTo>
                  <a:lnTo>
                    <a:pt x="f63" y="f64"/>
                  </a:lnTo>
                  <a:lnTo>
                    <a:pt x="f7"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57" y="f104"/>
                  </a:lnTo>
                  <a:lnTo>
                    <a:pt x="f105" y="f106"/>
                  </a:lnTo>
                  <a:lnTo>
                    <a:pt x="f107" y="f108"/>
                  </a:lnTo>
                  <a:lnTo>
                    <a:pt x="f109" y="f110"/>
                  </a:lnTo>
                  <a:lnTo>
                    <a:pt x="f111" y="f112"/>
                  </a:lnTo>
                  <a:lnTo>
                    <a:pt x="f56" y="f113"/>
                  </a:lnTo>
                  <a:lnTo>
                    <a:pt x="f114" y="f115"/>
                  </a:lnTo>
                  <a:lnTo>
                    <a:pt x="f116" y="f117"/>
                  </a:lnTo>
                  <a:lnTo>
                    <a:pt x="f46" y="f118"/>
                  </a:lnTo>
                  <a:lnTo>
                    <a:pt x="f119" y="f120"/>
                  </a:lnTo>
                  <a:lnTo>
                    <a:pt x="f121" y="f122"/>
                  </a:lnTo>
                  <a:lnTo>
                    <a:pt x="f123" y="f71"/>
                  </a:lnTo>
                  <a:lnTo>
                    <a:pt x="f124" y="f125"/>
                  </a:lnTo>
                  <a:lnTo>
                    <a:pt x="f126" y="f127"/>
                  </a:lnTo>
                  <a:lnTo>
                    <a:pt x="f128" y="f129"/>
                  </a:lnTo>
                  <a:lnTo>
                    <a:pt x="f130" y="f131"/>
                  </a:lnTo>
                  <a:lnTo>
                    <a:pt x="f132" y="f131"/>
                  </a:lnTo>
                  <a:lnTo>
                    <a:pt x="f133" y="f134"/>
                  </a:lnTo>
                  <a:lnTo>
                    <a:pt x="f135" y="f129"/>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22" y="f164"/>
                  </a:lnTo>
                  <a:lnTo>
                    <a:pt x="f22" y="f165"/>
                  </a:lnTo>
                  <a:lnTo>
                    <a:pt x="f166" y="f108"/>
                  </a:lnTo>
                  <a:lnTo>
                    <a:pt x="f160" y="f167"/>
                  </a:lnTo>
                  <a:lnTo>
                    <a:pt x="f168" y="f169"/>
                  </a:lnTo>
                  <a:lnTo>
                    <a:pt x="f170" y="f171"/>
                  </a:lnTo>
                  <a:lnTo>
                    <a:pt x="f172" y="f173"/>
                  </a:lnTo>
                  <a:lnTo>
                    <a:pt x="f174" y="f175"/>
                  </a:lnTo>
                  <a:lnTo>
                    <a:pt x="f146" y="f176"/>
                  </a:lnTo>
                  <a:lnTo>
                    <a:pt x="f177" y="f178"/>
                  </a:lnTo>
                  <a:lnTo>
                    <a:pt x="f179" y="f180"/>
                  </a:lnTo>
                  <a:lnTo>
                    <a:pt x="f36" y="f181"/>
                  </a:lnTo>
                  <a:lnTo>
                    <a:pt x="f132" y="f182"/>
                  </a:lnTo>
                  <a:lnTo>
                    <a:pt x="f183" y="f184"/>
                  </a:lnTo>
                  <a:lnTo>
                    <a:pt x="f185" y="f186"/>
                  </a:lnTo>
                  <a:lnTo>
                    <a:pt x="f187" y="f188"/>
                  </a:lnTo>
                  <a:lnTo>
                    <a:pt x="f189" y="f190"/>
                  </a:lnTo>
                  <a:lnTo>
                    <a:pt x="f191" y="f192"/>
                  </a:lnTo>
                  <a:lnTo>
                    <a:pt x="f114" y="f193"/>
                  </a:lnTo>
                  <a:lnTo>
                    <a:pt x="f194" y="f195"/>
                  </a:lnTo>
                  <a:lnTo>
                    <a:pt x="f196" y="f197"/>
                  </a:lnTo>
                  <a:lnTo>
                    <a:pt x="f198" y="f199"/>
                  </a:lnTo>
                  <a:lnTo>
                    <a:pt x="f200" y="f201"/>
                  </a:lnTo>
                  <a:lnTo>
                    <a:pt x="f100" y="f202"/>
                  </a:lnTo>
                  <a:lnTo>
                    <a:pt x="f100" y="f203"/>
                  </a:lnTo>
                  <a:lnTo>
                    <a:pt x="f100" y="f204"/>
                  </a:lnTo>
                  <a:lnTo>
                    <a:pt x="f205" y="f206"/>
                  </a:lnTo>
                  <a:lnTo>
                    <a:pt x="f207" y="f208"/>
                  </a:lnTo>
                  <a:lnTo>
                    <a:pt x="f60" y="f209"/>
                  </a:lnTo>
                  <a:lnTo>
                    <a:pt x="f210" y="f211"/>
                  </a:lnTo>
                  <a:lnTo>
                    <a:pt x="f212" y="f213"/>
                  </a:lnTo>
                  <a:lnTo>
                    <a:pt x="f214" y="f215"/>
                  </a:lnTo>
                  <a:lnTo>
                    <a:pt x="f216" y="f217"/>
                  </a:lnTo>
                  <a:lnTo>
                    <a:pt x="f198" y="f218"/>
                  </a:lnTo>
                  <a:lnTo>
                    <a:pt x="f5" y="f219"/>
                  </a:lnTo>
                  <a:lnTo>
                    <a:pt x="f220" y="f221"/>
                  </a:lnTo>
                  <a:lnTo>
                    <a:pt x="f11" y="f222"/>
                  </a:lnTo>
                  <a:lnTo>
                    <a:pt x="f15" y="f223"/>
                  </a:lnTo>
                  <a:lnTo>
                    <a:pt x="f224" y="f225"/>
                  </a:lnTo>
                  <a:lnTo>
                    <a:pt x="f48" y="f226"/>
                  </a:lnTo>
                  <a:lnTo>
                    <a:pt x="f191" y="f227"/>
                  </a:lnTo>
                  <a:lnTo>
                    <a:pt x="f228" y="f229"/>
                  </a:lnTo>
                  <a:lnTo>
                    <a:pt x="f230" y="f231"/>
                  </a:lnTo>
                  <a:lnTo>
                    <a:pt x="f187" y="f232"/>
                  </a:lnTo>
                  <a:lnTo>
                    <a:pt x="f233" y="f234"/>
                  </a:lnTo>
                  <a:lnTo>
                    <a:pt x="f128" y="f235"/>
                  </a:lnTo>
                  <a:lnTo>
                    <a:pt x="f236" y="f237"/>
                  </a:lnTo>
                  <a:lnTo>
                    <a:pt x="f238" y="f237"/>
                  </a:lnTo>
                  <a:lnTo>
                    <a:pt x="f136" y="f239"/>
                  </a:lnTo>
                  <a:lnTo>
                    <a:pt x="f240" y="f241"/>
                  </a:lnTo>
                  <a:lnTo>
                    <a:pt x="f242" y="f243"/>
                  </a:lnTo>
                  <a:lnTo>
                    <a:pt x="f244" y="f245"/>
                  </a:lnTo>
                  <a:lnTo>
                    <a:pt x="f246" y="f247"/>
                  </a:lnTo>
                  <a:lnTo>
                    <a:pt x="f150" y="f248"/>
                  </a:lnTo>
                  <a:lnTo>
                    <a:pt x="f249" y="f250"/>
                  </a:lnTo>
                  <a:lnTo>
                    <a:pt x="f168" y="f251"/>
                  </a:lnTo>
                  <a:lnTo>
                    <a:pt x="f252" y="f253"/>
                  </a:lnTo>
                  <a:lnTo>
                    <a:pt x="f254" y="f255"/>
                  </a:lnTo>
                  <a:lnTo>
                    <a:pt x="f256" y="f226"/>
                  </a:lnTo>
                  <a:lnTo>
                    <a:pt x="f257" y="f258"/>
                  </a:lnTo>
                  <a:lnTo>
                    <a:pt x="f259" y="f260"/>
                  </a:lnTo>
                  <a:lnTo>
                    <a:pt x="f261" y="f262"/>
                  </a:lnTo>
                  <a:lnTo>
                    <a:pt x="f263" y="f264"/>
                  </a:lnTo>
                  <a:lnTo>
                    <a:pt x="f265" y="f266"/>
                  </a:lnTo>
                  <a:lnTo>
                    <a:pt x="f8" y="f267"/>
                  </a:lnTo>
                  <a:lnTo>
                    <a:pt x="f6" y="f268"/>
                  </a:lnTo>
                  <a:lnTo>
                    <a:pt x="f6" y="f269"/>
                  </a:lnTo>
                  <a:lnTo>
                    <a:pt x="f270" y="f271"/>
                  </a:lnTo>
                  <a:lnTo>
                    <a:pt x="f272" y="f273"/>
                  </a:lnTo>
                  <a:lnTo>
                    <a:pt x="f274" y="f275"/>
                  </a:lnTo>
                  <a:lnTo>
                    <a:pt x="f276" y="f277"/>
                  </a:lnTo>
                  <a:lnTo>
                    <a:pt x="f278" y="f279"/>
                  </a:lnTo>
                  <a:lnTo>
                    <a:pt x="f160" y="f280"/>
                  </a:lnTo>
                  <a:lnTo>
                    <a:pt x="f249" y="f281"/>
                  </a:lnTo>
                  <a:lnTo>
                    <a:pt x="f246" y="f282"/>
                  </a:lnTo>
                  <a:lnTo>
                    <a:pt x="f242" y="f283"/>
                  </a:lnTo>
                  <a:lnTo>
                    <a:pt x="f179" y="f284"/>
                  </a:lnTo>
                  <a:lnTo>
                    <a:pt x="f135" y="f285"/>
                  </a:lnTo>
                  <a:lnTo>
                    <a:pt x="f286" y="f287"/>
                  </a:lnTo>
                  <a:lnTo>
                    <a:pt x="f40" y="f288"/>
                  </a:lnTo>
                  <a:lnTo>
                    <a:pt x="f41" y="f289"/>
                  </a:lnTo>
                  <a:lnTo>
                    <a:pt x="f290" y="f291"/>
                  </a:lnTo>
                  <a:lnTo>
                    <a:pt x="f292" y="f293"/>
                  </a:lnTo>
                  <a:lnTo>
                    <a:pt x="f224" y="f294"/>
                  </a:lnTo>
                  <a:lnTo>
                    <a:pt x="f295" y="f296"/>
                  </a:lnTo>
                  <a:lnTo>
                    <a:pt x="f297" y="f298"/>
                  </a:lnTo>
                  <a:lnTo>
                    <a:pt x="f198" y="f299"/>
                  </a:lnTo>
                  <a:lnTo>
                    <a:pt x="f300" y="f301"/>
                  </a:lnTo>
                  <a:lnTo>
                    <a:pt x="f302" y="f303"/>
                  </a:lnTo>
                  <a:lnTo>
                    <a:pt x="f304" y="f305"/>
                  </a:lnTo>
                  <a:lnTo>
                    <a:pt x="f306" y="f307"/>
                  </a:lnTo>
                  <a:lnTo>
                    <a:pt x="f141" y="f308"/>
                  </a:lnTo>
                  <a:lnTo>
                    <a:pt x="f309" y="f310"/>
                  </a:lnTo>
                  <a:lnTo>
                    <a:pt x="f311" y="f312"/>
                  </a:lnTo>
                  <a:lnTo>
                    <a:pt x="f313" y="f314"/>
                  </a:lnTo>
                  <a:lnTo>
                    <a:pt x="f315" y="f316"/>
                  </a:lnTo>
                  <a:lnTo>
                    <a:pt x="f317" y="f318"/>
                  </a:lnTo>
                  <a:lnTo>
                    <a:pt x="f319" y="f320"/>
                  </a:lnTo>
                  <a:lnTo>
                    <a:pt x="f302" y="f321"/>
                  </a:lnTo>
                  <a:lnTo>
                    <a:pt x="f322" y="f323"/>
                  </a:lnTo>
                  <a:lnTo>
                    <a:pt x="f324" y="f325"/>
                  </a:lnTo>
                  <a:lnTo>
                    <a:pt x="f326" y="f327"/>
                  </a:lnTo>
                  <a:lnTo>
                    <a:pt x="f196" y="f328"/>
                  </a:lnTo>
                  <a:lnTo>
                    <a:pt x="f220" y="f329"/>
                  </a:lnTo>
                  <a:lnTo>
                    <a:pt x="f330" y="f331"/>
                  </a:lnTo>
                  <a:lnTo>
                    <a:pt x="f332" y="f333"/>
                  </a:lnTo>
                  <a:lnTo>
                    <a:pt x="f15" y="f334"/>
                  </a:lnTo>
                  <a:lnTo>
                    <a:pt x="f335" y="f336"/>
                  </a:lnTo>
                  <a:lnTo>
                    <a:pt x="f50" y="f337"/>
                  </a:lnTo>
                  <a:lnTo>
                    <a:pt x="f338" y="f339"/>
                  </a:lnTo>
                  <a:lnTo>
                    <a:pt x="f340" y="f337"/>
                  </a:lnTo>
                  <a:lnTo>
                    <a:pt x="f121" y="f336"/>
                  </a:lnTo>
                  <a:lnTo>
                    <a:pt x="f341" y="f342"/>
                  </a:lnTo>
                  <a:lnTo>
                    <a:pt x="f343" y="f344"/>
                  </a:lnTo>
                  <a:lnTo>
                    <a:pt x="f345" y="f346"/>
                  </a:lnTo>
                  <a:lnTo>
                    <a:pt x="f347" y="f348"/>
                  </a:lnTo>
                  <a:lnTo>
                    <a:pt x="f126" y="f329"/>
                  </a:lnTo>
                  <a:lnTo>
                    <a:pt x="f349" y="f350"/>
                  </a:lnTo>
                  <a:lnTo>
                    <a:pt x="f351" y="f352"/>
                  </a:lnTo>
                  <a:lnTo>
                    <a:pt x="f353" y="f354"/>
                  </a:lnTo>
                  <a:lnTo>
                    <a:pt x="f355" y="f356"/>
                  </a:lnTo>
                  <a:lnTo>
                    <a:pt x="f357" y="f358"/>
                  </a:lnTo>
                  <a:lnTo>
                    <a:pt x="f130" y="f359"/>
                  </a:lnTo>
                  <a:lnTo>
                    <a:pt x="f360" y="f361"/>
                  </a:lnTo>
                  <a:lnTo>
                    <a:pt x="f362" y="f363"/>
                  </a:lnTo>
                  <a:lnTo>
                    <a:pt x="f364" y="f365"/>
                  </a:lnTo>
                  <a:lnTo>
                    <a:pt x="f362" y="f366"/>
                  </a:lnTo>
                  <a:lnTo>
                    <a:pt x="f360" y="f367"/>
                  </a:lnTo>
                  <a:lnTo>
                    <a:pt x="f368" y="f369"/>
                  </a:lnTo>
                  <a:lnTo>
                    <a:pt x="f370" y="f371"/>
                  </a:lnTo>
                  <a:lnTo>
                    <a:pt x="f372" y="f316"/>
                  </a:lnTo>
                  <a:lnTo>
                    <a:pt x="f373" y="f374"/>
                  </a:lnTo>
                  <a:lnTo>
                    <a:pt x="f375" y="f376"/>
                  </a:lnTo>
                  <a:lnTo>
                    <a:pt x="f377" y="f378"/>
                  </a:lnTo>
                  <a:lnTo>
                    <a:pt x="f124" y="f379"/>
                  </a:lnTo>
                  <a:lnTo>
                    <a:pt x="f380" y="f381"/>
                  </a:lnTo>
                  <a:lnTo>
                    <a:pt x="f382" y="f383"/>
                  </a:lnTo>
                  <a:lnTo>
                    <a:pt x="f189" y="f384"/>
                  </a:lnTo>
                  <a:lnTo>
                    <a:pt x="f228" y="f385"/>
                  </a:lnTo>
                  <a:lnTo>
                    <a:pt x="f35" y="f386"/>
                  </a:lnTo>
                  <a:lnTo>
                    <a:pt x="f47" y="f387"/>
                  </a:lnTo>
                  <a:lnTo>
                    <a:pt x="f388" y="f389"/>
                  </a:lnTo>
                  <a:lnTo>
                    <a:pt x="f23" y="f390"/>
                  </a:lnTo>
                  <a:lnTo>
                    <a:pt x="f391" y="f392"/>
                  </a:lnTo>
                  <a:lnTo>
                    <a:pt x="f393" y="f394"/>
                  </a:lnTo>
                  <a:lnTo>
                    <a:pt x="f395" y="f396"/>
                  </a:lnTo>
                  <a:lnTo>
                    <a:pt x="f397" y="f398"/>
                  </a:lnTo>
                  <a:lnTo>
                    <a:pt x="f102" y="f399"/>
                  </a:lnTo>
                  <a:lnTo>
                    <a:pt x="f400" y="f401"/>
                  </a:lnTo>
                  <a:lnTo>
                    <a:pt x="f402" y="f403"/>
                  </a:lnTo>
                  <a:lnTo>
                    <a:pt x="f71" y="f404"/>
                  </a:lnTo>
                  <a:lnTo>
                    <a:pt x="f405" y="f406"/>
                  </a:lnTo>
                  <a:lnTo>
                    <a:pt x="f407" y="f408"/>
                  </a:lnTo>
                  <a:lnTo>
                    <a:pt x="f409" y="f410"/>
                  </a:lnTo>
                  <a:lnTo>
                    <a:pt x="f411" y="f412"/>
                  </a:lnTo>
                  <a:lnTo>
                    <a:pt x="f413" y="f414"/>
                  </a:lnTo>
                  <a:lnTo>
                    <a:pt x="f415" y="f416"/>
                  </a:lnTo>
                  <a:lnTo>
                    <a:pt x="f417" y="f418"/>
                  </a:lnTo>
                  <a:lnTo>
                    <a:pt x="f419" y="f420"/>
                  </a:lnTo>
                  <a:lnTo>
                    <a:pt x="f421" y="f422"/>
                  </a:lnTo>
                  <a:lnTo>
                    <a:pt x="f87" y="f423"/>
                  </a:lnTo>
                  <a:lnTo>
                    <a:pt x="f424" y="f425"/>
                  </a:lnTo>
                  <a:lnTo>
                    <a:pt x="f424" y="f426"/>
                  </a:lnTo>
                  <a:lnTo>
                    <a:pt x="f421" y="f427"/>
                  </a:lnTo>
                  <a:lnTo>
                    <a:pt x="f428" y="f429"/>
                  </a:lnTo>
                  <a:lnTo>
                    <a:pt x="f415" y="f430"/>
                  </a:lnTo>
                  <a:lnTo>
                    <a:pt x="f431" y="f432"/>
                  </a:lnTo>
                  <a:lnTo>
                    <a:pt x="f85" y="f433"/>
                  </a:lnTo>
                  <a:lnTo>
                    <a:pt x="f434" y="f435"/>
                  </a:lnTo>
                  <a:lnTo>
                    <a:pt x="f112" y="f436"/>
                  </a:lnTo>
                  <a:lnTo>
                    <a:pt x="f437" y="f438"/>
                  </a:lnTo>
                  <a:lnTo>
                    <a:pt x="f439" y="f440"/>
                  </a:lnTo>
                  <a:lnTo>
                    <a:pt x="f441" y="f442"/>
                  </a:lnTo>
                  <a:lnTo>
                    <a:pt x="f443" y="f444"/>
                  </a:lnTo>
                  <a:lnTo>
                    <a:pt x="f445" y="f446"/>
                  </a:lnTo>
                  <a:lnTo>
                    <a:pt x="f157" y="f447"/>
                  </a:lnTo>
                  <a:lnTo>
                    <a:pt x="f448" y="f449"/>
                  </a:lnTo>
                  <a:lnTo>
                    <a:pt x="f450" y="f451"/>
                  </a:lnTo>
                  <a:lnTo>
                    <a:pt x="f452" y="f453"/>
                  </a:lnTo>
                  <a:lnTo>
                    <a:pt x="f454" y="f455"/>
                  </a:lnTo>
                  <a:lnTo>
                    <a:pt x="f456" y="f457"/>
                  </a:lnTo>
                  <a:lnTo>
                    <a:pt x="f458" y="f459"/>
                  </a:lnTo>
                  <a:lnTo>
                    <a:pt x="f460" y="f461"/>
                  </a:lnTo>
                  <a:lnTo>
                    <a:pt x="f462" y="f463"/>
                  </a:lnTo>
                  <a:lnTo>
                    <a:pt x="f464" y="f465"/>
                  </a:lnTo>
                  <a:lnTo>
                    <a:pt x="f84" y="f466"/>
                  </a:lnTo>
                  <a:lnTo>
                    <a:pt x="f467" y="f468"/>
                  </a:lnTo>
                  <a:lnTo>
                    <a:pt x="f300" y="f469"/>
                  </a:lnTo>
                  <a:lnTo>
                    <a:pt x="f470" y="f471"/>
                  </a:lnTo>
                  <a:lnTo>
                    <a:pt x="f472" y="f473"/>
                  </a:lnTo>
                  <a:lnTo>
                    <a:pt x="f474" y="f475"/>
                  </a:lnTo>
                  <a:lnTo>
                    <a:pt x="f476" y="f477"/>
                  </a:lnTo>
                  <a:lnTo>
                    <a:pt x="f55" y="f478"/>
                  </a:lnTo>
                  <a:lnTo>
                    <a:pt x="f479" y="f480"/>
                  </a:lnTo>
                  <a:lnTo>
                    <a:pt x="f481" y="f482"/>
                  </a:lnTo>
                  <a:lnTo>
                    <a:pt x="f483" y="f484"/>
                  </a:lnTo>
                  <a:lnTo>
                    <a:pt x="f485" y="f422"/>
                  </a:lnTo>
                  <a:lnTo>
                    <a:pt x="f54" y="f486"/>
                  </a:lnTo>
                  <a:lnTo>
                    <a:pt x="f224" y="f487"/>
                  </a:lnTo>
                  <a:lnTo>
                    <a:pt x="f488" y="f489"/>
                  </a:lnTo>
                  <a:lnTo>
                    <a:pt x="f490" y="f491"/>
                  </a:lnTo>
                  <a:lnTo>
                    <a:pt x="f338" y="f492"/>
                  </a:lnTo>
                  <a:lnTo>
                    <a:pt x="f191" y="f493"/>
                  </a:lnTo>
                  <a:lnTo>
                    <a:pt x="f494" y="f495"/>
                  </a:lnTo>
                  <a:lnTo>
                    <a:pt x="f496" y="f497"/>
                  </a:lnTo>
                  <a:lnTo>
                    <a:pt x="f494" y="f498"/>
                  </a:lnTo>
                  <a:lnTo>
                    <a:pt x="f33" y="f499"/>
                  </a:lnTo>
                  <a:lnTo>
                    <a:pt x="f500" y="f501"/>
                  </a:lnTo>
                  <a:lnTo>
                    <a:pt x="f502" y="f503"/>
                  </a:lnTo>
                  <a:lnTo>
                    <a:pt x="f504" y="f505"/>
                  </a:lnTo>
                  <a:lnTo>
                    <a:pt x="f488" y="f506"/>
                  </a:lnTo>
                  <a:lnTo>
                    <a:pt x="f507" y="f508"/>
                  </a:lnTo>
                  <a:lnTo>
                    <a:pt x="f509" y="f510"/>
                  </a:lnTo>
                  <a:lnTo>
                    <a:pt x="f511" y="f512"/>
                  </a:lnTo>
                  <a:lnTo>
                    <a:pt x="f513" y="f440"/>
                  </a:lnTo>
                  <a:lnTo>
                    <a:pt x="f483" y="f514"/>
                  </a:lnTo>
                  <a:lnTo>
                    <a:pt x="f515" y="f516"/>
                  </a:lnTo>
                  <a:lnTo>
                    <a:pt x="f517" y="f518"/>
                  </a:lnTo>
                  <a:lnTo>
                    <a:pt x="f519" y="f520"/>
                  </a:lnTo>
                  <a:lnTo>
                    <a:pt x="f7" y="f521"/>
                  </a:lnTo>
                  <a:lnTo>
                    <a:pt x="f522" y="f523"/>
                  </a:lnTo>
                  <a:lnTo>
                    <a:pt x="f470" y="f524"/>
                  </a:lnTo>
                  <a:lnTo>
                    <a:pt x="f467" y="f525"/>
                  </a:lnTo>
                  <a:lnTo>
                    <a:pt x="f526" y="f527"/>
                  </a:lnTo>
                  <a:lnTo>
                    <a:pt x="f528" y="f529"/>
                  </a:lnTo>
                  <a:lnTo>
                    <a:pt x="f530" y="f531"/>
                  </a:lnTo>
                  <a:lnTo>
                    <a:pt x="f75" y="f532"/>
                  </a:lnTo>
                  <a:lnTo>
                    <a:pt x="f117" y="f533"/>
                  </a:lnTo>
                  <a:lnTo>
                    <a:pt x="f534" y="f535"/>
                  </a:lnTo>
                  <a:lnTo>
                    <a:pt x="f149" y="f536"/>
                  </a:lnTo>
                  <a:lnTo>
                    <a:pt x="f127" y="f537"/>
                  </a:lnTo>
                  <a:lnTo>
                    <a:pt x="f538" y="f539"/>
                  </a:lnTo>
                  <a:lnTo>
                    <a:pt x="f540" y="f541"/>
                  </a:lnTo>
                  <a:lnTo>
                    <a:pt x="f542" y="f543"/>
                  </a:lnTo>
                  <a:lnTo>
                    <a:pt x="f522" y="f544"/>
                  </a:lnTo>
                  <a:lnTo>
                    <a:pt x="f545" y="f546"/>
                  </a:lnTo>
                  <a:lnTo>
                    <a:pt x="f547" y="f548"/>
                  </a:lnTo>
                  <a:lnTo>
                    <a:pt x="f549" y="f550"/>
                  </a:lnTo>
                  <a:lnTo>
                    <a:pt x="f13" y="f551"/>
                  </a:lnTo>
                  <a:lnTo>
                    <a:pt x="f552" y="f553"/>
                  </a:lnTo>
                  <a:lnTo>
                    <a:pt x="f552" y="f554"/>
                  </a:lnTo>
                  <a:lnTo>
                    <a:pt x="f13" y="f555"/>
                  </a:lnTo>
                  <a:lnTo>
                    <a:pt x="f556" y="f557"/>
                  </a:lnTo>
                  <a:lnTo>
                    <a:pt x="f558" y="f559"/>
                  </a:lnTo>
                  <a:lnTo>
                    <a:pt x="f295" y="f560"/>
                  </a:lnTo>
                  <a:lnTo>
                    <a:pt x="f561" y="f562"/>
                  </a:lnTo>
                  <a:lnTo>
                    <a:pt x="f563" y="f564"/>
                  </a:lnTo>
                  <a:lnTo>
                    <a:pt x="f53" y="f565"/>
                  </a:lnTo>
                  <a:lnTo>
                    <a:pt x="f330" y="f566"/>
                  </a:lnTo>
                  <a:lnTo>
                    <a:pt x="f567" y="f565"/>
                  </a:lnTo>
                  <a:lnTo>
                    <a:pt x="f395" y="f568"/>
                  </a:lnTo>
                  <a:lnTo>
                    <a:pt x="f569" y="f562"/>
                  </a:lnTo>
                  <a:lnTo>
                    <a:pt x="f55" y="f560"/>
                  </a:lnTo>
                  <a:lnTo>
                    <a:pt x="f70" y="f570"/>
                  </a:lnTo>
                  <a:lnTo>
                    <a:pt x="f571" y="f572"/>
                  </a:lnTo>
                  <a:lnTo>
                    <a:pt x="f573" y="f574"/>
                  </a:lnTo>
                  <a:lnTo>
                    <a:pt x="f575" y="f576"/>
                  </a:lnTo>
                  <a:lnTo>
                    <a:pt x="f577" y="f578"/>
                  </a:lnTo>
                  <a:lnTo>
                    <a:pt x="f579" y="f580"/>
                  </a:lnTo>
                  <a:lnTo>
                    <a:pt x="f581" y="f582"/>
                  </a:lnTo>
                  <a:lnTo>
                    <a:pt x="f583" y="f584"/>
                  </a:lnTo>
                  <a:lnTo>
                    <a:pt x="f112" y="f585"/>
                  </a:lnTo>
                  <a:lnTo>
                    <a:pt x="f586" y="f587"/>
                  </a:lnTo>
                  <a:lnTo>
                    <a:pt x="f588" y="f589"/>
                  </a:lnTo>
                  <a:lnTo>
                    <a:pt x="f421" y="f590"/>
                  </a:lnTo>
                  <a:lnTo>
                    <a:pt x="f591" y="f592"/>
                  </a:lnTo>
                  <a:lnTo>
                    <a:pt x="f593" y="f594"/>
                  </a:lnTo>
                  <a:lnTo>
                    <a:pt x="f595" y="f596"/>
                  </a:lnTo>
                  <a:lnTo>
                    <a:pt x="f597" y="f598"/>
                  </a:lnTo>
                  <a:lnTo>
                    <a:pt x="f599" y="f600"/>
                  </a:lnTo>
                  <a:lnTo>
                    <a:pt x="f601" y="f602"/>
                  </a:lnTo>
                  <a:lnTo>
                    <a:pt x="f603" y="f604"/>
                  </a:lnTo>
                  <a:lnTo>
                    <a:pt x="f605" y="f523"/>
                  </a:lnTo>
                  <a:lnTo>
                    <a:pt x="f606" y="f523"/>
                  </a:lnTo>
                  <a:lnTo>
                    <a:pt x="f607" y="f608"/>
                  </a:lnTo>
                  <a:lnTo>
                    <a:pt x="f609" y="f604"/>
                  </a:lnTo>
                  <a:lnTo>
                    <a:pt x="f610" y="f611"/>
                  </a:lnTo>
                  <a:lnTo>
                    <a:pt x="f612" y="f613"/>
                  </a:lnTo>
                  <a:lnTo>
                    <a:pt x="f614" y="f615"/>
                  </a:lnTo>
                  <a:lnTo>
                    <a:pt x="f616" y="f594"/>
                  </a:lnTo>
                  <a:lnTo>
                    <a:pt x="f617" y="f618"/>
                  </a:lnTo>
                  <a:lnTo>
                    <a:pt x="f619" y="f620"/>
                  </a:lnTo>
                  <a:lnTo>
                    <a:pt x="f621" y="f622"/>
                  </a:lnTo>
                  <a:lnTo>
                    <a:pt x="f623" y="f624"/>
                  </a:lnTo>
                  <a:lnTo>
                    <a:pt x="f625" y="f626"/>
                  </a:lnTo>
                  <a:lnTo>
                    <a:pt x="f627" y="f628"/>
                  </a:lnTo>
                  <a:lnTo>
                    <a:pt x="f629" y="f630"/>
                  </a:lnTo>
                  <a:lnTo>
                    <a:pt x="f631" y="f632"/>
                  </a:lnTo>
                  <a:lnTo>
                    <a:pt x="f633" y="f440"/>
                  </a:lnTo>
                  <a:lnTo>
                    <a:pt x="f634" y="f432"/>
                  </a:lnTo>
                  <a:lnTo>
                    <a:pt x="f635" y="f442"/>
                  </a:lnTo>
                  <a:lnTo>
                    <a:pt x="f636" y="f637"/>
                  </a:lnTo>
                  <a:lnTo>
                    <a:pt x="f638" y="f639"/>
                  </a:lnTo>
                  <a:lnTo>
                    <a:pt x="f640" y="f641"/>
                  </a:lnTo>
                  <a:lnTo>
                    <a:pt x="f239" y="f642"/>
                  </a:lnTo>
                  <a:lnTo>
                    <a:pt x="f643" y="f644"/>
                  </a:lnTo>
                  <a:lnTo>
                    <a:pt x="f643" y="f645"/>
                  </a:lnTo>
                  <a:lnTo>
                    <a:pt x="f3" y="f646"/>
                  </a:lnTo>
                  <a:lnTo>
                    <a:pt x="f643" y="f647"/>
                  </a:lnTo>
                  <a:lnTo>
                    <a:pt x="f235" y="f648"/>
                  </a:lnTo>
                  <a:lnTo>
                    <a:pt x="f239" y="f649"/>
                  </a:lnTo>
                  <a:lnTo>
                    <a:pt x="f650" y="f651"/>
                  </a:lnTo>
                  <a:lnTo>
                    <a:pt x="f652" y="f653"/>
                  </a:lnTo>
                  <a:lnTo>
                    <a:pt x="f654" y="f655"/>
                  </a:lnTo>
                  <a:lnTo>
                    <a:pt x="f636" y="f455"/>
                  </a:lnTo>
                  <a:lnTo>
                    <a:pt x="f656" y="f657"/>
                  </a:lnTo>
                  <a:lnTo>
                    <a:pt x="f658" y="f659"/>
                  </a:lnTo>
                  <a:lnTo>
                    <a:pt x="f660" y="f491"/>
                  </a:lnTo>
                  <a:lnTo>
                    <a:pt x="f661" y="f662"/>
                  </a:lnTo>
                  <a:lnTo>
                    <a:pt x="f663" y="f664"/>
                  </a:lnTo>
                  <a:lnTo>
                    <a:pt x="f665" y="f666"/>
                  </a:lnTo>
                  <a:lnTo>
                    <a:pt x="f201" y="f667"/>
                  </a:lnTo>
                  <a:lnTo>
                    <a:pt x="f668" y="f423"/>
                  </a:lnTo>
                  <a:lnTo>
                    <a:pt x="f669" y="f423"/>
                  </a:lnTo>
                  <a:lnTo>
                    <a:pt x="f670" y="f667"/>
                  </a:lnTo>
                  <a:lnTo>
                    <a:pt x="f671" y="f489"/>
                  </a:lnTo>
                  <a:lnTo>
                    <a:pt x="f672" y="f673"/>
                  </a:lnTo>
                  <a:lnTo>
                    <a:pt x="f674" y="f662"/>
                  </a:lnTo>
                  <a:lnTo>
                    <a:pt x="f675" y="f676"/>
                  </a:lnTo>
                  <a:lnTo>
                    <a:pt x="f677" y="f678"/>
                  </a:lnTo>
                  <a:lnTo>
                    <a:pt x="f679" y="f457"/>
                  </a:lnTo>
                  <a:lnTo>
                    <a:pt x="f680" y="f681"/>
                  </a:lnTo>
                  <a:lnTo>
                    <a:pt x="f682" y="f683"/>
                  </a:lnTo>
                  <a:lnTo>
                    <a:pt x="f684" y="f685"/>
                  </a:lnTo>
                  <a:lnTo>
                    <a:pt x="f686" y="f687"/>
                  </a:lnTo>
                  <a:lnTo>
                    <a:pt x="f688" y="f689"/>
                  </a:lnTo>
                  <a:lnTo>
                    <a:pt x="f690" y="f691"/>
                  </a:lnTo>
                  <a:lnTo>
                    <a:pt x="f599" y="f692"/>
                  </a:lnTo>
                  <a:lnTo>
                    <a:pt x="f91" y="f646"/>
                  </a:lnTo>
                  <a:lnTo>
                    <a:pt x="f693" y="f685"/>
                  </a:lnTo>
                  <a:lnTo>
                    <a:pt x="f693" y="f694"/>
                  </a:lnTo>
                  <a:lnTo>
                    <a:pt x="f695" y="f465"/>
                  </a:lnTo>
                  <a:lnTo>
                    <a:pt x="f173" y="f696"/>
                  </a:lnTo>
                  <a:lnTo>
                    <a:pt x="f104" y="f697"/>
                  </a:lnTo>
                  <a:lnTo>
                    <a:pt x="f698" y="f699"/>
                  </a:lnTo>
                  <a:lnTo>
                    <a:pt x="f700" y="f410"/>
                  </a:lnTo>
                  <a:lnTo>
                    <a:pt x="f701" y="f702"/>
                  </a:lnTo>
                  <a:lnTo>
                    <a:pt x="f703" y="f704"/>
                  </a:lnTo>
                  <a:lnTo>
                    <a:pt x="f605" y="f705"/>
                  </a:lnTo>
                  <a:lnTo>
                    <a:pt x="f706" y="f707"/>
                  </a:lnTo>
                  <a:lnTo>
                    <a:pt x="f708" y="f709"/>
                  </a:lnTo>
                  <a:lnTo>
                    <a:pt x="f710" y="f711"/>
                  </a:lnTo>
                  <a:lnTo>
                    <a:pt x="f712" y="f713"/>
                  </a:lnTo>
                  <a:lnTo>
                    <a:pt x="f714" y="f715"/>
                  </a:lnTo>
                  <a:lnTo>
                    <a:pt x="f716" y="f386"/>
                  </a:lnTo>
                  <a:lnTo>
                    <a:pt x="f717" y="f718"/>
                  </a:lnTo>
                  <a:lnTo>
                    <a:pt x="f719" y="f720"/>
                  </a:lnTo>
                  <a:lnTo>
                    <a:pt x="f721" y="f379"/>
                  </a:lnTo>
                  <a:lnTo>
                    <a:pt x="f670" y="f722"/>
                  </a:lnTo>
                  <a:lnTo>
                    <a:pt x="f723" y="f724"/>
                  </a:lnTo>
                  <a:lnTo>
                    <a:pt x="f725" y="f726"/>
                  </a:lnTo>
                  <a:lnTo>
                    <a:pt x="f727" y="f728"/>
                  </a:lnTo>
                  <a:lnTo>
                    <a:pt x="f729" y="f730"/>
                  </a:lnTo>
                  <a:lnTo>
                    <a:pt x="f731" y="f732"/>
                  </a:lnTo>
                  <a:lnTo>
                    <a:pt x="f629" y="f733"/>
                  </a:lnTo>
                  <a:lnTo>
                    <a:pt x="f734" y="f735"/>
                  </a:lnTo>
                  <a:lnTo>
                    <a:pt x="f736" y="f737"/>
                  </a:lnTo>
                  <a:lnTo>
                    <a:pt x="f738" y="f739"/>
                  </a:lnTo>
                  <a:lnTo>
                    <a:pt x="f740" y="f741"/>
                  </a:lnTo>
                  <a:lnTo>
                    <a:pt x="f740" y="f742"/>
                  </a:lnTo>
                  <a:lnTo>
                    <a:pt x="f740" y="f743"/>
                  </a:lnTo>
                  <a:lnTo>
                    <a:pt x="f744" y="f325"/>
                  </a:lnTo>
                  <a:lnTo>
                    <a:pt x="f738" y="f745"/>
                  </a:lnTo>
                  <a:lnTo>
                    <a:pt x="f746" y="f747"/>
                  </a:lnTo>
                  <a:lnTo>
                    <a:pt x="f748" y="f749"/>
                  </a:lnTo>
                  <a:lnTo>
                    <a:pt x="f750" y="f751"/>
                  </a:lnTo>
                  <a:lnTo>
                    <a:pt x="f752" y="f753"/>
                  </a:lnTo>
                  <a:lnTo>
                    <a:pt x="f754" y="f755"/>
                  </a:lnTo>
                  <a:lnTo>
                    <a:pt x="f756" y="f757"/>
                  </a:lnTo>
                  <a:lnTo>
                    <a:pt x="f758" y="f336"/>
                  </a:lnTo>
                  <a:lnTo>
                    <a:pt x="f759" y="f760"/>
                  </a:lnTo>
                  <a:lnTo>
                    <a:pt x="f761" y="f762"/>
                  </a:lnTo>
                  <a:lnTo>
                    <a:pt x="f763" y="f764"/>
                  </a:lnTo>
                  <a:lnTo>
                    <a:pt x="f765" y="f766"/>
                  </a:lnTo>
                  <a:lnTo>
                    <a:pt x="f767" y="f768"/>
                  </a:lnTo>
                  <a:lnTo>
                    <a:pt x="f769" y="f770"/>
                  </a:lnTo>
                  <a:lnTo>
                    <a:pt x="f771" y="f772"/>
                  </a:lnTo>
                  <a:lnTo>
                    <a:pt x="f773" y="f772"/>
                  </a:lnTo>
                  <a:lnTo>
                    <a:pt x="f774" y="f770"/>
                  </a:lnTo>
                  <a:lnTo>
                    <a:pt x="f775" y="f766"/>
                  </a:lnTo>
                  <a:lnTo>
                    <a:pt x="f776" y="f777"/>
                  </a:lnTo>
                  <a:lnTo>
                    <a:pt x="f778" y="f779"/>
                  </a:lnTo>
                  <a:lnTo>
                    <a:pt x="f780" y="f781"/>
                  </a:lnTo>
                  <a:lnTo>
                    <a:pt x="f782" y="f344"/>
                  </a:lnTo>
                  <a:lnTo>
                    <a:pt x="f783" y="f784"/>
                  </a:lnTo>
                  <a:lnTo>
                    <a:pt x="f785" y="f786"/>
                  </a:lnTo>
                  <a:lnTo>
                    <a:pt x="f684" y="f787"/>
                  </a:lnTo>
                  <a:lnTo>
                    <a:pt x="f788" y="f789"/>
                  </a:lnTo>
                  <a:lnTo>
                    <a:pt x="f606" y="f790"/>
                  </a:lnTo>
                  <a:lnTo>
                    <a:pt x="f791" y="f792"/>
                  </a:lnTo>
                  <a:lnTo>
                    <a:pt x="f95" y="f793"/>
                  </a:lnTo>
                  <a:lnTo>
                    <a:pt x="f605" y="f794"/>
                  </a:lnTo>
                  <a:lnTo>
                    <a:pt x="f795" y="f796"/>
                  </a:lnTo>
                  <a:lnTo>
                    <a:pt x="f797" y="f366"/>
                  </a:lnTo>
                  <a:lnTo>
                    <a:pt x="f798" y="f310"/>
                  </a:lnTo>
                  <a:lnTo>
                    <a:pt x="f799" y="f800"/>
                  </a:lnTo>
                  <a:lnTo>
                    <a:pt x="f104" y="f801"/>
                  </a:lnTo>
                  <a:lnTo>
                    <a:pt x="f802" y="f803"/>
                  </a:lnTo>
                  <a:lnTo>
                    <a:pt x="f804" y="f805"/>
                  </a:lnTo>
                  <a:lnTo>
                    <a:pt x="f806" y="f376"/>
                  </a:lnTo>
                  <a:lnTo>
                    <a:pt x="f807" y="f808"/>
                  </a:lnTo>
                  <a:lnTo>
                    <a:pt x="f809" y="f810"/>
                  </a:lnTo>
                  <a:lnTo>
                    <a:pt x="f811" y="f720"/>
                  </a:lnTo>
                  <a:lnTo>
                    <a:pt x="f812" y="f813"/>
                  </a:lnTo>
                  <a:lnTo>
                    <a:pt x="f407" y="f814"/>
                  </a:lnTo>
                  <a:lnTo>
                    <a:pt x="f155" y="f815"/>
                  </a:lnTo>
                  <a:lnTo>
                    <a:pt x="f315" y="f816"/>
                  </a:lnTo>
                  <a:lnTo>
                    <a:pt x="f145" y="f817"/>
                  </a:lnTo>
                  <a:lnTo>
                    <a:pt x="f452" y="f818"/>
                  </a:lnTo>
                  <a:lnTo>
                    <a:pt x="f819" y="f820"/>
                  </a:lnTo>
                  <a:lnTo>
                    <a:pt x="f821" y="f822"/>
                  </a:lnTo>
                  <a:lnTo>
                    <a:pt x="f823" y="f824"/>
                  </a:lnTo>
                  <a:lnTo>
                    <a:pt x="f825" y="f826"/>
                  </a:lnTo>
                  <a:lnTo>
                    <a:pt x="f827" y="f828"/>
                  </a:lnTo>
                  <a:lnTo>
                    <a:pt x="f811" y="f287"/>
                  </a:lnTo>
                  <a:lnTo>
                    <a:pt x="f802" y="f829"/>
                  </a:lnTo>
                  <a:lnTo>
                    <a:pt x="f695" y="f830"/>
                  </a:lnTo>
                  <a:lnTo>
                    <a:pt x="f831" y="f832"/>
                  </a:lnTo>
                  <a:lnTo>
                    <a:pt x="f795" y="f215"/>
                  </a:lnTo>
                  <a:lnTo>
                    <a:pt x="f833" y="f834"/>
                  </a:lnTo>
                  <a:lnTo>
                    <a:pt x="f835" y="f836"/>
                  </a:lnTo>
                  <a:lnTo>
                    <a:pt x="f837" y="f838"/>
                  </a:lnTo>
                  <a:lnTo>
                    <a:pt x="f181" y="f839"/>
                  </a:lnTo>
                  <a:lnTo>
                    <a:pt x="f840" y="f841"/>
                  </a:lnTo>
                  <a:lnTo>
                    <a:pt x="f842" y="f843"/>
                  </a:lnTo>
                  <a:lnTo>
                    <a:pt x="f844" y="f845"/>
                  </a:lnTo>
                  <a:lnTo>
                    <a:pt x="f846" y="f847"/>
                  </a:lnTo>
                  <a:lnTo>
                    <a:pt x="f848" y="f849"/>
                  </a:lnTo>
                  <a:lnTo>
                    <a:pt x="f850" y="f851"/>
                  </a:lnTo>
                  <a:lnTo>
                    <a:pt x="f852" y="f267"/>
                  </a:lnTo>
                  <a:lnTo>
                    <a:pt x="f853" y="f854"/>
                  </a:lnTo>
                  <a:lnTo>
                    <a:pt x="f782" y="f855"/>
                  </a:lnTo>
                  <a:lnTo>
                    <a:pt x="f856" y="f857"/>
                  </a:lnTo>
                  <a:lnTo>
                    <a:pt x="f856" y="f858"/>
                  </a:lnTo>
                  <a:lnTo>
                    <a:pt x="f782" y="f859"/>
                  </a:lnTo>
                  <a:lnTo>
                    <a:pt x="f860" y="f861"/>
                  </a:lnTo>
                  <a:lnTo>
                    <a:pt x="f862" y="f863"/>
                  </a:lnTo>
                  <a:lnTo>
                    <a:pt x="f186" y="f864"/>
                  </a:lnTo>
                  <a:lnTo>
                    <a:pt x="f865" y="f245"/>
                  </a:lnTo>
                  <a:lnTo>
                    <a:pt x="f866" y="f3"/>
                  </a:lnTo>
                  <a:lnTo>
                    <a:pt x="f682" y="f867"/>
                  </a:lnTo>
                  <a:lnTo>
                    <a:pt x="f868" y="f638"/>
                  </a:lnTo>
                  <a:lnTo>
                    <a:pt x="f708" y="f869"/>
                  </a:lnTo>
                  <a:lnTo>
                    <a:pt x="f609" y="f870"/>
                  </a:lnTo>
                  <a:lnTo>
                    <a:pt x="f871" y="f872"/>
                  </a:lnTo>
                  <a:lnTo>
                    <a:pt x="f842" y="f873"/>
                  </a:lnTo>
                  <a:lnTo>
                    <a:pt x="f874" y="f875"/>
                  </a:lnTo>
                  <a:lnTo>
                    <a:pt x="f876" y="f877"/>
                  </a:lnTo>
                  <a:lnTo>
                    <a:pt x="f878" y="f879"/>
                  </a:lnTo>
                  <a:lnTo>
                    <a:pt x="f880" y="f879"/>
                  </a:lnTo>
                  <a:lnTo>
                    <a:pt x="f605" y="f881"/>
                  </a:lnTo>
                  <a:lnTo>
                    <a:pt x="f882" y="f883"/>
                  </a:lnTo>
                  <a:lnTo>
                    <a:pt x="f884" y="f885"/>
                  </a:lnTo>
                  <a:lnTo>
                    <a:pt x="f886" y="f872"/>
                  </a:lnTo>
                  <a:lnTo>
                    <a:pt x="f887" y="f636"/>
                  </a:lnTo>
                  <a:lnTo>
                    <a:pt x="f595" y="f888"/>
                  </a:lnTo>
                  <a:lnTo>
                    <a:pt x="f591" y="f640"/>
                  </a:lnTo>
                  <a:lnTo>
                    <a:pt x="f421" y="f241"/>
                  </a:lnTo>
                  <a:lnTo>
                    <a:pt x="f812" y="f889"/>
                  </a:lnTo>
                  <a:lnTo>
                    <a:pt x="f890" y="f891"/>
                  </a:lnTo>
                  <a:lnTo>
                    <a:pt x="f434" y="f892"/>
                  </a:lnTo>
                  <a:lnTo>
                    <a:pt x="f893" y="f894"/>
                  </a:lnTo>
                  <a:lnTo>
                    <a:pt x="f895" y="f896"/>
                  </a:lnTo>
                  <a:lnTo>
                    <a:pt x="f897" y="f898"/>
                  </a:lnTo>
                  <a:lnTo>
                    <a:pt x="f899" y="f900"/>
                  </a:lnTo>
                  <a:lnTo>
                    <a:pt x="f901" y="f902"/>
                  </a:lnTo>
                  <a:lnTo>
                    <a:pt x="f534" y="f903"/>
                  </a:lnTo>
                  <a:lnTo>
                    <a:pt x="f120" y="f904"/>
                  </a:lnTo>
                  <a:lnTo>
                    <a:pt x="f122" y="f905"/>
                  </a:lnTo>
                  <a:lnTo>
                    <a:pt x="f71" y="f849"/>
                  </a:lnTo>
                  <a:lnTo>
                    <a:pt x="f125" y="f906"/>
                  </a:lnTo>
                  <a:lnTo>
                    <a:pt x="f137" y="f907"/>
                  </a:lnTo>
                  <a:lnTo>
                    <a:pt x="f528" y="f908"/>
                  </a:lnTo>
                  <a:lnTo>
                    <a:pt x="f458" y="f909"/>
                  </a:lnTo>
                  <a:lnTo>
                    <a:pt x="f67" y="f279"/>
                  </a:lnTo>
                  <a:lnTo>
                    <a:pt x="f460" y="f910"/>
                  </a:lnTo>
                  <a:lnTo>
                    <a:pt x="f538" y="f911"/>
                  </a:lnTo>
                  <a:lnTo>
                    <a:pt x="f912" y="f219"/>
                  </a:lnTo>
                  <a:lnTo>
                    <a:pt x="f402" y="f851"/>
                  </a:lnTo>
                  <a:lnTo>
                    <a:pt x="f913" y="f914"/>
                  </a:lnTo>
                  <a:lnTo>
                    <a:pt x="f915" y="f916"/>
                  </a:lnTo>
                  <a:lnTo>
                    <a:pt x="f917" y="f891"/>
                  </a:lnTo>
                  <a:lnTo>
                    <a:pt x="f84" y="f918"/>
                  </a:lnTo>
                  <a:lnTo>
                    <a:pt x="f84" y="f919"/>
                  </a:lnTo>
                  <a:lnTo>
                    <a:pt x="f917" y="f920"/>
                  </a:lnTo>
                  <a:lnTo>
                    <a:pt x="f538" y="f920"/>
                  </a:lnTo>
                  <a:lnTo>
                    <a:pt x="f528" y="f629"/>
                  </a:lnTo>
                  <a:lnTo>
                    <a:pt x="f921" y="f922"/>
                  </a:lnTo>
                  <a:lnTo>
                    <a:pt x="f75" y="f923"/>
                  </a:lnTo>
                  <a:lnTo>
                    <a:pt x="f899" y="f924"/>
                  </a:lnTo>
                  <a:lnTo>
                    <a:pt x="f895" y="f925"/>
                  </a:lnTo>
                  <a:lnTo>
                    <a:pt x="f110" y="f668"/>
                  </a:lnTo>
                  <a:lnTo>
                    <a:pt x="f431" y="f926"/>
                  </a:lnTo>
                  <a:lnTo>
                    <a:pt x="f927" y="f197"/>
                  </a:lnTo>
                  <a:lnTo>
                    <a:pt x="f928" y="f929"/>
                  </a:lnTo>
                  <a:lnTo>
                    <a:pt x="f930" y="f723"/>
                  </a:lnTo>
                  <a:lnTo>
                    <a:pt x="f931" y="f932"/>
                  </a:lnTo>
                  <a:lnTo>
                    <a:pt x="f933" y="f934"/>
                  </a:lnTo>
                  <a:lnTo>
                    <a:pt x="f178" y="f935"/>
                  </a:lnTo>
                  <a:lnTo>
                    <a:pt x="f686" y="f719"/>
                  </a:lnTo>
                  <a:lnTo>
                    <a:pt x="f936" y="f937"/>
                  </a:lnTo>
                  <a:lnTo>
                    <a:pt x="f840" y="f938"/>
                  </a:lnTo>
                  <a:lnTo>
                    <a:pt x="f939" y="f940"/>
                  </a:lnTo>
                  <a:lnTo>
                    <a:pt x="f941" y="f942"/>
                  </a:lnTo>
                  <a:lnTo>
                    <a:pt x="f943" y="f944"/>
                  </a:lnTo>
                  <a:lnTo>
                    <a:pt x="f945" y="f946"/>
                  </a:lnTo>
                  <a:lnTo>
                    <a:pt x="f860" y="f947"/>
                  </a:lnTo>
                  <a:lnTo>
                    <a:pt x="f948" y="f852"/>
                  </a:lnTo>
                  <a:lnTo>
                    <a:pt x="f780" y="f949"/>
                  </a:lnTo>
                  <a:lnTo>
                    <a:pt x="f950" y="f941"/>
                  </a:lnTo>
                  <a:lnTo>
                    <a:pt x="f951" y="f952"/>
                  </a:lnTo>
                  <a:lnTo>
                    <a:pt x="f614" y="f953"/>
                  </a:lnTo>
                  <a:lnTo>
                    <a:pt x="f679" y="f954"/>
                  </a:lnTo>
                  <a:lnTo>
                    <a:pt x="f679" y="f955"/>
                  </a:lnTo>
                  <a:lnTo>
                    <a:pt x="f614" y="f956"/>
                  </a:lnTo>
                  <a:lnTo>
                    <a:pt x="f957" y="f958"/>
                  </a:lnTo>
                  <a:lnTo>
                    <a:pt x="f714" y="f959"/>
                  </a:lnTo>
                  <a:lnTo>
                    <a:pt x="f960" y="f961"/>
                  </a:lnTo>
                  <a:lnTo>
                    <a:pt x="f962" y="f963"/>
                  </a:lnTo>
                  <a:lnTo>
                    <a:pt x="f964" y="f965"/>
                  </a:lnTo>
                  <a:lnTo>
                    <a:pt x="f782" y="f101"/>
                  </a:lnTo>
                  <a:lnTo>
                    <a:pt x="f186" y="f605"/>
                  </a:lnTo>
                  <a:lnTo>
                    <a:pt x="f966" y="f967"/>
                  </a:lnTo>
                  <a:lnTo>
                    <a:pt x="f968" y="f969"/>
                  </a:lnTo>
                  <a:lnTo>
                    <a:pt x="f708" y="f970"/>
                  </a:lnTo>
                  <a:lnTo>
                    <a:pt x="f971" y="f972"/>
                  </a:lnTo>
                  <a:lnTo>
                    <a:pt x="f973" y="f933"/>
                  </a:lnTo>
                  <a:lnTo>
                    <a:pt x="f958" y="f974"/>
                  </a:lnTo>
                  <a:lnTo>
                    <a:pt x="f975" y="f933"/>
                  </a:lnTo>
                  <a:lnTo>
                    <a:pt x="f976" y="f972"/>
                  </a:lnTo>
                  <a:lnTo>
                    <a:pt x="f977" y="f882"/>
                  </a:lnTo>
                  <a:lnTo>
                    <a:pt x="f978" y="f979"/>
                  </a:lnTo>
                  <a:lnTo>
                    <a:pt x="f693" y="f980"/>
                  </a:lnTo>
                  <a:lnTo>
                    <a:pt x="f981" y="f982"/>
                  </a:lnTo>
                  <a:lnTo>
                    <a:pt x="f89" y="f983"/>
                  </a:lnTo>
                  <a:lnTo>
                    <a:pt x="f421" y="f984"/>
                  </a:lnTo>
                  <a:lnTo>
                    <a:pt x="f985" y="f878"/>
                  </a:lnTo>
                  <a:lnTo>
                    <a:pt x="f986" y="f97"/>
                  </a:lnTo>
                  <a:lnTo>
                    <a:pt x="f583" y="f987"/>
                  </a:lnTo>
                  <a:lnTo>
                    <a:pt x="f117" y="f988"/>
                  </a:lnTo>
                  <a:lnTo>
                    <a:pt x="f315" y="f609"/>
                  </a:lnTo>
                  <a:lnTo>
                    <a:pt x="f577" y="f943"/>
                  </a:lnTo>
                  <a:lnTo>
                    <a:pt x="f989" y="f990"/>
                  </a:lnTo>
                  <a:lnTo>
                    <a:pt x="f991" y="f992"/>
                  </a:lnTo>
                  <a:lnTo>
                    <a:pt x="f306" y="f993"/>
                  </a:lnTo>
                  <a:lnTo>
                    <a:pt x="f526" y="f950"/>
                  </a:lnTo>
                  <a:lnTo>
                    <a:pt x="f913" y="f944"/>
                  </a:lnTo>
                  <a:lnTo>
                    <a:pt x="f464" y="f850"/>
                  </a:lnTo>
                  <a:lnTo>
                    <a:pt x="f65" y="f840"/>
                  </a:lnTo>
                  <a:lnTo>
                    <a:pt x="f538" y="f994"/>
                  </a:lnTo>
                  <a:lnTo>
                    <a:pt x="f991" y="f995"/>
                  </a:lnTo>
                  <a:lnTo>
                    <a:pt x="f996" y="f997"/>
                  </a:lnTo>
                  <a:lnTo>
                    <a:pt x="f129" y="f421"/>
                  </a:lnTo>
                  <a:lnTo>
                    <a:pt x="f456" y="f998"/>
                  </a:lnTo>
                  <a:lnTo>
                    <a:pt x="f999" y="f1000"/>
                  </a:lnTo>
                  <a:lnTo>
                    <a:pt x="f1001" y="f1002"/>
                  </a:lnTo>
                  <a:lnTo>
                    <a:pt x="f73" y="f313"/>
                  </a:lnTo>
                  <a:lnTo>
                    <a:pt x="f1003" y="f1004"/>
                  </a:lnTo>
                  <a:lnTo>
                    <a:pt x="f819" y="f151"/>
                  </a:lnTo>
                  <a:lnTo>
                    <a:pt x="f115" y="f1004"/>
                  </a:lnTo>
                  <a:lnTo>
                    <a:pt x="f1005" y="f579"/>
                  </a:lnTo>
                  <a:lnTo>
                    <a:pt x="f431" y="f315"/>
                  </a:lnTo>
                  <a:lnTo>
                    <a:pt x="f169" y="f73"/>
                  </a:lnTo>
                  <a:lnTo>
                    <a:pt x="f1006" y="f122"/>
                  </a:lnTo>
                  <a:lnTo>
                    <a:pt x="f1007" y="f1008"/>
                  </a:lnTo>
                  <a:lnTo>
                    <a:pt x="f973" y="f125"/>
                  </a:lnTo>
                  <a:lnTo>
                    <a:pt x="f850" y="f129"/>
                  </a:lnTo>
                  <a:lnTo>
                    <a:pt x="f948" y="f1009"/>
                  </a:lnTo>
                  <a:lnTo>
                    <a:pt x="f1010" y="f1011"/>
                  </a:lnTo>
                  <a:lnTo>
                    <a:pt x="f1012" y="f1013"/>
                  </a:lnTo>
                  <a:lnTo>
                    <a:pt x="f674" y="f462"/>
                  </a:lnTo>
                  <a:lnTo>
                    <a:pt x="f1014" y="f402"/>
                  </a:lnTo>
                  <a:lnTo>
                    <a:pt x="f934" y="f78"/>
                  </a:lnTo>
                  <a:lnTo>
                    <a:pt x="f769" y="f86"/>
                  </a:lnTo>
                  <a:lnTo>
                    <a:pt x="f1015" y="f1016"/>
                  </a:lnTo>
                  <a:lnTo>
                    <a:pt x="f1017" y="f1018"/>
                  </a:lnTo>
                  <a:lnTo>
                    <a:pt x="f758" y="f1019"/>
                  </a:lnTo>
                  <a:lnTo>
                    <a:pt x="f1020" y="f1021"/>
                  </a:lnTo>
                  <a:lnTo>
                    <a:pt x="f920" y="f472"/>
                  </a:lnTo>
                  <a:lnTo>
                    <a:pt x="f752" y="f1022"/>
                  </a:lnTo>
                  <a:lnTo>
                    <a:pt x="f1023" y="f1024"/>
                  </a:lnTo>
                  <a:lnTo>
                    <a:pt x="f750" y="f1025"/>
                  </a:lnTo>
                  <a:lnTo>
                    <a:pt x="f1026" y="f1027"/>
                  </a:lnTo>
                  <a:lnTo>
                    <a:pt x="f1028" y="f1029"/>
                  </a:lnTo>
                  <a:lnTo>
                    <a:pt x="f1028" y="f567"/>
                  </a:lnTo>
                  <a:lnTo>
                    <a:pt x="f1026" y="f53"/>
                  </a:lnTo>
                  <a:lnTo>
                    <a:pt x="f750" y="f393"/>
                  </a:lnTo>
                  <a:lnTo>
                    <a:pt x="f1023" y="f483"/>
                  </a:lnTo>
                  <a:lnTo>
                    <a:pt x="f1030" y="f1031"/>
                  </a:lnTo>
                  <a:lnTo>
                    <a:pt x="f1032" y="f1033"/>
                  </a:lnTo>
                  <a:lnTo>
                    <a:pt x="f922" y="f19"/>
                  </a:lnTo>
                  <a:lnTo>
                    <a:pt x="f202" y="f509"/>
                  </a:lnTo>
                  <a:lnTo>
                    <a:pt x="f924" y="f23"/>
                  </a:lnTo>
                  <a:lnTo>
                    <a:pt x="f925" y="f1034"/>
                  </a:lnTo>
                  <a:lnTo>
                    <a:pt x="f759" y="f388"/>
                  </a:lnTo>
                  <a:lnTo>
                    <a:pt x="f1017" y="f504"/>
                  </a:lnTo>
                  <a:lnTo>
                    <a:pt x="f1035" y="f1036"/>
                  </a:lnTo>
                  <a:lnTo>
                    <a:pt x="f625" y="f338"/>
                  </a:lnTo>
                  <a:lnTo>
                    <a:pt x="f1037" y="f191"/>
                  </a:lnTo>
                  <a:lnTo>
                    <a:pt x="f1038" y="f496"/>
                  </a:lnTo>
                  <a:lnTo>
                    <a:pt x="f934" y="f1039"/>
                  </a:lnTo>
                  <a:lnTo>
                    <a:pt x="f1040" y="f37"/>
                  </a:lnTo>
                  <a:lnTo>
                    <a:pt x="f1041" y="f42"/>
                  </a:lnTo>
                  <a:lnTo>
                    <a:pt x="f1042" y="f1039"/>
                  </a:lnTo>
                  <a:lnTo>
                    <a:pt x="f677" y="f494"/>
                  </a:lnTo>
                  <a:lnTo>
                    <a:pt x="f957" y="f500"/>
                  </a:lnTo>
                  <a:lnTo>
                    <a:pt x="f856" y="f1036"/>
                  </a:lnTo>
                  <a:lnTo>
                    <a:pt x="f610" y="f116"/>
                  </a:lnTo>
                  <a:lnTo>
                    <a:pt x="f609" y="f1034"/>
                  </a:lnTo>
                  <a:lnTo>
                    <a:pt x="f607" y="f52"/>
                  </a:lnTo>
                  <a:lnTo>
                    <a:pt x="f1043" y="f54"/>
                  </a:lnTo>
                  <a:lnTo>
                    <a:pt x="f967" y="f1044"/>
                  </a:lnTo>
                  <a:lnTo>
                    <a:pt x="f886" y="f1045"/>
                  </a:lnTo>
                  <a:lnTo>
                    <a:pt x="f807" y="f1046"/>
                  </a:lnTo>
                  <a:lnTo>
                    <a:pt x="f411" y="f397"/>
                  </a:lnTo>
                  <a:lnTo>
                    <a:pt x="f1047" y="f1048"/>
                  </a:lnTo>
                  <a:lnTo>
                    <a:pt x="f81" y="f1049"/>
                  </a:lnTo>
                  <a:lnTo>
                    <a:pt x="f157" y="f1050"/>
                  </a:lnTo>
                  <a:lnTo>
                    <a:pt x="f1051" y="f107"/>
                  </a:lnTo>
                  <a:lnTo>
                    <a:pt x="f819" y="f17"/>
                  </a:lnTo>
                  <a:lnTo>
                    <a:pt x="f75" y="f502"/>
                  </a:lnTo>
                  <a:lnTo>
                    <a:pt x="f452" y="f230"/>
                  </a:lnTo>
                  <a:lnTo>
                    <a:pt x="f1001" y="f1052"/>
                  </a:lnTo>
                  <a:lnTo>
                    <a:pt x="f1053" y="f1054"/>
                  </a:lnTo>
                  <a:lnTo>
                    <a:pt x="f125" y="f360"/>
                  </a:lnTo>
                  <a:lnTo>
                    <a:pt x="f137" y="f1055"/>
                  </a:lnTo>
                  <a:lnTo>
                    <a:pt x="f1056" y="f1057"/>
                  </a:lnTo>
                  <a:lnTo>
                    <a:pt x="f1011" y="f1058"/>
                  </a:lnTo>
                  <a:lnTo>
                    <a:pt x="f1013" y="f1059"/>
                  </a:lnTo>
                  <a:lnTo>
                    <a:pt x="f1060" y="f1061"/>
                  </a:lnTo>
                  <a:lnTo>
                    <a:pt x="f1062" y="f1063"/>
                  </a:lnTo>
                  <a:lnTo>
                    <a:pt x="f84" y="f1064"/>
                  </a:lnTo>
                  <a:lnTo>
                    <a:pt x="f1065" y="f256"/>
                  </a:lnTo>
                  <a:lnTo>
                    <a:pt x="f62" y="f1066"/>
                  </a:lnTo>
                  <a:lnTo>
                    <a:pt x="f1067" y="f274"/>
                  </a:lnTo>
                  <a:lnTo>
                    <a:pt x="f470" y="f1068"/>
                  </a:lnTo>
                  <a:lnTo>
                    <a:pt x="f70" y="f1069"/>
                  </a:lnTo>
                  <a:lnTo>
                    <a:pt x="f1070" y="f1071"/>
                  </a:lnTo>
                  <a:lnTo>
                    <a:pt x="f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4" name="Google Shape;100;p15">
              <a:extLst>
                <a:ext uri="{FF2B5EF4-FFF2-40B4-BE49-F238E27FC236}">
                  <a16:creationId xmlns:a16="http://schemas.microsoft.com/office/drawing/2014/main" id="{3F8BD90F-B175-3D52-E0BE-4D41147625CF}"/>
                </a:ext>
              </a:extLst>
            </p:cNvPr>
            <p:cNvSpPr/>
            <p:nvPr/>
          </p:nvSpPr>
          <p:spPr>
            <a:xfrm>
              <a:off x="5372666" y="1532378"/>
              <a:ext cx="86392" cy="102065"/>
            </a:xfrm>
            <a:custGeom>
              <a:avLst/>
              <a:gdLst>
                <a:gd name="f0" fmla="val 180"/>
                <a:gd name="f1" fmla="val w"/>
                <a:gd name="f2" fmla="val h"/>
                <a:gd name="f3" fmla="val 0"/>
                <a:gd name="f4" fmla="val 4586"/>
                <a:gd name="f5" fmla="val 5418"/>
                <a:gd name="f6" fmla="val 607"/>
                <a:gd name="f7" fmla="val 495"/>
                <a:gd name="f8" fmla="val 23"/>
                <a:gd name="f9" fmla="val 405"/>
                <a:gd name="f10" fmla="val 45"/>
                <a:gd name="f11" fmla="val 292"/>
                <a:gd name="f12" fmla="val 113"/>
                <a:gd name="f13" fmla="val 225"/>
                <a:gd name="f14" fmla="val 135"/>
                <a:gd name="f15" fmla="val 270"/>
                <a:gd name="f16" fmla="val 90"/>
                <a:gd name="f17" fmla="val 382"/>
                <a:gd name="f18" fmla="val 719"/>
                <a:gd name="f19" fmla="val 854"/>
                <a:gd name="f20" fmla="val 67"/>
                <a:gd name="f21" fmla="val 967"/>
                <a:gd name="f22" fmla="val 157"/>
                <a:gd name="f23" fmla="val 1079"/>
                <a:gd name="f24" fmla="val 2091"/>
                <a:gd name="f25" fmla="val 1798"/>
                <a:gd name="f26" fmla="val 3102"/>
                <a:gd name="f27" fmla="val 2630"/>
                <a:gd name="f28" fmla="val 4091"/>
                <a:gd name="f29" fmla="val 3012"/>
                <a:gd name="f30" fmla="val 4608"/>
                <a:gd name="f31" fmla="val 3417"/>
                <a:gd name="f32" fmla="val 5148"/>
                <a:gd name="f33" fmla="val 3507"/>
                <a:gd name="f34" fmla="val 5238"/>
                <a:gd name="f35" fmla="val 3597"/>
                <a:gd name="f36" fmla="val 5328"/>
                <a:gd name="f37" fmla="val 3709"/>
                <a:gd name="f38" fmla="val 5373"/>
                <a:gd name="f39" fmla="val 3821"/>
                <a:gd name="f40" fmla="val 3956"/>
                <a:gd name="f41" fmla="val 4069"/>
                <a:gd name="f42" fmla="val 5395"/>
                <a:gd name="f43" fmla="val 4181"/>
                <a:gd name="f44" fmla="val 4294"/>
                <a:gd name="f45" fmla="val 5305"/>
                <a:gd name="f46" fmla="val 4383"/>
                <a:gd name="f47" fmla="val 4451"/>
                <a:gd name="f48" fmla="val 5170"/>
                <a:gd name="f49" fmla="val 4518"/>
                <a:gd name="f50" fmla="val 5080"/>
                <a:gd name="f51" fmla="val 4563"/>
                <a:gd name="f52" fmla="val 4968"/>
                <a:gd name="f53" fmla="val 4878"/>
                <a:gd name="f54" fmla="val 4766"/>
                <a:gd name="f55" fmla="val 4541"/>
                <a:gd name="f56" fmla="val 4631"/>
                <a:gd name="f57" fmla="val 4473"/>
                <a:gd name="f58" fmla="val 3642"/>
                <a:gd name="f59" fmla="val 2787"/>
                <a:gd name="f60" fmla="val 2338"/>
                <a:gd name="f61" fmla="val 1888"/>
                <a:gd name="f62" fmla="val 1281"/>
                <a:gd name="f63" fmla="val 1034"/>
                <a:gd name="f64" fmla="val 202"/>
                <a:gd name="f65" fmla="val 922"/>
                <a:gd name="f66" fmla="val 832"/>
                <a:gd name="f67" fmla="*/ f1 1 4586"/>
                <a:gd name="f68" fmla="*/ f2 1 5418"/>
                <a:gd name="f69" fmla="val f3"/>
                <a:gd name="f70" fmla="val f4"/>
                <a:gd name="f71" fmla="val f5"/>
                <a:gd name="f72" fmla="+- f71 0 f69"/>
                <a:gd name="f73" fmla="+- f70 0 f69"/>
                <a:gd name="f74" fmla="*/ f73 1 4586"/>
                <a:gd name="f75" fmla="*/ f72 1 5418"/>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4586" h="5418">
                  <a:moveTo>
                    <a:pt x="f6" y="f3"/>
                  </a:moveTo>
                  <a:lnTo>
                    <a:pt x="f7" y="f8"/>
                  </a:lnTo>
                  <a:lnTo>
                    <a:pt x="f9" y="f10"/>
                  </a:lnTo>
                  <a:lnTo>
                    <a:pt x="f11" y="f12"/>
                  </a:lnTo>
                  <a:lnTo>
                    <a:pt x="f13" y="f0"/>
                  </a:lnTo>
                  <a:lnTo>
                    <a:pt x="f14" y="f15"/>
                  </a:lnTo>
                  <a:lnTo>
                    <a:pt x="f16" y="f17"/>
                  </a:lnTo>
                  <a:lnTo>
                    <a:pt x="f10" y="f7"/>
                  </a:lnTo>
                  <a:lnTo>
                    <a:pt x="f3" y="f6"/>
                  </a:lnTo>
                  <a:lnTo>
                    <a:pt x="f3" y="f18"/>
                  </a:lnTo>
                  <a:lnTo>
                    <a:pt x="f8" y="f19"/>
                  </a:lnTo>
                  <a:lnTo>
                    <a:pt x="f20" y="f21"/>
                  </a:lnTo>
                  <a:lnTo>
                    <a:pt x="f22" y="f23"/>
                  </a:lnTo>
                  <a:lnTo>
                    <a:pt x="f21" y="f24"/>
                  </a:lnTo>
                  <a:lnTo>
                    <a:pt x="f25" y="f26"/>
                  </a:lnTo>
                  <a:lnTo>
                    <a:pt x="f27" y="f28"/>
                  </a:lnTo>
                  <a:lnTo>
                    <a:pt x="f29" y="f30"/>
                  </a:lnTo>
                  <a:lnTo>
                    <a:pt x="f31" y="f32"/>
                  </a:lnTo>
                  <a:lnTo>
                    <a:pt x="f33" y="f34"/>
                  </a:lnTo>
                  <a:lnTo>
                    <a:pt x="f35" y="f36"/>
                  </a:lnTo>
                  <a:lnTo>
                    <a:pt x="f37" y="f38"/>
                  </a:lnTo>
                  <a:lnTo>
                    <a:pt x="f39" y="f5"/>
                  </a:lnTo>
                  <a:lnTo>
                    <a:pt x="f40" y="f5"/>
                  </a:lnTo>
                  <a:lnTo>
                    <a:pt x="f41" y="f42"/>
                  </a:lnTo>
                  <a:lnTo>
                    <a:pt x="f43" y="f38"/>
                  </a:lnTo>
                  <a:lnTo>
                    <a:pt x="f44" y="f45"/>
                  </a:lnTo>
                  <a:lnTo>
                    <a:pt x="f46" y="f34"/>
                  </a:lnTo>
                  <a:lnTo>
                    <a:pt x="f47" y="f48"/>
                  </a:lnTo>
                  <a:lnTo>
                    <a:pt x="f49" y="f50"/>
                  </a:lnTo>
                  <a:lnTo>
                    <a:pt x="f51" y="f52"/>
                  </a:lnTo>
                  <a:lnTo>
                    <a:pt x="f4" y="f53"/>
                  </a:lnTo>
                  <a:lnTo>
                    <a:pt x="f4" y="f54"/>
                  </a:lnTo>
                  <a:lnTo>
                    <a:pt x="f55" y="f56"/>
                  </a:lnTo>
                  <a:lnTo>
                    <a:pt x="f57" y="f49"/>
                  </a:lnTo>
                  <a:lnTo>
                    <a:pt x="f41" y="f40"/>
                  </a:lnTo>
                  <a:lnTo>
                    <a:pt x="f58" y="f31"/>
                  </a:lnTo>
                  <a:lnTo>
                    <a:pt x="f59" y="f60"/>
                  </a:lnTo>
                  <a:lnTo>
                    <a:pt x="f61" y="f62"/>
                  </a:lnTo>
                  <a:lnTo>
                    <a:pt x="f63" y="f64"/>
                  </a:lnTo>
                  <a:lnTo>
                    <a:pt x="f65" y="f12"/>
                  </a:lnTo>
                  <a:lnTo>
                    <a:pt x="f66" y="f10"/>
                  </a:lnTo>
                  <a:lnTo>
                    <a:pt x="f18"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5" name="Google Shape;101;p15">
              <a:extLst>
                <a:ext uri="{FF2B5EF4-FFF2-40B4-BE49-F238E27FC236}">
                  <a16:creationId xmlns:a16="http://schemas.microsoft.com/office/drawing/2014/main" id="{E266C4DD-01A1-79A2-B504-BEFE1F248C3C}"/>
                </a:ext>
              </a:extLst>
            </p:cNvPr>
            <p:cNvSpPr/>
            <p:nvPr/>
          </p:nvSpPr>
          <p:spPr>
            <a:xfrm>
              <a:off x="5460732" y="1310490"/>
              <a:ext cx="63541" cy="151607"/>
            </a:xfrm>
            <a:custGeom>
              <a:avLst/>
              <a:gdLst>
                <a:gd name="f0" fmla="val 360"/>
                <a:gd name="f1" fmla="val w"/>
                <a:gd name="f2" fmla="val h"/>
                <a:gd name="f3" fmla="val 0"/>
                <a:gd name="f4" fmla="val 3373"/>
                <a:gd name="f5" fmla="val 8048"/>
                <a:gd name="f6" fmla="val 585"/>
                <a:gd name="f7" fmla="val 473"/>
                <a:gd name="f8" fmla="val 23"/>
                <a:gd name="f9" fmla="val 68"/>
                <a:gd name="f10" fmla="val 270"/>
                <a:gd name="f11" fmla="val 135"/>
                <a:gd name="f12" fmla="val 181"/>
                <a:gd name="f13" fmla="val 202"/>
                <a:gd name="f14" fmla="val 91"/>
                <a:gd name="f15" fmla="val 292"/>
                <a:gd name="f16" fmla="val 46"/>
                <a:gd name="f17" fmla="val 405"/>
                <a:gd name="f18" fmla="val 1"/>
                <a:gd name="f19" fmla="val 517"/>
                <a:gd name="f20" fmla="val 629"/>
                <a:gd name="f21" fmla="val 787"/>
                <a:gd name="f22" fmla="val 428"/>
                <a:gd name="f23" fmla="val 2563"/>
                <a:gd name="f24" fmla="val 675"/>
                <a:gd name="f25" fmla="val 3439"/>
                <a:gd name="f26" fmla="val 922"/>
                <a:gd name="f27" fmla="val 4339"/>
                <a:gd name="f28" fmla="val 1192"/>
                <a:gd name="f29" fmla="val 5193"/>
                <a:gd name="f30" fmla="val 1507"/>
                <a:gd name="f31" fmla="val 6047"/>
                <a:gd name="f32" fmla="val 1844"/>
                <a:gd name="f33" fmla="val 6901"/>
                <a:gd name="f34" fmla="val 2249"/>
                <a:gd name="f35" fmla="val 7733"/>
                <a:gd name="f36" fmla="val 2316"/>
                <a:gd name="f37" fmla="val 7845"/>
                <a:gd name="f38" fmla="val 2406"/>
                <a:gd name="f39" fmla="val 7935"/>
                <a:gd name="f40" fmla="val 2496"/>
                <a:gd name="f41" fmla="val 8003"/>
                <a:gd name="f42" fmla="val 2608"/>
                <a:gd name="f43" fmla="val 2833"/>
                <a:gd name="f44" fmla="val 2945"/>
                <a:gd name="f45" fmla="val 3035"/>
                <a:gd name="f46" fmla="val 7958"/>
                <a:gd name="f47" fmla="val 3125"/>
                <a:gd name="f48" fmla="val 7890"/>
                <a:gd name="f49" fmla="val 3215"/>
                <a:gd name="f50" fmla="val 7800"/>
                <a:gd name="f51" fmla="val 3283"/>
                <a:gd name="f52" fmla="val 7710"/>
                <a:gd name="f53" fmla="val 3350"/>
                <a:gd name="f54" fmla="val 7620"/>
                <a:gd name="f55" fmla="val 7486"/>
                <a:gd name="f56" fmla="val 7373"/>
                <a:gd name="f57" fmla="val 7238"/>
                <a:gd name="f58" fmla="val 3305"/>
                <a:gd name="f59" fmla="val 7103"/>
                <a:gd name="f60" fmla="val 6317"/>
                <a:gd name="f61" fmla="val 5507"/>
                <a:gd name="f62" fmla="val 4676"/>
                <a:gd name="f63" fmla="val 2069"/>
                <a:gd name="f64" fmla="val 3844"/>
                <a:gd name="f65" fmla="val 1821"/>
                <a:gd name="f66" fmla="val 3012"/>
                <a:gd name="f67" fmla="val 1597"/>
                <a:gd name="f68" fmla="val 2158"/>
                <a:gd name="f69" fmla="val 1215"/>
                <a:gd name="f70" fmla="val 450"/>
                <a:gd name="f71" fmla="val 1170"/>
                <a:gd name="f72" fmla="val 315"/>
                <a:gd name="f73" fmla="val 1102"/>
                <a:gd name="f74" fmla="val 1012"/>
                <a:gd name="f75" fmla="val 810"/>
                <a:gd name="f76" fmla="val 698"/>
                <a:gd name="f77" fmla="*/ f1 1 3373"/>
                <a:gd name="f78" fmla="*/ f2 1 8048"/>
                <a:gd name="f79" fmla="val f3"/>
                <a:gd name="f80" fmla="val f4"/>
                <a:gd name="f81" fmla="val f5"/>
                <a:gd name="f82" fmla="+- f81 0 f79"/>
                <a:gd name="f83" fmla="+- f80 0 f79"/>
                <a:gd name="f84" fmla="*/ f83 1 3373"/>
                <a:gd name="f85" fmla="*/ f82 1 8048"/>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3373" h="8048">
                  <a:moveTo>
                    <a:pt x="f6" y="f3"/>
                  </a:moveTo>
                  <a:lnTo>
                    <a:pt x="f7" y="f8"/>
                  </a:lnTo>
                  <a:lnTo>
                    <a:pt x="f0" y="f9"/>
                  </a:lnTo>
                  <a:lnTo>
                    <a:pt x="f10" y="f11"/>
                  </a:lnTo>
                  <a:lnTo>
                    <a:pt x="f12" y="f13"/>
                  </a:lnTo>
                  <a:lnTo>
                    <a:pt x="f14" y="f15"/>
                  </a:lnTo>
                  <a:lnTo>
                    <a:pt x="f16" y="f17"/>
                  </a:lnTo>
                  <a:lnTo>
                    <a:pt x="f18" y="f19"/>
                  </a:lnTo>
                  <a:lnTo>
                    <a:pt x="f18" y="f20"/>
                  </a:lnTo>
                  <a:lnTo>
                    <a:pt x="f1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48"/>
                  </a:lnTo>
                  <a:lnTo>
                    <a:pt x="f49" y="f50"/>
                  </a:lnTo>
                  <a:lnTo>
                    <a:pt x="f51" y="f52"/>
                  </a:lnTo>
                  <a:lnTo>
                    <a:pt x="f53" y="f54"/>
                  </a:lnTo>
                  <a:lnTo>
                    <a:pt x="f4" y="f55"/>
                  </a:lnTo>
                  <a:lnTo>
                    <a:pt x="f4" y="f56"/>
                  </a:lnTo>
                  <a:lnTo>
                    <a:pt x="f53" y="f57"/>
                  </a:lnTo>
                  <a:lnTo>
                    <a:pt x="f58" y="f59"/>
                  </a:lnTo>
                  <a:lnTo>
                    <a:pt x="f44" y="f60"/>
                  </a:lnTo>
                  <a:lnTo>
                    <a:pt x="f42" y="f61"/>
                  </a:lnTo>
                  <a:lnTo>
                    <a:pt x="f36" y="f62"/>
                  </a:lnTo>
                  <a:lnTo>
                    <a:pt x="f63" y="f64"/>
                  </a:lnTo>
                  <a:lnTo>
                    <a:pt x="f65" y="f66"/>
                  </a:lnTo>
                  <a:lnTo>
                    <a:pt x="f67" y="f68"/>
                  </a:lnTo>
                  <a:lnTo>
                    <a:pt x="f69" y="f70"/>
                  </a:lnTo>
                  <a:lnTo>
                    <a:pt x="f71" y="f72"/>
                  </a:lnTo>
                  <a:lnTo>
                    <a:pt x="f73" y="f13"/>
                  </a:lnTo>
                  <a:lnTo>
                    <a:pt x="f74" y="f11"/>
                  </a:lnTo>
                  <a:lnTo>
                    <a:pt x="f26" y="f9"/>
                  </a:lnTo>
                  <a:lnTo>
                    <a:pt x="f75" y="f8"/>
                  </a:lnTo>
                  <a:lnTo>
                    <a:pt x="f7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6" name="Google Shape;102;p15">
              <a:extLst>
                <a:ext uri="{FF2B5EF4-FFF2-40B4-BE49-F238E27FC236}">
                  <a16:creationId xmlns:a16="http://schemas.microsoft.com/office/drawing/2014/main" id="{7902F93F-5A94-CEB8-FDAE-D5BCDB39D428}"/>
                </a:ext>
              </a:extLst>
            </p:cNvPr>
            <p:cNvSpPr/>
            <p:nvPr/>
          </p:nvSpPr>
          <p:spPr>
            <a:xfrm>
              <a:off x="5585228" y="1399406"/>
              <a:ext cx="130448" cy="56756"/>
            </a:xfrm>
            <a:custGeom>
              <a:avLst/>
              <a:gdLst>
                <a:gd name="f0" fmla="val w"/>
                <a:gd name="f1" fmla="val h"/>
                <a:gd name="f2" fmla="val 0"/>
                <a:gd name="f3" fmla="val 6925"/>
                <a:gd name="f4" fmla="val 3013"/>
                <a:gd name="f5" fmla="val 6295"/>
                <a:gd name="f6" fmla="val 1"/>
                <a:gd name="f7" fmla="val 6160"/>
                <a:gd name="f8" fmla="val 46"/>
                <a:gd name="f9" fmla="val 5463"/>
                <a:gd name="f10" fmla="val 293"/>
                <a:gd name="f11" fmla="val 4744"/>
                <a:gd name="f12" fmla="val 518"/>
                <a:gd name="f13" fmla="val 3305"/>
                <a:gd name="f14" fmla="val 945"/>
                <a:gd name="f15" fmla="val 1866"/>
                <a:gd name="f16" fmla="val 1372"/>
                <a:gd name="f17" fmla="val 428"/>
                <a:gd name="f18" fmla="val 1799"/>
                <a:gd name="f19" fmla="val 315"/>
                <a:gd name="f20" fmla="val 1844"/>
                <a:gd name="f21" fmla="val 203"/>
                <a:gd name="f22" fmla="val 1934"/>
                <a:gd name="f23" fmla="val 113"/>
                <a:gd name="f24" fmla="val 2024"/>
                <a:gd name="f25" fmla="val 68"/>
                <a:gd name="f26" fmla="val 2114"/>
                <a:gd name="f27" fmla="val 23"/>
                <a:gd name="f28" fmla="val 2226"/>
                <a:gd name="f29" fmla="val 2339"/>
                <a:gd name="f30" fmla="val 2451"/>
                <a:gd name="f31" fmla="val 2563"/>
                <a:gd name="f32" fmla="val 2676"/>
                <a:gd name="f33" fmla="val 135"/>
                <a:gd name="f34" fmla="val 2788"/>
                <a:gd name="f35" fmla="val 2856"/>
                <a:gd name="f36" fmla="val 2945"/>
                <a:gd name="f37" fmla="val 383"/>
                <a:gd name="f38" fmla="val 2990"/>
                <a:gd name="f39" fmla="val 495"/>
                <a:gd name="f40" fmla="val 630"/>
                <a:gd name="f41" fmla="val 765"/>
                <a:gd name="f42" fmla="val 2203"/>
                <a:gd name="f43" fmla="val 3642"/>
                <a:gd name="f44" fmla="val 2136"/>
                <a:gd name="f45" fmla="val 5081"/>
                <a:gd name="f46" fmla="val 1709"/>
                <a:gd name="f47" fmla="val 5778"/>
                <a:gd name="f48" fmla="val 1484"/>
                <a:gd name="f49" fmla="val 6497"/>
                <a:gd name="f50" fmla="val 1237"/>
                <a:gd name="f51" fmla="val 6609"/>
                <a:gd name="f52" fmla="val 1170"/>
                <a:gd name="f53" fmla="val 6722"/>
                <a:gd name="f54" fmla="val 1102"/>
                <a:gd name="f55" fmla="val 6812"/>
                <a:gd name="f56" fmla="val 1012"/>
                <a:gd name="f57" fmla="val 6857"/>
                <a:gd name="f58" fmla="val 900"/>
                <a:gd name="f59" fmla="val 6902"/>
                <a:gd name="f60" fmla="val 787"/>
                <a:gd name="f61" fmla="val 6924"/>
                <a:gd name="f62" fmla="val 675"/>
                <a:gd name="f63" fmla="val 563"/>
                <a:gd name="f64" fmla="val 6879"/>
                <a:gd name="f65" fmla="val 450"/>
                <a:gd name="f66" fmla="val 338"/>
                <a:gd name="f67" fmla="val 6789"/>
                <a:gd name="f68" fmla="val 225"/>
                <a:gd name="f69" fmla="val 158"/>
                <a:gd name="f70" fmla="val 6632"/>
                <a:gd name="f71" fmla="val 91"/>
                <a:gd name="f72" fmla="val 6542"/>
                <a:gd name="f73" fmla="val 6430"/>
                <a:gd name="f74" fmla="*/ f0 1 6925"/>
                <a:gd name="f75" fmla="*/ f1 1 3013"/>
                <a:gd name="f76" fmla="val f2"/>
                <a:gd name="f77" fmla="val f3"/>
                <a:gd name="f78" fmla="val f4"/>
                <a:gd name="f79" fmla="+- f78 0 f76"/>
                <a:gd name="f80" fmla="+- f77 0 f76"/>
                <a:gd name="f81" fmla="*/ f80 1 6925"/>
                <a:gd name="f82" fmla="*/ f79 1 301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925" h="3013">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6" y="f29"/>
                  </a:lnTo>
                  <a:lnTo>
                    <a:pt x="f6" y="f30"/>
                  </a:lnTo>
                  <a:lnTo>
                    <a:pt x="f27" y="f31"/>
                  </a:lnTo>
                  <a:lnTo>
                    <a:pt x="f25" y="f32"/>
                  </a:lnTo>
                  <a:lnTo>
                    <a:pt x="f33" y="f34"/>
                  </a:lnTo>
                  <a:lnTo>
                    <a:pt x="f21" y="f35"/>
                  </a:lnTo>
                  <a:lnTo>
                    <a:pt x="f10" y="f36"/>
                  </a:lnTo>
                  <a:lnTo>
                    <a:pt x="f37" y="f38"/>
                  </a:lnTo>
                  <a:lnTo>
                    <a:pt x="f39" y="f4"/>
                  </a:lnTo>
                  <a:lnTo>
                    <a:pt x="f40" y="f4"/>
                  </a:lnTo>
                  <a:lnTo>
                    <a:pt x="f41" y="f38"/>
                  </a:lnTo>
                  <a:lnTo>
                    <a:pt x="f42" y="f31"/>
                  </a:lnTo>
                  <a:lnTo>
                    <a:pt x="f43" y="f44"/>
                  </a:lnTo>
                  <a:lnTo>
                    <a:pt x="f45" y="f46"/>
                  </a:lnTo>
                  <a:lnTo>
                    <a:pt x="f47" y="f48"/>
                  </a:lnTo>
                  <a:lnTo>
                    <a:pt x="f49" y="f50"/>
                  </a:lnTo>
                  <a:lnTo>
                    <a:pt x="f51" y="f52"/>
                  </a:lnTo>
                  <a:lnTo>
                    <a:pt x="f53" y="f54"/>
                  </a:lnTo>
                  <a:lnTo>
                    <a:pt x="f55" y="f56"/>
                  </a:lnTo>
                  <a:lnTo>
                    <a:pt x="f57" y="f58"/>
                  </a:lnTo>
                  <a:lnTo>
                    <a:pt x="f59" y="f60"/>
                  </a:lnTo>
                  <a:lnTo>
                    <a:pt x="f61" y="f62"/>
                  </a:lnTo>
                  <a:lnTo>
                    <a:pt x="f59" y="f63"/>
                  </a:lnTo>
                  <a:lnTo>
                    <a:pt x="f64" y="f65"/>
                  </a:lnTo>
                  <a:lnTo>
                    <a:pt x="f57" y="f66"/>
                  </a:lnTo>
                  <a:lnTo>
                    <a:pt x="f67" y="f68"/>
                  </a:lnTo>
                  <a:lnTo>
                    <a:pt x="f53" y="f69"/>
                  </a:lnTo>
                  <a:lnTo>
                    <a:pt x="f70" y="f71"/>
                  </a:lnTo>
                  <a:lnTo>
                    <a:pt x="f72" y="f27"/>
                  </a:lnTo>
                  <a:lnTo>
                    <a:pt x="f7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7" name="Google Shape;103;p15">
              <a:extLst>
                <a:ext uri="{FF2B5EF4-FFF2-40B4-BE49-F238E27FC236}">
                  <a16:creationId xmlns:a16="http://schemas.microsoft.com/office/drawing/2014/main" id="{F57F58BD-52F6-EC3D-D2A1-33C844D4607D}"/>
                </a:ext>
              </a:extLst>
            </p:cNvPr>
            <p:cNvSpPr/>
            <p:nvPr/>
          </p:nvSpPr>
          <p:spPr>
            <a:xfrm>
              <a:off x="5520013" y="1609444"/>
              <a:ext cx="113083" cy="77083"/>
            </a:xfrm>
            <a:custGeom>
              <a:avLst/>
              <a:gdLst>
                <a:gd name="f0" fmla="val w"/>
                <a:gd name="f1" fmla="val h"/>
                <a:gd name="f2" fmla="val 0"/>
                <a:gd name="f3" fmla="val 6003"/>
                <a:gd name="f4" fmla="val 4092"/>
                <a:gd name="f5" fmla="val 5351"/>
                <a:gd name="f6" fmla="val 5216"/>
                <a:gd name="f7" fmla="val 45"/>
                <a:gd name="f8" fmla="val 5103"/>
                <a:gd name="f9" fmla="val 90"/>
                <a:gd name="f10" fmla="val 2698"/>
                <a:gd name="f11" fmla="val 1506"/>
                <a:gd name="f12" fmla="val 1484"/>
                <a:gd name="f13" fmla="val 2226"/>
                <a:gd name="f14" fmla="val 293"/>
                <a:gd name="f15" fmla="val 2945"/>
                <a:gd name="f16" fmla="val 181"/>
                <a:gd name="f17" fmla="val 3013"/>
                <a:gd name="f18" fmla="val 91"/>
                <a:gd name="f19" fmla="val 3125"/>
                <a:gd name="f20" fmla="val 46"/>
                <a:gd name="f21" fmla="val 3215"/>
                <a:gd name="f22" fmla="val 1"/>
                <a:gd name="f23" fmla="val 3327"/>
                <a:gd name="f24" fmla="val 3462"/>
                <a:gd name="f25" fmla="val 23"/>
                <a:gd name="f26" fmla="val 3574"/>
                <a:gd name="f27" fmla="val 3687"/>
                <a:gd name="f28" fmla="val 3777"/>
                <a:gd name="f29" fmla="val 158"/>
                <a:gd name="f30" fmla="val 3889"/>
                <a:gd name="f31" fmla="val 248"/>
                <a:gd name="f32" fmla="val 3957"/>
                <a:gd name="f33" fmla="val 338"/>
                <a:gd name="f34" fmla="val 4024"/>
                <a:gd name="f35" fmla="val 428"/>
                <a:gd name="f36" fmla="val 4069"/>
                <a:gd name="f37" fmla="val 540"/>
                <a:gd name="f38" fmla="val 675"/>
                <a:gd name="f39" fmla="val 788"/>
                <a:gd name="f40" fmla="val 922"/>
                <a:gd name="f41" fmla="val 4002"/>
                <a:gd name="f42" fmla="val 2114"/>
                <a:gd name="f43" fmla="val 3282"/>
                <a:gd name="f44" fmla="val 3305"/>
                <a:gd name="f45" fmla="val 2585"/>
                <a:gd name="f46" fmla="val 5710"/>
                <a:gd name="f47" fmla="val 1169"/>
                <a:gd name="f48" fmla="val 5823"/>
                <a:gd name="f49" fmla="val 1079"/>
                <a:gd name="f50" fmla="val 5913"/>
                <a:gd name="f51" fmla="val 989"/>
                <a:gd name="f52" fmla="val 5980"/>
                <a:gd name="f53" fmla="val 877"/>
                <a:gd name="f54" fmla="val 765"/>
                <a:gd name="f55" fmla="val 652"/>
                <a:gd name="f56" fmla="val 5958"/>
                <a:gd name="f57" fmla="val 427"/>
                <a:gd name="f58" fmla="val 337"/>
                <a:gd name="f59" fmla="val 5845"/>
                <a:gd name="f60" fmla="val 225"/>
                <a:gd name="f61" fmla="val 5778"/>
                <a:gd name="f62" fmla="val 5688"/>
                <a:gd name="f63" fmla="val 5576"/>
                <a:gd name="f64" fmla="val 5463"/>
                <a:gd name="f65" fmla="*/ f0 1 6003"/>
                <a:gd name="f66" fmla="*/ f1 1 4092"/>
                <a:gd name="f67" fmla="val f2"/>
                <a:gd name="f68" fmla="val f3"/>
                <a:gd name="f69" fmla="val f4"/>
                <a:gd name="f70" fmla="+- f69 0 f67"/>
                <a:gd name="f71" fmla="+- f68 0 f67"/>
                <a:gd name="f72" fmla="*/ f71 1 6003"/>
                <a:gd name="f73" fmla="*/ f70 1 409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6003" h="4092">
                  <a:moveTo>
                    <a:pt x="f5" y="f2"/>
                  </a:moveTo>
                  <a:lnTo>
                    <a:pt x="f6" y="f7"/>
                  </a:lnTo>
                  <a:lnTo>
                    <a:pt x="f8" y="f9"/>
                  </a:lnTo>
                  <a:lnTo>
                    <a:pt x="f10" y="f11"/>
                  </a:lnTo>
                  <a:lnTo>
                    <a:pt x="f12" y="f13"/>
                  </a:lnTo>
                  <a:lnTo>
                    <a:pt x="f14" y="f15"/>
                  </a:lnTo>
                  <a:lnTo>
                    <a:pt x="f16" y="f17"/>
                  </a:lnTo>
                  <a:lnTo>
                    <a:pt x="f18" y="f19"/>
                  </a:lnTo>
                  <a:lnTo>
                    <a:pt x="f20" y="f21"/>
                  </a:lnTo>
                  <a:lnTo>
                    <a:pt x="f22" y="f23"/>
                  </a:lnTo>
                  <a:lnTo>
                    <a:pt x="f22" y="f24"/>
                  </a:lnTo>
                  <a:lnTo>
                    <a:pt x="f25" y="f26"/>
                  </a:lnTo>
                  <a:lnTo>
                    <a:pt x="f20" y="f27"/>
                  </a:lnTo>
                  <a:lnTo>
                    <a:pt x="f18" y="f28"/>
                  </a:lnTo>
                  <a:lnTo>
                    <a:pt x="f29" y="f30"/>
                  </a:lnTo>
                  <a:lnTo>
                    <a:pt x="f31" y="f32"/>
                  </a:lnTo>
                  <a:lnTo>
                    <a:pt x="f33" y="f34"/>
                  </a:lnTo>
                  <a:lnTo>
                    <a:pt x="f35" y="f36"/>
                  </a:lnTo>
                  <a:lnTo>
                    <a:pt x="f37" y="f4"/>
                  </a:lnTo>
                  <a:lnTo>
                    <a:pt x="f38" y="f4"/>
                  </a:lnTo>
                  <a:lnTo>
                    <a:pt x="f39" y="f36"/>
                  </a:lnTo>
                  <a:lnTo>
                    <a:pt x="f40" y="f41"/>
                  </a:lnTo>
                  <a:lnTo>
                    <a:pt x="f42" y="f43"/>
                  </a:lnTo>
                  <a:lnTo>
                    <a:pt x="f44" y="f45"/>
                  </a:lnTo>
                  <a:lnTo>
                    <a:pt x="f46" y="f47"/>
                  </a:lnTo>
                  <a:lnTo>
                    <a:pt x="f48" y="f49"/>
                  </a:lnTo>
                  <a:lnTo>
                    <a:pt x="f50" y="f51"/>
                  </a:lnTo>
                  <a:lnTo>
                    <a:pt x="f52" y="f53"/>
                  </a:lnTo>
                  <a:lnTo>
                    <a:pt x="f3" y="f54"/>
                  </a:lnTo>
                  <a:lnTo>
                    <a:pt x="f3" y="f55"/>
                  </a:lnTo>
                  <a:lnTo>
                    <a:pt x="f3" y="f37"/>
                  </a:lnTo>
                  <a:lnTo>
                    <a:pt x="f56" y="f57"/>
                  </a:lnTo>
                  <a:lnTo>
                    <a:pt x="f50" y="f58"/>
                  </a:lnTo>
                  <a:lnTo>
                    <a:pt x="f59" y="f60"/>
                  </a:lnTo>
                  <a:lnTo>
                    <a:pt x="f61" y="f29"/>
                  </a:lnTo>
                  <a:lnTo>
                    <a:pt x="f62" y="f9"/>
                  </a:lnTo>
                  <a:lnTo>
                    <a:pt x="f63" y="f7"/>
                  </a:lnTo>
                  <a:lnTo>
                    <a:pt x="f6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8" name="Google Shape;104;p15">
              <a:extLst>
                <a:ext uri="{FF2B5EF4-FFF2-40B4-BE49-F238E27FC236}">
                  <a16:creationId xmlns:a16="http://schemas.microsoft.com/office/drawing/2014/main" id="{D3C846A1-2665-F876-F27D-C281A76CB85B}"/>
                </a:ext>
              </a:extLst>
            </p:cNvPr>
            <p:cNvSpPr/>
            <p:nvPr/>
          </p:nvSpPr>
          <p:spPr>
            <a:xfrm>
              <a:off x="5367143" y="1804230"/>
              <a:ext cx="130448" cy="91906"/>
            </a:xfrm>
            <a:custGeom>
              <a:avLst/>
              <a:gdLst>
                <a:gd name="f0" fmla="val w"/>
                <a:gd name="f1" fmla="val h"/>
                <a:gd name="f2" fmla="val 0"/>
                <a:gd name="f3" fmla="val 6925"/>
                <a:gd name="f4" fmla="val 4879"/>
                <a:gd name="f5" fmla="val 608"/>
                <a:gd name="f6" fmla="val 1"/>
                <a:gd name="f7" fmla="val 473"/>
                <a:gd name="f8" fmla="val 23"/>
                <a:gd name="f9" fmla="val 383"/>
                <a:gd name="f10" fmla="val 68"/>
                <a:gd name="f11" fmla="val 271"/>
                <a:gd name="f12" fmla="val 136"/>
                <a:gd name="f13" fmla="val 181"/>
                <a:gd name="f14" fmla="val 203"/>
                <a:gd name="f15" fmla="val 113"/>
                <a:gd name="f16" fmla="val 293"/>
                <a:gd name="f17" fmla="val 46"/>
                <a:gd name="f18" fmla="val 495"/>
                <a:gd name="f19" fmla="val 720"/>
                <a:gd name="f20" fmla="val 832"/>
                <a:gd name="f21" fmla="val 91"/>
                <a:gd name="f22" fmla="val 945"/>
                <a:gd name="f23" fmla="val 1057"/>
                <a:gd name="f24" fmla="val 518"/>
                <a:gd name="f25" fmla="val 1349"/>
                <a:gd name="f26" fmla="val 833"/>
                <a:gd name="f27" fmla="val 1619"/>
                <a:gd name="f28" fmla="val 1529"/>
                <a:gd name="f29" fmla="val 2159"/>
                <a:gd name="f30" fmla="val 2226"/>
                <a:gd name="f31" fmla="val 2653"/>
                <a:gd name="f32" fmla="val 2946"/>
                <a:gd name="f33" fmla="val 3125"/>
                <a:gd name="f34" fmla="val 3710"/>
                <a:gd name="f35" fmla="val 3575"/>
                <a:gd name="f36" fmla="val 4452"/>
                <a:gd name="f37" fmla="val 3979"/>
                <a:gd name="f38" fmla="val 5980"/>
                <a:gd name="f39" fmla="val 4811"/>
                <a:gd name="f40" fmla="val 6115"/>
                <a:gd name="f41" fmla="val 4856"/>
                <a:gd name="f42" fmla="val 6250"/>
                <a:gd name="f43" fmla="val 6362"/>
                <a:gd name="f44" fmla="val 6475"/>
                <a:gd name="f45" fmla="val 6587"/>
                <a:gd name="f46" fmla="val 6677"/>
                <a:gd name="f47" fmla="val 4744"/>
                <a:gd name="f48" fmla="val 6767"/>
                <a:gd name="f49" fmla="val 4654"/>
                <a:gd name="f50" fmla="val 6834"/>
                <a:gd name="f51" fmla="val 4564"/>
                <a:gd name="f52" fmla="val 6879"/>
                <a:gd name="f53" fmla="val 6902"/>
                <a:gd name="f54" fmla="val 4339"/>
                <a:gd name="f55" fmla="val 6924"/>
                <a:gd name="f56" fmla="val 4227"/>
                <a:gd name="f57" fmla="val 4114"/>
                <a:gd name="f58" fmla="val 4002"/>
                <a:gd name="f59" fmla="val 6812"/>
                <a:gd name="f60" fmla="val 3912"/>
                <a:gd name="f61" fmla="val 6722"/>
                <a:gd name="f62" fmla="val 3822"/>
                <a:gd name="f63" fmla="val 6610"/>
                <a:gd name="f64" fmla="val 3732"/>
                <a:gd name="f65" fmla="val 5149"/>
                <a:gd name="f66" fmla="val 2968"/>
                <a:gd name="f67" fmla="val 4429"/>
                <a:gd name="f68" fmla="val 2563"/>
                <a:gd name="f69" fmla="val 2136"/>
                <a:gd name="f70" fmla="val 3013"/>
                <a:gd name="f71" fmla="val 1709"/>
                <a:gd name="f72" fmla="val 2339"/>
                <a:gd name="f73" fmla="val 1237"/>
                <a:gd name="f74" fmla="val 1687"/>
                <a:gd name="f75" fmla="val 1372"/>
                <a:gd name="f76" fmla="val 450"/>
                <a:gd name="f77" fmla="*/ f0 1 6925"/>
                <a:gd name="f78" fmla="*/ f1 1 4879"/>
                <a:gd name="f79" fmla="val f2"/>
                <a:gd name="f80" fmla="val f3"/>
                <a:gd name="f81" fmla="val f4"/>
                <a:gd name="f82" fmla="+- f81 0 f79"/>
                <a:gd name="f83" fmla="+- f80 0 f79"/>
                <a:gd name="f84" fmla="*/ f83 1 6925"/>
                <a:gd name="f85" fmla="*/ f82 1 487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6925" h="4879">
                  <a:moveTo>
                    <a:pt x="f5" y="f6"/>
                  </a:moveTo>
                  <a:lnTo>
                    <a:pt x="f7" y="f8"/>
                  </a:lnTo>
                  <a:lnTo>
                    <a:pt x="f9" y="f10"/>
                  </a:lnTo>
                  <a:lnTo>
                    <a:pt x="f11" y="f12"/>
                  </a:lnTo>
                  <a:lnTo>
                    <a:pt x="f13" y="f14"/>
                  </a:lnTo>
                  <a:lnTo>
                    <a:pt x="f15" y="f16"/>
                  </a:lnTo>
                  <a:lnTo>
                    <a:pt x="f17" y="f9"/>
                  </a:lnTo>
                  <a:lnTo>
                    <a:pt x="f8" y="f18"/>
                  </a:lnTo>
                  <a:lnTo>
                    <a:pt x="f6" y="f5"/>
                  </a:lnTo>
                  <a:lnTo>
                    <a:pt x="f6" y="f19"/>
                  </a:lnTo>
                  <a:lnTo>
                    <a:pt x="f8" y="f20"/>
                  </a:lnTo>
                  <a:lnTo>
                    <a:pt x="f21"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47"/>
                  </a:lnTo>
                  <a:lnTo>
                    <a:pt x="f48" y="f49"/>
                  </a:lnTo>
                  <a:lnTo>
                    <a:pt x="f50" y="f51"/>
                  </a:lnTo>
                  <a:lnTo>
                    <a:pt x="f52" y="f36"/>
                  </a:lnTo>
                  <a:lnTo>
                    <a:pt x="f53" y="f54"/>
                  </a:lnTo>
                  <a:lnTo>
                    <a:pt x="f55" y="f56"/>
                  </a:lnTo>
                  <a:lnTo>
                    <a:pt x="f53" y="f57"/>
                  </a:lnTo>
                  <a:lnTo>
                    <a:pt x="f52" y="f58"/>
                  </a:lnTo>
                  <a:lnTo>
                    <a:pt x="f59" y="f60"/>
                  </a:lnTo>
                  <a:lnTo>
                    <a:pt x="f61" y="f62"/>
                  </a:lnTo>
                  <a:lnTo>
                    <a:pt x="f63" y="f64"/>
                  </a:lnTo>
                  <a:lnTo>
                    <a:pt x="f65" y="f66"/>
                  </a:lnTo>
                  <a:lnTo>
                    <a:pt x="f67" y="f68"/>
                  </a:lnTo>
                  <a:lnTo>
                    <a:pt x="f34" y="f69"/>
                  </a:lnTo>
                  <a:lnTo>
                    <a:pt x="f70" y="f71"/>
                  </a:lnTo>
                  <a:lnTo>
                    <a:pt x="f72" y="f73"/>
                  </a:lnTo>
                  <a:lnTo>
                    <a:pt x="f74" y="f19"/>
                  </a:lnTo>
                  <a:lnTo>
                    <a:pt x="f75" y="f76"/>
                  </a:lnTo>
                  <a:lnTo>
                    <a:pt x="f23" y="f13"/>
                  </a:lnTo>
                  <a:lnTo>
                    <a:pt x="f22" y="f21"/>
                  </a:lnTo>
                  <a:lnTo>
                    <a:pt x="f26" y="f8"/>
                  </a:lnTo>
                  <a:lnTo>
                    <a:pt x="f19"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9" name="Google Shape;105;p15">
              <a:extLst>
                <a:ext uri="{FF2B5EF4-FFF2-40B4-BE49-F238E27FC236}">
                  <a16:creationId xmlns:a16="http://schemas.microsoft.com/office/drawing/2014/main" id="{3960F032-3471-FD06-1002-79DB220C15A7}"/>
                </a:ext>
              </a:extLst>
            </p:cNvPr>
            <p:cNvSpPr/>
            <p:nvPr/>
          </p:nvSpPr>
          <p:spPr>
            <a:xfrm>
              <a:off x="5527209" y="1781360"/>
              <a:ext cx="90214" cy="98252"/>
            </a:xfrm>
            <a:custGeom>
              <a:avLst/>
              <a:gdLst>
                <a:gd name="f0" fmla="val w"/>
                <a:gd name="f1" fmla="val h"/>
                <a:gd name="f2" fmla="val 0"/>
                <a:gd name="f3" fmla="val 4789"/>
                <a:gd name="f4" fmla="val 5216"/>
                <a:gd name="f5" fmla="val 4137"/>
                <a:gd name="f6" fmla="val 1"/>
                <a:gd name="f7" fmla="val 4002"/>
                <a:gd name="f8" fmla="val 46"/>
                <a:gd name="f9" fmla="val 3890"/>
                <a:gd name="f10" fmla="val 113"/>
                <a:gd name="f11" fmla="val 3598"/>
                <a:gd name="f12" fmla="val 316"/>
                <a:gd name="f13" fmla="val 3328"/>
                <a:gd name="f14" fmla="val 518"/>
                <a:gd name="f15" fmla="val 2811"/>
                <a:gd name="f16" fmla="val 990"/>
                <a:gd name="f17" fmla="val 2339"/>
                <a:gd name="f18" fmla="val 1462"/>
                <a:gd name="f19" fmla="val 1867"/>
                <a:gd name="f20" fmla="val 1979"/>
                <a:gd name="f21" fmla="val 1440"/>
                <a:gd name="f22" fmla="val 2496"/>
                <a:gd name="f23" fmla="val 1012"/>
                <a:gd name="f24" fmla="val 3035"/>
                <a:gd name="f25" fmla="val 158"/>
                <a:gd name="f26" fmla="val 4114"/>
                <a:gd name="f27" fmla="val 68"/>
                <a:gd name="f28" fmla="val 4249"/>
                <a:gd name="f29" fmla="val 23"/>
                <a:gd name="f30" fmla="val 4362"/>
                <a:gd name="f31" fmla="val 4497"/>
                <a:gd name="f32" fmla="val 4609"/>
                <a:gd name="f33" fmla="val 4721"/>
                <a:gd name="f34" fmla="val 4834"/>
                <a:gd name="f35" fmla="val 136"/>
                <a:gd name="f36" fmla="val 4946"/>
                <a:gd name="f37" fmla="val 226"/>
                <a:gd name="f38" fmla="val 5036"/>
                <a:gd name="f39" fmla="val 293"/>
                <a:gd name="f40" fmla="val 5104"/>
                <a:gd name="f41" fmla="val 406"/>
                <a:gd name="f42" fmla="val 5149"/>
                <a:gd name="f43" fmla="val 495"/>
                <a:gd name="f44" fmla="val 5193"/>
                <a:gd name="f45" fmla="val 608"/>
                <a:gd name="f46" fmla="val 720"/>
                <a:gd name="f47" fmla="val 833"/>
                <a:gd name="f48" fmla="val 5171"/>
                <a:gd name="f49" fmla="val 923"/>
                <a:gd name="f50" fmla="val 1035"/>
                <a:gd name="f51" fmla="val 4991"/>
                <a:gd name="f52" fmla="val 1822"/>
                <a:gd name="f53" fmla="val 3980"/>
                <a:gd name="f54" fmla="val 2226"/>
                <a:gd name="f55" fmla="val 3463"/>
                <a:gd name="f56" fmla="val 2631"/>
                <a:gd name="f57" fmla="val 2968"/>
                <a:gd name="f58" fmla="val 3058"/>
                <a:gd name="f59" fmla="val 2474"/>
                <a:gd name="f60" fmla="val 3508"/>
                <a:gd name="f61" fmla="val 2001"/>
                <a:gd name="f62" fmla="val 1574"/>
                <a:gd name="f63" fmla="val 1372"/>
                <a:gd name="f64" fmla="val 4519"/>
                <a:gd name="f65" fmla="val 1170"/>
                <a:gd name="f66" fmla="val 1080"/>
                <a:gd name="f67" fmla="val 4699"/>
                <a:gd name="f68" fmla="val 4744"/>
                <a:gd name="f69" fmla="val 878"/>
                <a:gd name="f70" fmla="val 4766"/>
                <a:gd name="f71" fmla="val 743"/>
                <a:gd name="f72" fmla="val 630"/>
                <a:gd name="f73" fmla="val 405"/>
                <a:gd name="f74" fmla="val 4677"/>
                <a:gd name="f75" fmla="val 203"/>
                <a:gd name="f76" fmla="val 4542"/>
                <a:gd name="f77" fmla="val 4452"/>
                <a:gd name="f78" fmla="val 4339"/>
                <a:gd name="f79" fmla="*/ f0 1 4789"/>
                <a:gd name="f80" fmla="*/ f1 1 5216"/>
                <a:gd name="f81" fmla="val f2"/>
                <a:gd name="f82" fmla="val f3"/>
                <a:gd name="f83" fmla="val f4"/>
                <a:gd name="f84" fmla="+- f83 0 f81"/>
                <a:gd name="f85" fmla="+- f82 0 f81"/>
                <a:gd name="f86" fmla="*/ f85 1 4789"/>
                <a:gd name="f87" fmla="*/ f84 1 5216"/>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789" h="52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6" y="f31"/>
                  </a:lnTo>
                  <a:lnTo>
                    <a:pt x="f6" y="f32"/>
                  </a:lnTo>
                  <a:lnTo>
                    <a:pt x="f29" y="f33"/>
                  </a:lnTo>
                  <a:lnTo>
                    <a:pt x="f27" y="f34"/>
                  </a:lnTo>
                  <a:lnTo>
                    <a:pt x="f35" y="f36"/>
                  </a:lnTo>
                  <a:lnTo>
                    <a:pt x="f37" y="f38"/>
                  </a:lnTo>
                  <a:lnTo>
                    <a:pt x="f39" y="f40"/>
                  </a:lnTo>
                  <a:lnTo>
                    <a:pt x="f41" y="f42"/>
                  </a:lnTo>
                  <a:lnTo>
                    <a:pt x="f43" y="f44"/>
                  </a:lnTo>
                  <a:lnTo>
                    <a:pt x="f45" y="f4"/>
                  </a:lnTo>
                  <a:lnTo>
                    <a:pt x="f46" y="f44"/>
                  </a:lnTo>
                  <a:lnTo>
                    <a:pt x="f47" y="f48"/>
                  </a:lnTo>
                  <a:lnTo>
                    <a:pt x="f49" y="f40"/>
                  </a:lnTo>
                  <a:lnTo>
                    <a:pt x="f50" y="f51"/>
                  </a:lnTo>
                  <a:lnTo>
                    <a:pt x="f52" y="f53"/>
                  </a:lnTo>
                  <a:lnTo>
                    <a:pt x="f54" y="f55"/>
                  </a:lnTo>
                  <a:lnTo>
                    <a:pt x="f56" y="f57"/>
                  </a:lnTo>
                  <a:lnTo>
                    <a:pt x="f58" y="f59"/>
                  </a:lnTo>
                  <a:lnTo>
                    <a:pt x="f60" y="f61"/>
                  </a:lnTo>
                  <a:lnTo>
                    <a:pt x="f7" y="f62"/>
                  </a:lnTo>
                  <a:lnTo>
                    <a:pt x="f28" y="f63"/>
                  </a:lnTo>
                  <a:lnTo>
                    <a:pt x="f64" y="f65"/>
                  </a:lnTo>
                  <a:lnTo>
                    <a:pt x="f32" y="f66"/>
                  </a:lnTo>
                  <a:lnTo>
                    <a:pt x="f67" y="f16"/>
                  </a:lnTo>
                  <a:lnTo>
                    <a:pt x="f68" y="f69"/>
                  </a:lnTo>
                  <a:lnTo>
                    <a:pt x="f70" y="f71"/>
                  </a:lnTo>
                  <a:lnTo>
                    <a:pt x="f3" y="f72"/>
                  </a:lnTo>
                  <a:lnTo>
                    <a:pt x="f70" y="f14"/>
                  </a:lnTo>
                  <a:lnTo>
                    <a:pt x="f68" y="f73"/>
                  </a:lnTo>
                  <a:lnTo>
                    <a:pt x="f74" y="f39"/>
                  </a:lnTo>
                  <a:lnTo>
                    <a:pt x="f32" y="f75"/>
                  </a:lnTo>
                  <a:lnTo>
                    <a:pt x="f76" y="f10"/>
                  </a:lnTo>
                  <a:lnTo>
                    <a:pt x="f77" y="f27"/>
                  </a:lnTo>
                  <a:lnTo>
                    <a:pt x="f78" y="f29"/>
                  </a:lnTo>
                  <a:lnTo>
                    <a:pt x="f28"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0" name="Google Shape;106;p15">
              <a:extLst>
                <a:ext uri="{FF2B5EF4-FFF2-40B4-BE49-F238E27FC236}">
                  <a16:creationId xmlns:a16="http://schemas.microsoft.com/office/drawing/2014/main" id="{05FD8347-39FF-6136-33CE-FED21A891C67}"/>
                </a:ext>
              </a:extLst>
            </p:cNvPr>
            <p:cNvSpPr/>
            <p:nvPr/>
          </p:nvSpPr>
          <p:spPr>
            <a:xfrm>
              <a:off x="5426424" y="2035436"/>
              <a:ext cx="140607" cy="75822"/>
            </a:xfrm>
            <a:custGeom>
              <a:avLst/>
              <a:gdLst>
                <a:gd name="f0" fmla="val w"/>
                <a:gd name="f1" fmla="val h"/>
                <a:gd name="f2" fmla="val 0"/>
                <a:gd name="f3" fmla="val 7464"/>
                <a:gd name="f4" fmla="val 4025"/>
                <a:gd name="f5" fmla="val 675"/>
                <a:gd name="f6" fmla="val 563"/>
                <a:gd name="f7" fmla="val 23"/>
                <a:gd name="f8" fmla="val 428"/>
                <a:gd name="f9" fmla="val 45"/>
                <a:gd name="f10" fmla="val 338"/>
                <a:gd name="f11" fmla="val 90"/>
                <a:gd name="f12" fmla="val 248"/>
                <a:gd name="f13" fmla="val 158"/>
                <a:gd name="f14" fmla="val 91"/>
                <a:gd name="f15" fmla="val 337"/>
                <a:gd name="f16" fmla="val 46"/>
                <a:gd name="f17" fmla="val 450"/>
                <a:gd name="f18" fmla="val 1"/>
                <a:gd name="f19" fmla="val 562"/>
                <a:gd name="f20" fmla="val 787"/>
                <a:gd name="f21" fmla="val 899"/>
                <a:gd name="f22" fmla="val 113"/>
                <a:gd name="f23" fmla="val 989"/>
                <a:gd name="f24" fmla="val 203"/>
                <a:gd name="f25" fmla="val 1079"/>
                <a:gd name="f26" fmla="val 316"/>
                <a:gd name="f27" fmla="val 1147"/>
                <a:gd name="f28" fmla="val 1551"/>
                <a:gd name="f29" fmla="val 2002"/>
                <a:gd name="f30" fmla="val 1933"/>
                <a:gd name="f31" fmla="val 3732"/>
                <a:gd name="f32" fmla="val 2675"/>
                <a:gd name="f33" fmla="val 4452"/>
                <a:gd name="f34" fmla="val 3035"/>
                <a:gd name="f35" fmla="val 5194"/>
                <a:gd name="f36" fmla="val 3395"/>
                <a:gd name="f37" fmla="val 5935"/>
                <a:gd name="f38" fmla="val 3709"/>
                <a:gd name="f39" fmla="val 6317"/>
                <a:gd name="f40" fmla="val 3867"/>
                <a:gd name="f41" fmla="val 6700"/>
                <a:gd name="f42" fmla="val 4002"/>
                <a:gd name="f43" fmla="val 6835"/>
                <a:gd name="f44" fmla="val 4024"/>
                <a:gd name="f45" fmla="val 6969"/>
                <a:gd name="f46" fmla="val 7082"/>
                <a:gd name="f47" fmla="val 7172"/>
                <a:gd name="f48" fmla="val 3957"/>
                <a:gd name="f49" fmla="val 7262"/>
                <a:gd name="f50" fmla="val 7329"/>
                <a:gd name="f51" fmla="val 3777"/>
                <a:gd name="f52" fmla="val 7396"/>
                <a:gd name="f53" fmla="val 3687"/>
                <a:gd name="f54" fmla="val 7441"/>
                <a:gd name="f55" fmla="val 3574"/>
                <a:gd name="f56" fmla="val 3462"/>
                <a:gd name="f57" fmla="val 3350"/>
                <a:gd name="f58" fmla="val 3237"/>
                <a:gd name="f59" fmla="val 3125"/>
                <a:gd name="f60" fmla="val 7352"/>
                <a:gd name="f61" fmla="val 3012"/>
                <a:gd name="f62" fmla="val 2945"/>
                <a:gd name="f63" fmla="val 7149"/>
                <a:gd name="f64" fmla="val 2855"/>
                <a:gd name="f65" fmla="val 7037"/>
                <a:gd name="f66" fmla="val 2810"/>
                <a:gd name="f67" fmla="val 6632"/>
                <a:gd name="f68" fmla="val 6250"/>
                <a:gd name="f69" fmla="val 2518"/>
                <a:gd name="f70" fmla="val 5463"/>
                <a:gd name="f71" fmla="val 2158"/>
                <a:gd name="f72" fmla="val 4699"/>
                <a:gd name="f73" fmla="val 1799"/>
                <a:gd name="f74" fmla="val 3935"/>
                <a:gd name="f75" fmla="val 1439"/>
                <a:gd name="f76" fmla="val 2429"/>
                <a:gd name="f77" fmla="val 1687"/>
                <a:gd name="f78" fmla="val 945"/>
                <a:gd name="f79" fmla="val 810"/>
                <a:gd name="f80" fmla="*/ f0 1 7464"/>
                <a:gd name="f81" fmla="*/ f1 1 4025"/>
                <a:gd name="f82" fmla="val f2"/>
                <a:gd name="f83" fmla="val f3"/>
                <a:gd name="f84" fmla="val f4"/>
                <a:gd name="f85" fmla="+- f84 0 f82"/>
                <a:gd name="f86" fmla="+- f83 0 f82"/>
                <a:gd name="f87" fmla="*/ f86 1 7464"/>
                <a:gd name="f88" fmla="*/ f85 1 402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464" h="4025">
                  <a:moveTo>
                    <a:pt x="f5" y="f2"/>
                  </a:moveTo>
                  <a:lnTo>
                    <a:pt x="f6" y="f7"/>
                  </a:lnTo>
                  <a:lnTo>
                    <a:pt x="f8" y="f9"/>
                  </a:lnTo>
                  <a:lnTo>
                    <a:pt x="f10" y="f11"/>
                  </a:lnTo>
                  <a:lnTo>
                    <a:pt x="f12" y="f13"/>
                  </a:lnTo>
                  <a:lnTo>
                    <a:pt x="f13" y="f12"/>
                  </a:lnTo>
                  <a:lnTo>
                    <a:pt x="f14" y="f15"/>
                  </a:lnTo>
                  <a:lnTo>
                    <a:pt x="f16" y="f17"/>
                  </a:lnTo>
                  <a:lnTo>
                    <a:pt x="f18" y="f19"/>
                  </a:lnTo>
                  <a:lnTo>
                    <a:pt x="f18" y="f5"/>
                  </a:lnTo>
                  <a:lnTo>
                    <a:pt x="f18" y="f20"/>
                  </a:lnTo>
                  <a:lnTo>
                    <a:pt x="f16" y="f21"/>
                  </a:lnTo>
                  <a:lnTo>
                    <a:pt x="f22" y="f23"/>
                  </a:lnTo>
                  <a:lnTo>
                    <a:pt x="f24" y="f25"/>
                  </a:lnTo>
                  <a:lnTo>
                    <a:pt x="f26" y="f27"/>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40"/>
                  </a:lnTo>
                  <a:lnTo>
                    <a:pt x="f50" y="f51"/>
                  </a:lnTo>
                  <a:lnTo>
                    <a:pt x="f52" y="f53"/>
                  </a:lnTo>
                  <a:lnTo>
                    <a:pt x="f54" y="f55"/>
                  </a:lnTo>
                  <a:lnTo>
                    <a:pt x="f3" y="f56"/>
                  </a:lnTo>
                  <a:lnTo>
                    <a:pt x="f3" y="f57"/>
                  </a:lnTo>
                  <a:lnTo>
                    <a:pt x="f54" y="f58"/>
                  </a:lnTo>
                  <a:lnTo>
                    <a:pt x="f52" y="f59"/>
                  </a:lnTo>
                  <a:lnTo>
                    <a:pt x="f60" y="f61"/>
                  </a:lnTo>
                  <a:lnTo>
                    <a:pt x="f49" y="f62"/>
                  </a:lnTo>
                  <a:lnTo>
                    <a:pt x="f63" y="f64"/>
                  </a:lnTo>
                  <a:lnTo>
                    <a:pt x="f65" y="f66"/>
                  </a:lnTo>
                  <a:lnTo>
                    <a:pt x="f67" y="f32"/>
                  </a:lnTo>
                  <a:lnTo>
                    <a:pt x="f68" y="f69"/>
                  </a:lnTo>
                  <a:lnTo>
                    <a:pt x="f70" y="f71"/>
                  </a:lnTo>
                  <a:lnTo>
                    <a:pt x="f72" y="f73"/>
                  </a:lnTo>
                  <a:lnTo>
                    <a:pt x="f74" y="f75"/>
                  </a:lnTo>
                  <a:lnTo>
                    <a:pt x="f76" y="f20"/>
                  </a:lnTo>
                  <a:lnTo>
                    <a:pt x="f77" y="f17"/>
                  </a:lnTo>
                  <a:lnTo>
                    <a:pt x="f78" y="f11"/>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1" name="Google Shape;107;p15">
              <a:extLst>
                <a:ext uri="{FF2B5EF4-FFF2-40B4-BE49-F238E27FC236}">
                  <a16:creationId xmlns:a16="http://schemas.microsoft.com/office/drawing/2014/main" id="{9AEB4569-D88F-D1C6-01D2-421DDB5BAE06}"/>
                </a:ext>
              </a:extLst>
            </p:cNvPr>
            <p:cNvSpPr/>
            <p:nvPr/>
          </p:nvSpPr>
          <p:spPr>
            <a:xfrm>
              <a:off x="5603443" y="2026548"/>
              <a:ext cx="110541" cy="90626"/>
            </a:xfrm>
            <a:custGeom>
              <a:avLst/>
              <a:gdLst>
                <a:gd name="f0" fmla="val 180"/>
                <a:gd name="f1" fmla="val w"/>
                <a:gd name="f2" fmla="val h"/>
                <a:gd name="f3" fmla="val 0"/>
                <a:gd name="f4" fmla="val 5868"/>
                <a:gd name="f5" fmla="val 4811"/>
                <a:gd name="f6" fmla="val 5193"/>
                <a:gd name="f7" fmla="val 5080"/>
                <a:gd name="f8" fmla="val 23"/>
                <a:gd name="f9" fmla="val 4946"/>
                <a:gd name="f10" fmla="val 90"/>
                <a:gd name="f11" fmla="val 4294"/>
                <a:gd name="f12" fmla="val 495"/>
                <a:gd name="f13" fmla="val 3664"/>
                <a:gd name="f14" fmla="val 899"/>
                <a:gd name="f15" fmla="val 3057"/>
                <a:gd name="f16" fmla="val 1326"/>
                <a:gd name="f17" fmla="val 2450"/>
                <a:gd name="f18" fmla="val 1776"/>
                <a:gd name="f19" fmla="val 1843"/>
                <a:gd name="f20" fmla="val 2226"/>
                <a:gd name="f21" fmla="val 1281"/>
                <a:gd name="f22" fmla="val 2720"/>
                <a:gd name="f23" fmla="val 719"/>
                <a:gd name="f24" fmla="val 3215"/>
                <a:gd name="f25" fmla="val 3754"/>
                <a:gd name="f26" fmla="val 3844"/>
                <a:gd name="f27" fmla="val 3979"/>
                <a:gd name="f28" fmla="val 4091"/>
                <a:gd name="f29" fmla="val 4204"/>
                <a:gd name="f30" fmla="val 4316"/>
                <a:gd name="f31" fmla="val 68"/>
                <a:gd name="f32" fmla="val 4429"/>
                <a:gd name="f33" fmla="val 113"/>
                <a:gd name="f34" fmla="val 4519"/>
                <a:gd name="f35" fmla="val 202"/>
                <a:gd name="f36" fmla="val 4608"/>
                <a:gd name="f37" fmla="val 270"/>
                <a:gd name="f38" fmla="val 4676"/>
                <a:gd name="f39" fmla="val 382"/>
                <a:gd name="f40" fmla="val 4743"/>
                <a:gd name="f41" fmla="val 4788"/>
                <a:gd name="f42" fmla="val 607"/>
                <a:gd name="f43" fmla="val 832"/>
                <a:gd name="f44" fmla="val 4766"/>
                <a:gd name="f45" fmla="val 944"/>
                <a:gd name="f46" fmla="val 4721"/>
                <a:gd name="f47" fmla="val 1057"/>
                <a:gd name="f48" fmla="val 4631"/>
                <a:gd name="f49" fmla="val 1574"/>
                <a:gd name="f50" fmla="val 4114"/>
                <a:gd name="f51" fmla="val 2091"/>
                <a:gd name="f52" fmla="val 3642"/>
                <a:gd name="f53" fmla="val 2653"/>
                <a:gd name="f54" fmla="val 3192"/>
                <a:gd name="f55" fmla="val 2743"/>
                <a:gd name="f56" fmla="val 3777"/>
                <a:gd name="f57" fmla="val 2316"/>
                <a:gd name="f58" fmla="val 4361"/>
                <a:gd name="f59" fmla="val 1911"/>
                <a:gd name="f60" fmla="val 4968"/>
                <a:gd name="f61" fmla="val 1529"/>
                <a:gd name="f62" fmla="val 5575"/>
                <a:gd name="f63" fmla="val 1169"/>
                <a:gd name="f64" fmla="val 5687"/>
                <a:gd name="f65" fmla="val 1079"/>
                <a:gd name="f66" fmla="val 5777"/>
                <a:gd name="f67" fmla="val 989"/>
                <a:gd name="f68" fmla="val 5822"/>
                <a:gd name="f69" fmla="val 877"/>
                <a:gd name="f70" fmla="val 5867"/>
                <a:gd name="f71" fmla="val 764"/>
                <a:gd name="f72" fmla="val 652"/>
                <a:gd name="f73" fmla="val 5845"/>
                <a:gd name="f74" fmla="val 540"/>
                <a:gd name="f75" fmla="val 427"/>
                <a:gd name="f76" fmla="val 315"/>
                <a:gd name="f77" fmla="val 5710"/>
                <a:gd name="f78" fmla="val 225"/>
                <a:gd name="f79" fmla="val 5620"/>
                <a:gd name="f80" fmla="val 135"/>
                <a:gd name="f81" fmla="val 5530"/>
                <a:gd name="f82" fmla="val 5418"/>
                <a:gd name="f83" fmla="val 5305"/>
                <a:gd name="f84" fmla="*/ f1 1 5868"/>
                <a:gd name="f85" fmla="*/ f2 1 4811"/>
                <a:gd name="f86" fmla="val f3"/>
                <a:gd name="f87" fmla="val f4"/>
                <a:gd name="f88" fmla="val f5"/>
                <a:gd name="f89" fmla="+- f88 0 f86"/>
                <a:gd name="f90" fmla="+- f87 0 f86"/>
                <a:gd name="f91" fmla="*/ f90 1 5868"/>
                <a:gd name="f92" fmla="*/ f89 1 481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5868" h="4811">
                  <a:moveTo>
                    <a:pt x="f6" y="f3"/>
                  </a:moveTo>
                  <a:lnTo>
                    <a:pt x="f7" y="f8"/>
                  </a:lnTo>
                  <a:lnTo>
                    <a:pt x="f9" y="f10"/>
                  </a:lnTo>
                  <a:lnTo>
                    <a:pt x="f11" y="f12"/>
                  </a:lnTo>
                  <a:lnTo>
                    <a:pt x="f13" y="f14"/>
                  </a:lnTo>
                  <a:lnTo>
                    <a:pt x="f15" y="f16"/>
                  </a:lnTo>
                  <a:lnTo>
                    <a:pt x="f17" y="f18"/>
                  </a:lnTo>
                  <a:lnTo>
                    <a:pt x="f19" y="f20"/>
                  </a:lnTo>
                  <a:lnTo>
                    <a:pt x="f21" y="f22"/>
                  </a:lnTo>
                  <a:lnTo>
                    <a:pt x="f23" y="f24"/>
                  </a:lnTo>
                  <a:lnTo>
                    <a:pt x="f0" y="f25"/>
                  </a:lnTo>
                  <a:lnTo>
                    <a:pt x="f10" y="f26"/>
                  </a:lnTo>
                  <a:lnTo>
                    <a:pt x="f8" y="f27"/>
                  </a:lnTo>
                  <a:lnTo>
                    <a:pt x="f3" y="f28"/>
                  </a:lnTo>
                  <a:lnTo>
                    <a:pt x="f3" y="f29"/>
                  </a:lnTo>
                  <a:lnTo>
                    <a:pt x="f8" y="f30"/>
                  </a:lnTo>
                  <a:lnTo>
                    <a:pt x="f31" y="f32"/>
                  </a:lnTo>
                  <a:lnTo>
                    <a:pt x="f33" y="f34"/>
                  </a:lnTo>
                  <a:lnTo>
                    <a:pt x="f35" y="f36"/>
                  </a:lnTo>
                  <a:lnTo>
                    <a:pt x="f37" y="f38"/>
                  </a:lnTo>
                  <a:lnTo>
                    <a:pt x="f39" y="f40"/>
                  </a:lnTo>
                  <a:lnTo>
                    <a:pt x="f12" y="f41"/>
                  </a:lnTo>
                  <a:lnTo>
                    <a:pt x="f42" y="f5"/>
                  </a:lnTo>
                  <a:lnTo>
                    <a:pt x="f23" y="f41"/>
                  </a:lnTo>
                  <a:lnTo>
                    <a:pt x="f43" y="f44"/>
                  </a:lnTo>
                  <a:lnTo>
                    <a:pt x="f45" y="f46"/>
                  </a:lnTo>
                  <a:lnTo>
                    <a:pt x="f47" y="f48"/>
                  </a:lnTo>
                  <a:lnTo>
                    <a:pt x="f49" y="f50"/>
                  </a:lnTo>
                  <a:lnTo>
                    <a:pt x="f51" y="f52"/>
                  </a:lnTo>
                  <a:lnTo>
                    <a:pt x="f53" y="f54"/>
                  </a:lnTo>
                  <a:lnTo>
                    <a:pt x="f54" y="f55"/>
                  </a:lnTo>
                  <a:lnTo>
                    <a:pt x="f56" y="f57"/>
                  </a:lnTo>
                  <a:lnTo>
                    <a:pt x="f58" y="f59"/>
                  </a:lnTo>
                  <a:lnTo>
                    <a:pt x="f60" y="f61"/>
                  </a:lnTo>
                  <a:lnTo>
                    <a:pt x="f62" y="f63"/>
                  </a:lnTo>
                  <a:lnTo>
                    <a:pt x="f64" y="f65"/>
                  </a:lnTo>
                  <a:lnTo>
                    <a:pt x="f66" y="f67"/>
                  </a:lnTo>
                  <a:lnTo>
                    <a:pt x="f68" y="f69"/>
                  </a:lnTo>
                  <a:lnTo>
                    <a:pt x="f70" y="f71"/>
                  </a:lnTo>
                  <a:lnTo>
                    <a:pt x="f70" y="f72"/>
                  </a:lnTo>
                  <a:lnTo>
                    <a:pt x="f73" y="f74"/>
                  </a:lnTo>
                  <a:lnTo>
                    <a:pt x="f68" y="f75"/>
                  </a:lnTo>
                  <a:lnTo>
                    <a:pt x="f66" y="f76"/>
                  </a:lnTo>
                  <a:lnTo>
                    <a:pt x="f77" y="f78"/>
                  </a:lnTo>
                  <a:lnTo>
                    <a:pt x="f79" y="f80"/>
                  </a:lnTo>
                  <a:lnTo>
                    <a:pt x="f81" y="f31"/>
                  </a:lnTo>
                  <a:lnTo>
                    <a:pt x="f82" y="f8"/>
                  </a:lnTo>
                  <a:lnTo>
                    <a:pt x="f83"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2" name="Google Shape;108;p15">
              <a:extLst>
                <a:ext uri="{FF2B5EF4-FFF2-40B4-BE49-F238E27FC236}">
                  <a16:creationId xmlns:a16="http://schemas.microsoft.com/office/drawing/2014/main" id="{1789F301-5F16-1D18-F843-628375883168}"/>
                </a:ext>
              </a:extLst>
            </p:cNvPr>
            <p:cNvSpPr/>
            <p:nvPr/>
          </p:nvSpPr>
          <p:spPr>
            <a:xfrm>
              <a:off x="5459882" y="2245044"/>
              <a:ext cx="79625" cy="127055"/>
            </a:xfrm>
            <a:custGeom>
              <a:avLst/>
              <a:gdLst>
                <a:gd name="f0" fmla="val w"/>
                <a:gd name="f1" fmla="val h"/>
                <a:gd name="f2" fmla="val 0"/>
                <a:gd name="f3" fmla="val 4227"/>
                <a:gd name="f4" fmla="val 6745"/>
                <a:gd name="f5" fmla="val 675"/>
                <a:gd name="f6" fmla="val 563"/>
                <a:gd name="f7" fmla="val 23"/>
                <a:gd name="f8" fmla="val 450"/>
                <a:gd name="f9" fmla="val 45"/>
                <a:gd name="f10" fmla="val 338"/>
                <a:gd name="f11" fmla="val 90"/>
                <a:gd name="f12" fmla="val 248"/>
                <a:gd name="f13" fmla="val 158"/>
                <a:gd name="f14" fmla="val 91"/>
                <a:gd name="f15" fmla="val 46"/>
                <a:gd name="f16" fmla="val 1"/>
                <a:gd name="f17" fmla="val 562"/>
                <a:gd name="f18" fmla="val 810"/>
                <a:gd name="f19" fmla="val 68"/>
                <a:gd name="f20" fmla="val 945"/>
                <a:gd name="f21" fmla="val 743"/>
                <a:gd name="f22" fmla="val 2361"/>
                <a:gd name="f23" fmla="val 1080"/>
                <a:gd name="f24" fmla="val 3080"/>
                <a:gd name="f25" fmla="val 1439"/>
                <a:gd name="f26" fmla="val 3777"/>
                <a:gd name="f27" fmla="val 1822"/>
                <a:gd name="f28" fmla="val 4451"/>
                <a:gd name="f29" fmla="val 2204"/>
                <a:gd name="f30" fmla="val 5148"/>
                <a:gd name="f31" fmla="val 2631"/>
                <a:gd name="f32" fmla="val 5800"/>
                <a:gd name="f33" fmla="val 3058"/>
                <a:gd name="f34" fmla="val 6474"/>
                <a:gd name="f35" fmla="val 3148"/>
                <a:gd name="f36" fmla="val 6564"/>
                <a:gd name="f37" fmla="val 3260"/>
                <a:gd name="f38" fmla="val 6654"/>
                <a:gd name="f39" fmla="val 3373"/>
                <a:gd name="f40" fmla="val 6699"/>
                <a:gd name="f41" fmla="val 3485"/>
                <a:gd name="f42" fmla="val 6744"/>
                <a:gd name="f43" fmla="val 3597"/>
                <a:gd name="f44" fmla="val 3710"/>
                <a:gd name="f45" fmla="val 6722"/>
                <a:gd name="f46" fmla="val 3822"/>
                <a:gd name="f47" fmla="val 3935"/>
                <a:gd name="f48" fmla="val 4024"/>
                <a:gd name="f49" fmla="val 6587"/>
                <a:gd name="f50" fmla="val 4114"/>
                <a:gd name="f51" fmla="val 6497"/>
                <a:gd name="f52" fmla="val 4182"/>
                <a:gd name="f53" fmla="val 6407"/>
                <a:gd name="f54" fmla="val 4204"/>
                <a:gd name="f55" fmla="val 6317"/>
                <a:gd name="f56" fmla="val 6205"/>
                <a:gd name="f57" fmla="val 6092"/>
                <a:gd name="f58" fmla="val 5957"/>
                <a:gd name="f59" fmla="val 4137"/>
                <a:gd name="f60" fmla="val 5845"/>
                <a:gd name="f61" fmla="val 3687"/>
                <a:gd name="f62" fmla="val 5193"/>
                <a:gd name="f63" fmla="val 3283"/>
                <a:gd name="f64" fmla="val 4519"/>
                <a:gd name="f65" fmla="val 2901"/>
                <a:gd name="f66" fmla="val 3844"/>
                <a:gd name="f67" fmla="val 2518"/>
                <a:gd name="f68" fmla="val 3147"/>
                <a:gd name="f69" fmla="val 2159"/>
                <a:gd name="f70" fmla="val 2451"/>
                <a:gd name="f71" fmla="val 1731"/>
                <a:gd name="f72" fmla="val 1125"/>
                <a:gd name="f73" fmla="val 315"/>
                <a:gd name="f74" fmla="val 1057"/>
                <a:gd name="f75" fmla="val 203"/>
                <a:gd name="f76" fmla="val 967"/>
                <a:gd name="f77" fmla="val 113"/>
                <a:gd name="f78" fmla="val 877"/>
                <a:gd name="f79" fmla="val 788"/>
                <a:gd name="f80" fmla="*/ f0 1 4227"/>
                <a:gd name="f81" fmla="*/ f1 1 6745"/>
                <a:gd name="f82" fmla="val f2"/>
                <a:gd name="f83" fmla="val f3"/>
                <a:gd name="f84" fmla="val f4"/>
                <a:gd name="f85" fmla="+- f84 0 f82"/>
                <a:gd name="f86" fmla="+- f83 0 f82"/>
                <a:gd name="f87" fmla="*/ f86 1 4227"/>
                <a:gd name="f88" fmla="*/ f85 1 674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4227" h="6745">
                  <a:moveTo>
                    <a:pt x="f5" y="f2"/>
                  </a:moveTo>
                  <a:lnTo>
                    <a:pt x="f6" y="f7"/>
                  </a:lnTo>
                  <a:lnTo>
                    <a:pt x="f8" y="f9"/>
                  </a:lnTo>
                  <a:lnTo>
                    <a:pt x="f10" y="f11"/>
                  </a:lnTo>
                  <a:lnTo>
                    <a:pt x="f12" y="f13"/>
                  </a:lnTo>
                  <a:lnTo>
                    <a:pt x="f13" y="f12"/>
                  </a:lnTo>
                  <a:lnTo>
                    <a:pt x="f14" y="f10"/>
                  </a:lnTo>
                  <a:lnTo>
                    <a:pt x="f15" y="f8"/>
                  </a:lnTo>
                  <a:lnTo>
                    <a:pt x="f16" y="f17"/>
                  </a:lnTo>
                  <a:lnTo>
                    <a:pt x="f16" y="f5"/>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0"/>
                  </a:lnTo>
                  <a:lnTo>
                    <a:pt x="f47" y="f38"/>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27"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3" name="Google Shape;109;p15">
              <a:extLst>
                <a:ext uri="{FF2B5EF4-FFF2-40B4-BE49-F238E27FC236}">
                  <a16:creationId xmlns:a16="http://schemas.microsoft.com/office/drawing/2014/main" id="{5BE4794B-6C62-8E11-66F1-9AEE21A85EE5}"/>
                </a:ext>
              </a:extLst>
            </p:cNvPr>
            <p:cNvSpPr/>
            <p:nvPr/>
          </p:nvSpPr>
          <p:spPr>
            <a:xfrm>
              <a:off x="5604284" y="2268754"/>
              <a:ext cx="127887" cy="63953"/>
            </a:xfrm>
            <a:custGeom>
              <a:avLst/>
              <a:gdLst>
                <a:gd name="f0" fmla="val 180"/>
                <a:gd name="f1" fmla="val w"/>
                <a:gd name="f2" fmla="val h"/>
                <a:gd name="f3" fmla="val 0"/>
                <a:gd name="f4" fmla="val 6789"/>
                <a:gd name="f5" fmla="val 3395"/>
                <a:gd name="f6" fmla="val 6159"/>
                <a:gd name="f7" fmla="val 6024"/>
                <a:gd name="f8" fmla="val 23"/>
                <a:gd name="f9" fmla="val 4541"/>
                <a:gd name="f10" fmla="val 450"/>
                <a:gd name="f11" fmla="val 3822"/>
                <a:gd name="f12" fmla="val 675"/>
                <a:gd name="f13" fmla="val 3102"/>
                <a:gd name="f14" fmla="val 944"/>
                <a:gd name="f15" fmla="val 2383"/>
                <a:gd name="f16" fmla="val 1214"/>
                <a:gd name="f17" fmla="val 1664"/>
                <a:gd name="f18" fmla="val 1529"/>
                <a:gd name="f19" fmla="val 989"/>
                <a:gd name="f20" fmla="val 1866"/>
                <a:gd name="f21" fmla="val 315"/>
                <a:gd name="f22" fmla="val 2248"/>
                <a:gd name="f23" fmla="val 202"/>
                <a:gd name="f24" fmla="val 2316"/>
                <a:gd name="f25" fmla="val 112"/>
                <a:gd name="f26" fmla="val 2428"/>
                <a:gd name="f27" fmla="val 45"/>
                <a:gd name="f28" fmla="val 2518"/>
                <a:gd name="f29" fmla="val 2630"/>
                <a:gd name="f30" fmla="val 2743"/>
                <a:gd name="f31" fmla="val 2878"/>
                <a:gd name="f32" fmla="val 2967"/>
                <a:gd name="f33" fmla="val 3080"/>
                <a:gd name="f34" fmla="val 3170"/>
                <a:gd name="f35" fmla="val 247"/>
                <a:gd name="f36" fmla="val 3260"/>
                <a:gd name="f37" fmla="val 337"/>
                <a:gd name="f38" fmla="val 3327"/>
                <a:gd name="f39" fmla="val 3372"/>
                <a:gd name="f40" fmla="val 562"/>
                <a:gd name="f41" fmla="val 674"/>
                <a:gd name="f42" fmla="val 809"/>
                <a:gd name="f43" fmla="val 3305"/>
                <a:gd name="f44" fmla="val 1574"/>
                <a:gd name="f45" fmla="val 2225"/>
                <a:gd name="f46" fmla="val 2900"/>
                <a:gd name="f47" fmla="val 2338"/>
                <a:gd name="f48" fmla="val 3574"/>
                <a:gd name="f49" fmla="val 2091"/>
                <a:gd name="f50" fmla="val 4271"/>
                <a:gd name="f51" fmla="val 1844"/>
                <a:gd name="f52" fmla="val 4945"/>
                <a:gd name="f53" fmla="val 1619"/>
                <a:gd name="f54" fmla="val 6362"/>
                <a:gd name="f55" fmla="val 6497"/>
                <a:gd name="f56" fmla="val 1147"/>
                <a:gd name="f57" fmla="val 6586"/>
                <a:gd name="f58" fmla="val 1079"/>
                <a:gd name="f59" fmla="val 6676"/>
                <a:gd name="f60" fmla="val 1012"/>
                <a:gd name="f61" fmla="val 6744"/>
                <a:gd name="f62" fmla="val 899"/>
                <a:gd name="f63" fmla="val 6766"/>
                <a:gd name="f64" fmla="val 787"/>
                <a:gd name="f65" fmla="val 6721"/>
                <a:gd name="f66" fmla="val 248"/>
                <a:gd name="f67" fmla="val 6609"/>
                <a:gd name="f68" fmla="val 158"/>
                <a:gd name="f69" fmla="val 6519"/>
                <a:gd name="f70" fmla="val 90"/>
                <a:gd name="f71" fmla="val 6407"/>
                <a:gd name="f72" fmla="val 6294"/>
                <a:gd name="f73" fmla="*/ f1 1 6789"/>
                <a:gd name="f74" fmla="*/ f2 1 3395"/>
                <a:gd name="f75" fmla="val f3"/>
                <a:gd name="f76" fmla="val f4"/>
                <a:gd name="f77" fmla="val f5"/>
                <a:gd name="f78" fmla="+- f77 0 f75"/>
                <a:gd name="f79" fmla="+- f76 0 f75"/>
                <a:gd name="f80" fmla="*/ f79 1 6789"/>
                <a:gd name="f81" fmla="*/ f78 1 3395"/>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6789" h="3395">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3" y="f30"/>
                  </a:lnTo>
                  <a:lnTo>
                    <a:pt x="f8" y="f31"/>
                  </a:lnTo>
                  <a:lnTo>
                    <a:pt x="f27" y="f32"/>
                  </a:lnTo>
                  <a:lnTo>
                    <a:pt x="f25" y="f33"/>
                  </a:lnTo>
                  <a:lnTo>
                    <a:pt x="f0" y="f34"/>
                  </a:lnTo>
                  <a:lnTo>
                    <a:pt x="f35" y="f36"/>
                  </a:lnTo>
                  <a:lnTo>
                    <a:pt x="f37" y="f38"/>
                  </a:lnTo>
                  <a:lnTo>
                    <a:pt x="f10" y="f39"/>
                  </a:lnTo>
                  <a:lnTo>
                    <a:pt x="f40" y="f5"/>
                  </a:lnTo>
                  <a:lnTo>
                    <a:pt x="f41" y="f5"/>
                  </a:lnTo>
                  <a:lnTo>
                    <a:pt x="f42" y="f39"/>
                  </a:lnTo>
                  <a:lnTo>
                    <a:pt x="f14" y="f43"/>
                  </a:lnTo>
                  <a:lnTo>
                    <a:pt x="f44" y="f32"/>
                  </a:lnTo>
                  <a:lnTo>
                    <a:pt x="f45" y="f29"/>
                  </a:lnTo>
                  <a:lnTo>
                    <a:pt x="f46" y="f47"/>
                  </a:lnTo>
                  <a:lnTo>
                    <a:pt x="f48" y="f49"/>
                  </a:lnTo>
                  <a:lnTo>
                    <a:pt x="f50" y="f51"/>
                  </a:lnTo>
                  <a:lnTo>
                    <a:pt x="f52" y="f53"/>
                  </a:lnTo>
                  <a:lnTo>
                    <a:pt x="f54" y="f16"/>
                  </a:lnTo>
                  <a:lnTo>
                    <a:pt x="f55" y="f56"/>
                  </a:lnTo>
                  <a:lnTo>
                    <a:pt x="f57" y="f58"/>
                  </a:lnTo>
                  <a:lnTo>
                    <a:pt x="f59" y="f60"/>
                  </a:lnTo>
                  <a:lnTo>
                    <a:pt x="f61" y="f62"/>
                  </a:lnTo>
                  <a:lnTo>
                    <a:pt x="f63" y="f64"/>
                  </a:lnTo>
                  <a:lnTo>
                    <a:pt x="f4" y="f12"/>
                  </a:lnTo>
                  <a:lnTo>
                    <a:pt x="f4" y="f40"/>
                  </a:lnTo>
                  <a:lnTo>
                    <a:pt x="f63" y="f10"/>
                  </a:lnTo>
                  <a:lnTo>
                    <a:pt x="f65" y="f37"/>
                  </a:lnTo>
                  <a:lnTo>
                    <a:pt x="f59" y="f66"/>
                  </a:lnTo>
                  <a:lnTo>
                    <a:pt x="f67" y="f68"/>
                  </a:lnTo>
                  <a:lnTo>
                    <a:pt x="f69" y="f70"/>
                  </a:lnTo>
                  <a:lnTo>
                    <a:pt x="f71" y="f8"/>
                  </a:lnTo>
                  <a:lnTo>
                    <a:pt x="f72"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4" name="Google Shape;110;p15">
              <a:extLst>
                <a:ext uri="{FF2B5EF4-FFF2-40B4-BE49-F238E27FC236}">
                  <a16:creationId xmlns:a16="http://schemas.microsoft.com/office/drawing/2014/main" id="{BBB1827C-0B95-2E44-3712-46F02B917050}"/>
                </a:ext>
              </a:extLst>
            </p:cNvPr>
            <p:cNvSpPr/>
            <p:nvPr/>
          </p:nvSpPr>
          <p:spPr>
            <a:xfrm>
              <a:off x="5861742" y="1883828"/>
              <a:ext cx="676262" cy="1040431"/>
            </a:xfrm>
            <a:custGeom>
              <a:avLst/>
              <a:gdLst>
                <a:gd name="f0" fmla="val 360"/>
                <a:gd name="f1" fmla="val w"/>
                <a:gd name="f2" fmla="val h"/>
                <a:gd name="f3" fmla="val 0"/>
                <a:gd name="f4" fmla="val 35900"/>
                <a:gd name="f5" fmla="val 55232"/>
                <a:gd name="f6" fmla="val 28481"/>
                <a:gd name="f7" fmla="val 1"/>
                <a:gd name="f8" fmla="val 28144"/>
                <a:gd name="f9" fmla="val 23"/>
                <a:gd name="f10" fmla="val 27807"/>
                <a:gd name="f11" fmla="val 46"/>
                <a:gd name="f12" fmla="val 27492"/>
                <a:gd name="f13" fmla="val 91"/>
                <a:gd name="f14" fmla="val 27155"/>
                <a:gd name="f15" fmla="val 158"/>
                <a:gd name="f16" fmla="val 26840"/>
                <a:gd name="f17" fmla="val 248"/>
                <a:gd name="f18" fmla="val 26526"/>
                <a:gd name="f19" fmla="val 338"/>
                <a:gd name="f20" fmla="val 26211"/>
                <a:gd name="f21" fmla="val 450"/>
                <a:gd name="f22" fmla="val 25896"/>
                <a:gd name="f23" fmla="val 585"/>
                <a:gd name="f24" fmla="val 25604"/>
                <a:gd name="f25" fmla="val 743"/>
                <a:gd name="f26" fmla="val 24997"/>
                <a:gd name="f27" fmla="val 1057"/>
                <a:gd name="f28" fmla="val 24413"/>
                <a:gd name="f29" fmla="val 1417"/>
                <a:gd name="f30" fmla="val 23851"/>
                <a:gd name="f31" fmla="val 1844"/>
                <a:gd name="f32" fmla="val 23311"/>
                <a:gd name="f33" fmla="val 2294"/>
                <a:gd name="f34" fmla="val 22794"/>
                <a:gd name="f35" fmla="val 2766"/>
                <a:gd name="f36" fmla="val 22299"/>
                <a:gd name="f37" fmla="val 3283"/>
                <a:gd name="f38" fmla="val 21827"/>
                <a:gd name="f39" fmla="val 3800"/>
                <a:gd name="f40" fmla="val 21378"/>
                <a:gd name="f41" fmla="val 4362"/>
                <a:gd name="f42" fmla="val 20119"/>
                <a:gd name="f43" fmla="val 5980"/>
                <a:gd name="f44" fmla="val 18860"/>
                <a:gd name="f45" fmla="val 7644"/>
                <a:gd name="f46" fmla="val 17669"/>
                <a:gd name="f47" fmla="val 9330"/>
                <a:gd name="f48" fmla="val 16500"/>
                <a:gd name="f49" fmla="val 11038"/>
                <a:gd name="f50" fmla="val 15938"/>
                <a:gd name="f51" fmla="val 11915"/>
                <a:gd name="f52" fmla="val 15376"/>
                <a:gd name="f53" fmla="val 12791"/>
                <a:gd name="f54" fmla="val 14836"/>
                <a:gd name="f55" fmla="val 13668"/>
                <a:gd name="f56" fmla="val 14297"/>
                <a:gd name="f57" fmla="val 14545"/>
                <a:gd name="f58" fmla="val 13780"/>
                <a:gd name="f59" fmla="val 15444"/>
                <a:gd name="f60" fmla="val 13285"/>
                <a:gd name="f61" fmla="val 16366"/>
                <a:gd name="f62" fmla="val 17265"/>
                <a:gd name="f63" fmla="val 12319"/>
                <a:gd name="f64" fmla="val 18186"/>
                <a:gd name="f65" fmla="val 11375"/>
                <a:gd name="f66" fmla="val 20052"/>
                <a:gd name="f67" fmla="val 10476"/>
                <a:gd name="f68" fmla="val 21940"/>
                <a:gd name="f69" fmla="val 9576"/>
                <a:gd name="f70" fmla="val 23829"/>
                <a:gd name="f71" fmla="val 8700"/>
                <a:gd name="f72" fmla="val 25717"/>
                <a:gd name="f73" fmla="val 7845"/>
                <a:gd name="f74" fmla="val 27628"/>
                <a:gd name="f75" fmla="val 7014"/>
                <a:gd name="f76" fmla="val 29561"/>
                <a:gd name="f77" fmla="val 6227"/>
                <a:gd name="f78" fmla="val 31494"/>
                <a:gd name="f79" fmla="val 5440"/>
                <a:gd name="f80" fmla="val 33427"/>
                <a:gd name="f81" fmla="val 4698"/>
                <a:gd name="f82" fmla="val 35383"/>
                <a:gd name="f83" fmla="val 3979"/>
                <a:gd name="f84" fmla="val 37361"/>
                <a:gd name="f85" fmla="val 3305"/>
                <a:gd name="f86" fmla="val 39339"/>
                <a:gd name="f87" fmla="val 2630"/>
                <a:gd name="f88" fmla="val 41317"/>
                <a:gd name="f89" fmla="val 2023"/>
                <a:gd name="f90" fmla="val 43318"/>
                <a:gd name="f91" fmla="val 1416"/>
                <a:gd name="f92" fmla="val 45319"/>
                <a:gd name="f93" fmla="val 877"/>
                <a:gd name="f94" fmla="val 47342"/>
                <a:gd name="f95" fmla="val 49365"/>
                <a:gd name="f96" fmla="val 225"/>
                <a:gd name="f97" fmla="val 49904"/>
                <a:gd name="f98" fmla="val 135"/>
                <a:gd name="f99" fmla="val 50421"/>
                <a:gd name="f100" fmla="val 45"/>
                <a:gd name="f101" fmla="val 50938"/>
                <a:gd name="f102" fmla="val 51410"/>
                <a:gd name="f103" fmla="val 51860"/>
                <a:gd name="f104" fmla="val 52287"/>
                <a:gd name="f105" fmla="val 113"/>
                <a:gd name="f106" fmla="val 52692"/>
                <a:gd name="f107" fmla="val 52894"/>
                <a:gd name="f108" fmla="val 53074"/>
                <a:gd name="f109" fmla="val 293"/>
                <a:gd name="f110" fmla="val 53254"/>
                <a:gd name="f111" fmla="val 382"/>
                <a:gd name="f112" fmla="val 53411"/>
                <a:gd name="f113" fmla="val 495"/>
                <a:gd name="f114" fmla="val 53568"/>
                <a:gd name="f115" fmla="val 607"/>
                <a:gd name="f116" fmla="val 53726"/>
                <a:gd name="f117" fmla="val 742"/>
                <a:gd name="f118" fmla="val 53861"/>
                <a:gd name="f119" fmla="val 53996"/>
                <a:gd name="f120" fmla="val 1034"/>
                <a:gd name="f121" fmla="val 54130"/>
                <a:gd name="f122" fmla="val 1214"/>
                <a:gd name="f123" fmla="val 54243"/>
                <a:gd name="f124" fmla="val 1394"/>
                <a:gd name="f125" fmla="val 54355"/>
                <a:gd name="f126" fmla="val 1619"/>
                <a:gd name="f127" fmla="val 54445"/>
                <a:gd name="f128" fmla="val 1821"/>
                <a:gd name="f129" fmla="val 54535"/>
                <a:gd name="f130" fmla="val 2068"/>
                <a:gd name="f131" fmla="val 54625"/>
                <a:gd name="f132" fmla="val 2316"/>
                <a:gd name="f133" fmla="val 54692"/>
                <a:gd name="f134" fmla="val 2608"/>
                <a:gd name="f135" fmla="val 54737"/>
                <a:gd name="f136" fmla="val 3215"/>
                <a:gd name="f137" fmla="val 54827"/>
                <a:gd name="f138" fmla="val 5036"/>
                <a:gd name="f139" fmla="val 55007"/>
                <a:gd name="f140" fmla="val 5935"/>
                <a:gd name="f141" fmla="val 55097"/>
                <a:gd name="f142" fmla="val 6789"/>
                <a:gd name="f143" fmla="val 55164"/>
                <a:gd name="f144" fmla="val 7643"/>
                <a:gd name="f145" fmla="val 55209"/>
                <a:gd name="f146" fmla="val 8475"/>
                <a:gd name="f147" fmla="val 9284"/>
                <a:gd name="f148" fmla="val 10093"/>
                <a:gd name="f149" fmla="val 10903"/>
                <a:gd name="f150" fmla="val 55142"/>
                <a:gd name="f151" fmla="val 11689"/>
                <a:gd name="f152" fmla="val 55030"/>
                <a:gd name="f153" fmla="val 12476"/>
                <a:gd name="f154" fmla="val 54895"/>
                <a:gd name="f155" fmla="val 13263"/>
                <a:gd name="f156" fmla="val 14072"/>
                <a:gd name="f157" fmla="val 54468"/>
                <a:gd name="f158" fmla="val 14859"/>
                <a:gd name="f159" fmla="val 54175"/>
                <a:gd name="f160" fmla="val 15668"/>
                <a:gd name="f161" fmla="val 53838"/>
                <a:gd name="f162" fmla="val 16477"/>
                <a:gd name="f163" fmla="val 17242"/>
                <a:gd name="f164" fmla="val 51118"/>
                <a:gd name="f165" fmla="val 19018"/>
                <a:gd name="f166" fmla="val 45836"/>
                <a:gd name="f167" fmla="val 42823"/>
                <a:gd name="f168" fmla="val 21086"/>
                <a:gd name="f169" fmla="val 39969"/>
                <a:gd name="f170" fmla="val 21535"/>
                <a:gd name="f171" fmla="val 38710"/>
                <a:gd name="f172" fmla="val 21962"/>
                <a:gd name="f173" fmla="val 37586"/>
                <a:gd name="f174" fmla="val 22344"/>
                <a:gd name="f175" fmla="val 36664"/>
                <a:gd name="f176" fmla="val 22637"/>
                <a:gd name="f177" fmla="val 35967"/>
                <a:gd name="f178" fmla="val 23199"/>
                <a:gd name="f179" fmla="val 34843"/>
                <a:gd name="f180" fmla="val 23761"/>
                <a:gd name="f181" fmla="val 33719"/>
                <a:gd name="f182" fmla="val 24345"/>
                <a:gd name="f183" fmla="val 32618"/>
                <a:gd name="f184" fmla="val 24952"/>
                <a:gd name="f185" fmla="val 31516"/>
                <a:gd name="f186" fmla="val 25581"/>
                <a:gd name="f187" fmla="val 30437"/>
                <a:gd name="f188" fmla="val 29336"/>
                <a:gd name="f189" fmla="val 27515"/>
                <a:gd name="f190" fmla="val 27178"/>
                <a:gd name="f191" fmla="val 30122"/>
                <a:gd name="f192" fmla="val 22907"/>
                <a:gd name="f193" fmla="val 31403"/>
                <a:gd name="f194" fmla="val 20749"/>
                <a:gd name="f195" fmla="val 32055"/>
                <a:gd name="f196" fmla="val 19670"/>
                <a:gd name="f197" fmla="val 32662"/>
                <a:gd name="f198" fmla="val 18568"/>
                <a:gd name="f199" fmla="val 33247"/>
                <a:gd name="f200" fmla="val 17512"/>
                <a:gd name="f201" fmla="val 33517"/>
                <a:gd name="f202" fmla="val 16950"/>
                <a:gd name="f203" fmla="val 33786"/>
                <a:gd name="f204" fmla="val 34056"/>
                <a:gd name="f205" fmla="val 15759"/>
                <a:gd name="f206" fmla="val 34303"/>
                <a:gd name="f207" fmla="val 15152"/>
                <a:gd name="f208" fmla="val 34551"/>
                <a:gd name="f209" fmla="val 14522"/>
                <a:gd name="f210" fmla="val 34775"/>
                <a:gd name="f211" fmla="val 13893"/>
                <a:gd name="f212" fmla="val 35000"/>
                <a:gd name="f213" fmla="val 35180"/>
                <a:gd name="f214" fmla="val 12612"/>
                <a:gd name="f215" fmla="val 35360"/>
                <a:gd name="f216" fmla="val 11937"/>
                <a:gd name="f217" fmla="val 35517"/>
                <a:gd name="f218" fmla="val 11285"/>
                <a:gd name="f219" fmla="val 35652"/>
                <a:gd name="f220" fmla="val 10633"/>
                <a:gd name="f221" fmla="val 35742"/>
                <a:gd name="f222" fmla="val 9981"/>
                <a:gd name="f223" fmla="val 35832"/>
                <a:gd name="f224" fmla="val 9307"/>
                <a:gd name="f225" fmla="val 35877"/>
                <a:gd name="f226" fmla="val 8655"/>
                <a:gd name="f227" fmla="val 35899"/>
                <a:gd name="f228" fmla="val 8026"/>
                <a:gd name="f229" fmla="val 7374"/>
                <a:gd name="f230" fmla="val 35809"/>
                <a:gd name="f231" fmla="val 6767"/>
                <a:gd name="f232" fmla="val 35719"/>
                <a:gd name="f233" fmla="val 6138"/>
                <a:gd name="f234" fmla="val 35585"/>
                <a:gd name="f235" fmla="val 5553"/>
                <a:gd name="f236" fmla="val 35427"/>
                <a:gd name="f237" fmla="val 4969"/>
                <a:gd name="f238" fmla="val 35202"/>
                <a:gd name="f239" fmla="val 4407"/>
                <a:gd name="f240" fmla="val 34933"/>
                <a:gd name="f241" fmla="val 3867"/>
                <a:gd name="f242" fmla="val 34798"/>
                <a:gd name="f243" fmla="val 3597"/>
                <a:gd name="f244" fmla="val 34618"/>
                <a:gd name="f245" fmla="val 3328"/>
                <a:gd name="f246" fmla="val 34461"/>
                <a:gd name="f247" fmla="val 3080"/>
                <a:gd name="f248" fmla="val 34258"/>
                <a:gd name="f249" fmla="val 2833"/>
                <a:gd name="f250" fmla="val 34078"/>
                <a:gd name="f251" fmla="val 33854"/>
                <a:gd name="f252" fmla="val 2361"/>
                <a:gd name="f253" fmla="val 33629"/>
                <a:gd name="f254" fmla="val 2136"/>
                <a:gd name="f255" fmla="val 33382"/>
                <a:gd name="f256" fmla="val 1934"/>
                <a:gd name="f257" fmla="val 33134"/>
                <a:gd name="f258" fmla="val 1709"/>
                <a:gd name="f259" fmla="val 32865"/>
                <a:gd name="f260" fmla="val 1507"/>
                <a:gd name="f261" fmla="val 32595"/>
                <a:gd name="f262" fmla="val 1327"/>
                <a:gd name="f263" fmla="val 32280"/>
                <a:gd name="f264" fmla="val 1125"/>
                <a:gd name="f265" fmla="val 31988"/>
                <a:gd name="f266" fmla="val 945"/>
                <a:gd name="f267" fmla="val 31651"/>
                <a:gd name="f268" fmla="val 788"/>
                <a:gd name="f269" fmla="val 31314"/>
                <a:gd name="f270" fmla="val 630"/>
                <a:gd name="f271" fmla="val 30954"/>
                <a:gd name="f272" fmla="val 473"/>
                <a:gd name="f273" fmla="val 30594"/>
                <a:gd name="f274" fmla="val 30235"/>
                <a:gd name="f275" fmla="val 226"/>
                <a:gd name="f276" fmla="val 29875"/>
                <a:gd name="f277" fmla="val 136"/>
                <a:gd name="f278" fmla="val 29515"/>
                <a:gd name="f279" fmla="val 68"/>
                <a:gd name="f280" fmla="val 29178"/>
                <a:gd name="f281" fmla="val 28841"/>
                <a:gd name="f282" fmla="*/ f1 1 35900"/>
                <a:gd name="f283" fmla="*/ f2 1 55232"/>
                <a:gd name="f284" fmla="val f3"/>
                <a:gd name="f285" fmla="val f4"/>
                <a:gd name="f286" fmla="val f5"/>
                <a:gd name="f287" fmla="+- f286 0 f284"/>
                <a:gd name="f288" fmla="+- f285 0 f284"/>
                <a:gd name="f289" fmla="*/ f288 1 35900"/>
                <a:gd name="f290" fmla="*/ f287 1 55232"/>
                <a:gd name="f291" fmla="*/ f284 1 f289"/>
                <a:gd name="f292" fmla="*/ f285 1 f289"/>
                <a:gd name="f293" fmla="*/ f284 1 f290"/>
                <a:gd name="f294" fmla="*/ f286 1 f290"/>
                <a:gd name="f295" fmla="*/ f291 f282 1"/>
                <a:gd name="f296" fmla="*/ f292 f282 1"/>
                <a:gd name="f297" fmla="*/ f294 f283 1"/>
                <a:gd name="f298" fmla="*/ f293 f283 1"/>
              </a:gdLst>
              <a:ahLst/>
              <a:cxnLst>
                <a:cxn ang="3cd4">
                  <a:pos x="hc" y="t"/>
                </a:cxn>
                <a:cxn ang="0">
                  <a:pos x="r" y="vc"/>
                </a:cxn>
                <a:cxn ang="cd4">
                  <a:pos x="hc" y="b"/>
                </a:cxn>
                <a:cxn ang="cd2">
                  <a:pos x="l" y="vc"/>
                </a:cxn>
              </a:cxnLst>
              <a:rect l="f295" t="f298" r="f296" b="f297"/>
              <a:pathLst>
                <a:path w="35900" h="5523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53"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0" y="f95"/>
                  </a:lnTo>
                  <a:lnTo>
                    <a:pt x="f96" y="f97"/>
                  </a:lnTo>
                  <a:lnTo>
                    <a:pt x="f98" y="f99"/>
                  </a:lnTo>
                  <a:lnTo>
                    <a:pt x="f100" y="f101"/>
                  </a:lnTo>
                  <a:lnTo>
                    <a:pt x="f9" y="f102"/>
                  </a:lnTo>
                  <a:lnTo>
                    <a:pt x="f3" y="f103"/>
                  </a:lnTo>
                  <a:lnTo>
                    <a:pt x="f100" y="f104"/>
                  </a:lnTo>
                  <a:lnTo>
                    <a:pt x="f105" y="f106"/>
                  </a:lnTo>
                  <a:lnTo>
                    <a:pt x="f15" y="f107"/>
                  </a:lnTo>
                  <a:lnTo>
                    <a:pt x="f96" y="f108"/>
                  </a:lnTo>
                  <a:lnTo>
                    <a:pt x="f109" y="f110"/>
                  </a:lnTo>
                  <a:lnTo>
                    <a:pt x="f111" y="f112"/>
                  </a:lnTo>
                  <a:lnTo>
                    <a:pt x="f113" y="f114"/>
                  </a:lnTo>
                  <a:lnTo>
                    <a:pt x="f115" y="f116"/>
                  </a:lnTo>
                  <a:lnTo>
                    <a:pt x="f117" y="f118"/>
                  </a:lnTo>
                  <a:lnTo>
                    <a:pt x="f93"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5"/>
                  </a:lnTo>
                  <a:lnTo>
                    <a:pt x="f147" y="f5"/>
                  </a:lnTo>
                  <a:lnTo>
                    <a:pt x="f148" y="f145"/>
                  </a:lnTo>
                  <a:lnTo>
                    <a:pt x="f149" y="f150"/>
                  </a:lnTo>
                  <a:lnTo>
                    <a:pt x="f151" y="f152"/>
                  </a:lnTo>
                  <a:lnTo>
                    <a:pt x="f153" y="f154"/>
                  </a:lnTo>
                  <a:lnTo>
                    <a:pt x="f155" y="f133"/>
                  </a:lnTo>
                  <a:lnTo>
                    <a:pt x="f156" y="f157"/>
                  </a:lnTo>
                  <a:lnTo>
                    <a:pt x="f158" y="f159"/>
                  </a:lnTo>
                  <a:lnTo>
                    <a:pt x="f160" y="f161"/>
                  </a:lnTo>
                  <a:lnTo>
                    <a:pt x="f162" y="f112"/>
                  </a:lnTo>
                  <a:lnTo>
                    <a:pt x="f163" y="f164"/>
                  </a:lnTo>
                  <a:lnTo>
                    <a:pt x="f165" y="f166"/>
                  </a:lnTo>
                  <a:lnTo>
                    <a:pt x="f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20" y="f188"/>
                  </a:lnTo>
                  <a:lnTo>
                    <a:pt x="f189" y="f190"/>
                  </a:lnTo>
                  <a:lnTo>
                    <a:pt x="f191" y="f192"/>
                  </a:lnTo>
                  <a:lnTo>
                    <a:pt x="f193" y="f194"/>
                  </a:lnTo>
                  <a:lnTo>
                    <a:pt x="f195" y="f196"/>
                  </a:lnTo>
                  <a:lnTo>
                    <a:pt x="f197" y="f198"/>
                  </a:lnTo>
                  <a:lnTo>
                    <a:pt x="f199" y="f200"/>
                  </a:lnTo>
                  <a:lnTo>
                    <a:pt x="f201" y="f202"/>
                  </a:lnTo>
                  <a:lnTo>
                    <a:pt x="f203" y="f61"/>
                  </a:lnTo>
                  <a:lnTo>
                    <a:pt x="f204" y="f205"/>
                  </a:lnTo>
                  <a:lnTo>
                    <a:pt x="f206" y="f207"/>
                  </a:lnTo>
                  <a:lnTo>
                    <a:pt x="f208" y="f209"/>
                  </a:lnTo>
                  <a:lnTo>
                    <a:pt x="f210" y="f211"/>
                  </a:lnTo>
                  <a:lnTo>
                    <a:pt x="f212" y="f155"/>
                  </a:lnTo>
                  <a:lnTo>
                    <a:pt x="f213" y="f214"/>
                  </a:lnTo>
                  <a:lnTo>
                    <a:pt x="f215" y="f216"/>
                  </a:lnTo>
                  <a:lnTo>
                    <a:pt x="f217" y="f218"/>
                  </a:lnTo>
                  <a:lnTo>
                    <a:pt x="f219" y="f220"/>
                  </a:lnTo>
                  <a:lnTo>
                    <a:pt x="f221" y="f222"/>
                  </a:lnTo>
                  <a:lnTo>
                    <a:pt x="f223" y="f224"/>
                  </a:lnTo>
                  <a:lnTo>
                    <a:pt x="f225" y="f226"/>
                  </a:lnTo>
                  <a:lnTo>
                    <a:pt x="f227" y="f228"/>
                  </a:lnTo>
                  <a:lnTo>
                    <a:pt x="f225"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134"/>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19"/>
                  </a:lnTo>
                  <a:lnTo>
                    <a:pt x="f274" y="f275"/>
                  </a:lnTo>
                  <a:lnTo>
                    <a:pt x="f276" y="f277"/>
                  </a:lnTo>
                  <a:lnTo>
                    <a:pt x="f278" y="f279"/>
                  </a:lnTo>
                  <a:lnTo>
                    <a:pt x="f280" y="f9"/>
                  </a:lnTo>
                  <a:lnTo>
                    <a:pt x="f28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5" name="Google Shape;111;p15">
              <a:extLst>
                <a:ext uri="{FF2B5EF4-FFF2-40B4-BE49-F238E27FC236}">
                  <a16:creationId xmlns:a16="http://schemas.microsoft.com/office/drawing/2014/main" id="{BFB334B8-63A7-C7F7-FB9E-281BE2CB033C}"/>
                </a:ext>
              </a:extLst>
            </p:cNvPr>
            <p:cNvSpPr/>
            <p:nvPr/>
          </p:nvSpPr>
          <p:spPr>
            <a:xfrm>
              <a:off x="5987930" y="1894856"/>
              <a:ext cx="483159" cy="1029413"/>
            </a:xfrm>
            <a:custGeom>
              <a:avLst/>
              <a:gdLst>
                <a:gd name="f0" fmla="val w"/>
                <a:gd name="f1" fmla="val h"/>
                <a:gd name="f2" fmla="val 0"/>
                <a:gd name="f3" fmla="val 25649"/>
                <a:gd name="f4" fmla="val 54647"/>
                <a:gd name="f5" fmla="val 24525"/>
                <a:gd name="f6" fmla="val 24143"/>
                <a:gd name="f7" fmla="val 562"/>
                <a:gd name="f8" fmla="val 23760"/>
                <a:gd name="f9" fmla="val 1124"/>
                <a:gd name="f10" fmla="val 22951"/>
                <a:gd name="f11" fmla="val 2226"/>
                <a:gd name="f12" fmla="val 21265"/>
                <a:gd name="f13" fmla="val 4384"/>
                <a:gd name="f14" fmla="val 20636"/>
                <a:gd name="f15" fmla="val 5238"/>
                <a:gd name="f16" fmla="val 20029"/>
                <a:gd name="f17" fmla="val 6137"/>
                <a:gd name="f18" fmla="val 19444"/>
                <a:gd name="f19" fmla="val 7036"/>
                <a:gd name="f20" fmla="val 18882"/>
                <a:gd name="f21" fmla="val 7958"/>
                <a:gd name="f22" fmla="val 18343"/>
                <a:gd name="f23" fmla="val 8879"/>
                <a:gd name="f24" fmla="val 17826"/>
                <a:gd name="f25" fmla="val 9824"/>
                <a:gd name="f26" fmla="val 16792"/>
                <a:gd name="f27" fmla="val 11712"/>
                <a:gd name="f28" fmla="val 15690"/>
                <a:gd name="f29" fmla="val 13735"/>
                <a:gd name="f30" fmla="val 14611"/>
                <a:gd name="f31" fmla="val 15781"/>
                <a:gd name="f32" fmla="val 13555"/>
                <a:gd name="f33" fmla="val 12521"/>
                <a:gd name="f34" fmla="val 19894"/>
                <a:gd name="f35" fmla="val 11532"/>
                <a:gd name="f36" fmla="val 21985"/>
                <a:gd name="f37" fmla="val 10565"/>
                <a:gd name="f38" fmla="val 24075"/>
                <a:gd name="f39" fmla="val 9644"/>
                <a:gd name="f40" fmla="val 26188"/>
                <a:gd name="f41" fmla="val 8744"/>
                <a:gd name="f42" fmla="val 28324"/>
                <a:gd name="f43" fmla="val 7845"/>
                <a:gd name="f44" fmla="val 30639"/>
                <a:gd name="f45" fmla="val 6991"/>
                <a:gd name="f46" fmla="val 32955"/>
                <a:gd name="f47" fmla="val 6159"/>
                <a:gd name="f48" fmla="val 35292"/>
                <a:gd name="f49" fmla="val 5350"/>
                <a:gd name="f50" fmla="val 37653"/>
                <a:gd name="f51" fmla="val 4586"/>
                <a:gd name="f52" fmla="val 40013"/>
                <a:gd name="f53" fmla="val 3821"/>
                <a:gd name="f54" fmla="val 42373"/>
                <a:gd name="f55" fmla="val 2338"/>
                <a:gd name="f56" fmla="val 47116"/>
                <a:gd name="f57" fmla="val 1169"/>
                <a:gd name="f58" fmla="val 50848"/>
                <a:gd name="f59" fmla="val 54579"/>
                <a:gd name="f60" fmla="val 1281"/>
                <a:gd name="f61" fmla="val 54624"/>
                <a:gd name="f62" fmla="val 2473"/>
                <a:gd name="f63" fmla="val 50803"/>
                <a:gd name="f64" fmla="val 3687"/>
                <a:gd name="f65" fmla="val 46981"/>
                <a:gd name="f66" fmla="val 5125"/>
                <a:gd name="f67" fmla="val 5867"/>
                <a:gd name="f68" fmla="val 40080"/>
                <a:gd name="f69" fmla="val 6609"/>
                <a:gd name="f70" fmla="val 37788"/>
                <a:gd name="f71" fmla="val 7396"/>
                <a:gd name="f72" fmla="val 35495"/>
                <a:gd name="f73" fmla="val 8205"/>
                <a:gd name="f74" fmla="val 33224"/>
                <a:gd name="f75" fmla="val 9037"/>
                <a:gd name="f76" fmla="val 30976"/>
                <a:gd name="f77" fmla="val 9913"/>
                <a:gd name="f78" fmla="val 28728"/>
                <a:gd name="f79" fmla="val 10430"/>
                <a:gd name="f80" fmla="val 27515"/>
                <a:gd name="f81" fmla="val 10925"/>
                <a:gd name="f82" fmla="val 26301"/>
                <a:gd name="f83" fmla="val 11464"/>
                <a:gd name="f84" fmla="val 25087"/>
                <a:gd name="f85" fmla="val 12004"/>
                <a:gd name="f86" fmla="val 23895"/>
                <a:gd name="f87" fmla="val 13105"/>
                <a:gd name="f88" fmla="val 21513"/>
                <a:gd name="f89" fmla="val 14252"/>
                <a:gd name="f90" fmla="val 19152"/>
                <a:gd name="f91" fmla="val 15443"/>
                <a:gd name="f92" fmla="val 16815"/>
                <a:gd name="f93" fmla="val 16679"/>
                <a:gd name="f94" fmla="val 14499"/>
                <a:gd name="f95" fmla="val 17916"/>
                <a:gd name="f96" fmla="val 12184"/>
                <a:gd name="f97" fmla="val 19197"/>
                <a:gd name="f98" fmla="val 9891"/>
                <a:gd name="f99" fmla="val 19557"/>
                <a:gd name="f100" fmla="val 9284"/>
                <a:gd name="f101" fmla="val 19916"/>
                <a:gd name="f102" fmla="val 8700"/>
                <a:gd name="f103" fmla="val 20299"/>
                <a:gd name="f104" fmla="val 8115"/>
                <a:gd name="f105" fmla="val 20703"/>
                <a:gd name="f106" fmla="val 7531"/>
                <a:gd name="f107" fmla="val 21535"/>
                <a:gd name="f108" fmla="val 6384"/>
                <a:gd name="f109" fmla="val 22389"/>
                <a:gd name="f110" fmla="val 23243"/>
                <a:gd name="f111" fmla="val 4091"/>
                <a:gd name="f112" fmla="val 24098"/>
                <a:gd name="f113" fmla="val 2945"/>
                <a:gd name="f114" fmla="val 24502"/>
                <a:gd name="f115" fmla="val 2361"/>
                <a:gd name="f116" fmla="val 24907"/>
                <a:gd name="f117" fmla="val 1776"/>
                <a:gd name="f118" fmla="val 25289"/>
                <a:gd name="f119" fmla="val 1192"/>
                <a:gd name="f120" fmla="val 585"/>
                <a:gd name="f121" fmla="val 25109"/>
                <a:gd name="f122" fmla="val 270"/>
                <a:gd name="f123" fmla="*/ f0 1 25649"/>
                <a:gd name="f124" fmla="*/ f1 1 54647"/>
                <a:gd name="f125" fmla="val f2"/>
                <a:gd name="f126" fmla="val f3"/>
                <a:gd name="f127" fmla="val f4"/>
                <a:gd name="f128" fmla="+- f127 0 f125"/>
                <a:gd name="f129" fmla="+- f126 0 f125"/>
                <a:gd name="f130" fmla="*/ f129 1 25649"/>
                <a:gd name="f131" fmla="*/ f128 1 54647"/>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25649" h="5464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24"/>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2" y="f59"/>
                  </a:lnTo>
                  <a:lnTo>
                    <a:pt x="f60" y="f4"/>
                  </a:lnTo>
                  <a:lnTo>
                    <a:pt x="f60" y="f61"/>
                  </a:lnTo>
                  <a:lnTo>
                    <a:pt x="f62" y="f63"/>
                  </a:lnTo>
                  <a:lnTo>
                    <a:pt x="f64" y="f65"/>
                  </a:lnTo>
                  <a:lnTo>
                    <a:pt x="f66" y="f54"/>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5"/>
                  </a:lnTo>
                  <a:lnTo>
                    <a:pt x="f110" y="f111"/>
                  </a:lnTo>
                  <a:lnTo>
                    <a:pt x="f112" y="f113"/>
                  </a:lnTo>
                  <a:lnTo>
                    <a:pt x="f114" y="f115"/>
                  </a:lnTo>
                  <a:lnTo>
                    <a:pt x="f116" y="f117"/>
                  </a:lnTo>
                  <a:lnTo>
                    <a:pt x="f118" y="f119"/>
                  </a:lnTo>
                  <a:lnTo>
                    <a:pt x="f3" y="f120"/>
                  </a:lnTo>
                  <a:lnTo>
                    <a:pt x="f121" y="f122"/>
                  </a:lnTo>
                  <a:lnTo>
                    <a:pt x="f5"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6" name="Google Shape;112;p15">
              <a:extLst>
                <a:ext uri="{FF2B5EF4-FFF2-40B4-BE49-F238E27FC236}">
                  <a16:creationId xmlns:a16="http://schemas.microsoft.com/office/drawing/2014/main" id="{30649AB9-BC45-4790-883A-6036C8C7ABED}"/>
                </a:ext>
              </a:extLst>
            </p:cNvPr>
            <p:cNvSpPr/>
            <p:nvPr/>
          </p:nvSpPr>
          <p:spPr>
            <a:xfrm>
              <a:off x="5931612" y="2599035"/>
              <a:ext cx="53803" cy="109709"/>
            </a:xfrm>
            <a:custGeom>
              <a:avLst/>
              <a:gdLst>
                <a:gd name="f0" fmla="val w"/>
                <a:gd name="f1" fmla="val h"/>
                <a:gd name="f2" fmla="val 0"/>
                <a:gd name="f3" fmla="val 2856"/>
                <a:gd name="f4" fmla="val 5824"/>
                <a:gd name="f5" fmla="val 2203"/>
                <a:gd name="f6" fmla="val 1"/>
                <a:gd name="f7" fmla="val 2091"/>
                <a:gd name="f8" fmla="val 23"/>
                <a:gd name="f9" fmla="val 1979"/>
                <a:gd name="f10" fmla="val 46"/>
                <a:gd name="f11" fmla="val 1866"/>
                <a:gd name="f12" fmla="val 91"/>
                <a:gd name="f13" fmla="val 1776"/>
                <a:gd name="f14" fmla="val 181"/>
                <a:gd name="f15" fmla="val 1709"/>
                <a:gd name="f16" fmla="val 271"/>
                <a:gd name="f17" fmla="val 1641"/>
                <a:gd name="f18" fmla="val 406"/>
                <a:gd name="f19" fmla="val 877"/>
                <a:gd name="f20" fmla="val 2743"/>
                <a:gd name="f21" fmla="val 472"/>
                <a:gd name="f22" fmla="val 3890"/>
                <a:gd name="f23" fmla="val 270"/>
                <a:gd name="f24" fmla="val 4474"/>
                <a:gd name="f25" fmla="val 45"/>
                <a:gd name="f26" fmla="val 5036"/>
                <a:gd name="f27" fmla="val 5171"/>
                <a:gd name="f28" fmla="val 5306"/>
                <a:gd name="f29" fmla="val 5418"/>
                <a:gd name="f30" fmla="val 68"/>
                <a:gd name="f31" fmla="val 5508"/>
                <a:gd name="f32" fmla="val 113"/>
                <a:gd name="f33" fmla="val 5598"/>
                <a:gd name="f34" fmla="val 203"/>
                <a:gd name="f35" fmla="val 5688"/>
                <a:gd name="f36" fmla="val 293"/>
                <a:gd name="f37" fmla="val 5756"/>
                <a:gd name="f38" fmla="val 405"/>
                <a:gd name="f39" fmla="val 5801"/>
                <a:gd name="f40" fmla="val 517"/>
                <a:gd name="f41" fmla="val 5823"/>
                <a:gd name="f42" fmla="val 742"/>
                <a:gd name="f43" fmla="val 855"/>
                <a:gd name="f44" fmla="val 967"/>
                <a:gd name="f45" fmla="val 5733"/>
                <a:gd name="f46" fmla="val 1057"/>
                <a:gd name="f47" fmla="val 5666"/>
                <a:gd name="f48" fmla="val 1147"/>
                <a:gd name="f49" fmla="val 5576"/>
                <a:gd name="f50" fmla="val 1214"/>
                <a:gd name="f51" fmla="val 5441"/>
                <a:gd name="f52" fmla="val 1439"/>
                <a:gd name="f53" fmla="val 4879"/>
                <a:gd name="f54" fmla="val 1664"/>
                <a:gd name="f55" fmla="val 4294"/>
                <a:gd name="f56" fmla="val 2046"/>
                <a:gd name="f57" fmla="val 3148"/>
                <a:gd name="f58" fmla="val 2810"/>
                <a:gd name="f59" fmla="val 810"/>
                <a:gd name="f60" fmla="val 2855"/>
                <a:gd name="f61" fmla="val 675"/>
                <a:gd name="f62" fmla="val 540"/>
                <a:gd name="f63" fmla="val 2833"/>
                <a:gd name="f64" fmla="val 428"/>
                <a:gd name="f65" fmla="val 2788"/>
                <a:gd name="f66" fmla="val 316"/>
                <a:gd name="f67" fmla="val 2720"/>
                <a:gd name="f68" fmla="val 226"/>
                <a:gd name="f69" fmla="val 2630"/>
                <a:gd name="f70" fmla="val 158"/>
                <a:gd name="f71" fmla="val 2540"/>
                <a:gd name="f72" fmla="val 2428"/>
                <a:gd name="f73" fmla="val 2316"/>
                <a:gd name="f74" fmla="*/ f0 1 2856"/>
                <a:gd name="f75" fmla="*/ f1 1 5824"/>
                <a:gd name="f76" fmla="val f2"/>
                <a:gd name="f77" fmla="val f3"/>
                <a:gd name="f78" fmla="val f4"/>
                <a:gd name="f79" fmla="+- f78 0 f76"/>
                <a:gd name="f80" fmla="+- f77 0 f76"/>
                <a:gd name="f81" fmla="*/ f80 1 2856"/>
                <a:gd name="f82" fmla="*/ f79 1 5824"/>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856" h="582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 y="f27"/>
                  </a:lnTo>
                  <a:lnTo>
                    <a:pt x="f2" y="f28"/>
                  </a:lnTo>
                  <a:lnTo>
                    <a:pt x="f8" y="f29"/>
                  </a:lnTo>
                  <a:lnTo>
                    <a:pt x="f30" y="f31"/>
                  </a:lnTo>
                  <a:lnTo>
                    <a:pt x="f32" y="f33"/>
                  </a:lnTo>
                  <a:lnTo>
                    <a:pt x="f34" y="f35"/>
                  </a:lnTo>
                  <a:lnTo>
                    <a:pt x="f36" y="f37"/>
                  </a:lnTo>
                  <a:lnTo>
                    <a:pt x="f38" y="f39"/>
                  </a:lnTo>
                  <a:lnTo>
                    <a:pt x="f40" y="f41"/>
                  </a:lnTo>
                  <a:lnTo>
                    <a:pt x="f42" y="f41"/>
                  </a:lnTo>
                  <a:lnTo>
                    <a:pt x="f43" y="f39"/>
                  </a:lnTo>
                  <a:lnTo>
                    <a:pt x="f44" y="f45"/>
                  </a:lnTo>
                  <a:lnTo>
                    <a:pt x="f46" y="f47"/>
                  </a:lnTo>
                  <a:lnTo>
                    <a:pt x="f48" y="f49"/>
                  </a:lnTo>
                  <a:lnTo>
                    <a:pt x="f50" y="f51"/>
                  </a:lnTo>
                  <a:lnTo>
                    <a:pt x="f52" y="f53"/>
                  </a:lnTo>
                  <a:lnTo>
                    <a:pt x="f54" y="f55"/>
                  </a:lnTo>
                  <a:lnTo>
                    <a:pt x="f56" y="f57"/>
                  </a:lnTo>
                  <a:lnTo>
                    <a:pt x="f58" y="f59"/>
                  </a:lnTo>
                  <a:lnTo>
                    <a:pt x="f60" y="f61"/>
                  </a:lnTo>
                  <a:lnTo>
                    <a:pt x="f60" y="f62"/>
                  </a:lnTo>
                  <a:lnTo>
                    <a:pt x="f63" y="f64"/>
                  </a:lnTo>
                  <a:lnTo>
                    <a:pt x="f65" y="f66"/>
                  </a:lnTo>
                  <a:lnTo>
                    <a:pt x="f67" y="f68"/>
                  </a:lnTo>
                  <a:lnTo>
                    <a:pt x="f69" y="f70"/>
                  </a:lnTo>
                  <a:lnTo>
                    <a:pt x="f71" y="f12"/>
                  </a:lnTo>
                  <a:lnTo>
                    <a:pt x="f72" y="f10"/>
                  </a:lnTo>
                  <a:lnTo>
                    <a:pt x="f73"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7" name="Google Shape;113;p15">
              <a:extLst>
                <a:ext uri="{FF2B5EF4-FFF2-40B4-BE49-F238E27FC236}">
                  <a16:creationId xmlns:a16="http://schemas.microsoft.com/office/drawing/2014/main" id="{9554E7DF-10B8-8EA8-5163-BA865517AFED}"/>
                </a:ext>
              </a:extLst>
            </p:cNvPr>
            <p:cNvSpPr/>
            <p:nvPr/>
          </p:nvSpPr>
          <p:spPr>
            <a:xfrm>
              <a:off x="6020107" y="2449147"/>
              <a:ext cx="32625" cy="46168"/>
            </a:xfrm>
            <a:custGeom>
              <a:avLst/>
              <a:gdLst>
                <a:gd name="f0" fmla="val w"/>
                <a:gd name="f1" fmla="val h"/>
                <a:gd name="f2" fmla="val 0"/>
                <a:gd name="f3" fmla="val 1732"/>
                <a:gd name="f4" fmla="val 2451"/>
                <a:gd name="f5" fmla="val 990"/>
                <a:gd name="f6" fmla="val 877"/>
                <a:gd name="f7" fmla="val 45"/>
                <a:gd name="f8" fmla="val 765"/>
                <a:gd name="f9" fmla="val 90"/>
                <a:gd name="f10" fmla="val 675"/>
                <a:gd name="f11" fmla="val 158"/>
                <a:gd name="f12" fmla="val 585"/>
                <a:gd name="f13" fmla="val 270"/>
                <a:gd name="f14" fmla="val 517"/>
                <a:gd name="f15" fmla="val 405"/>
                <a:gd name="f16" fmla="val 23"/>
                <a:gd name="f17" fmla="val 1641"/>
                <a:gd name="f18" fmla="val 1776"/>
                <a:gd name="f19" fmla="val 1911"/>
                <a:gd name="f20" fmla="val 2023"/>
                <a:gd name="f21" fmla="val 2136"/>
                <a:gd name="f22" fmla="val 113"/>
                <a:gd name="f23" fmla="val 2226"/>
                <a:gd name="f24" fmla="val 203"/>
                <a:gd name="f25" fmla="val 2293"/>
                <a:gd name="f26" fmla="val 293"/>
                <a:gd name="f27" fmla="val 2361"/>
                <a:gd name="f28" fmla="val 2406"/>
                <a:gd name="f29" fmla="val 2428"/>
                <a:gd name="f30" fmla="val 630"/>
                <a:gd name="f31" fmla="val 742"/>
                <a:gd name="f32" fmla="val 855"/>
                <a:gd name="f33" fmla="val 967"/>
                <a:gd name="f34" fmla="val 1057"/>
                <a:gd name="f35" fmla="val 2271"/>
                <a:gd name="f36" fmla="val 1147"/>
                <a:gd name="f37" fmla="val 2181"/>
                <a:gd name="f38" fmla="val 1214"/>
                <a:gd name="f39" fmla="val 2046"/>
                <a:gd name="f40" fmla="val 1686"/>
                <a:gd name="f41" fmla="val 810"/>
                <a:gd name="f42" fmla="val 1731"/>
                <a:gd name="f43" fmla="val 652"/>
                <a:gd name="f44" fmla="val 540"/>
                <a:gd name="f45" fmla="val 1709"/>
                <a:gd name="f46" fmla="val 427"/>
                <a:gd name="f47" fmla="val 1664"/>
                <a:gd name="f48" fmla="val 315"/>
                <a:gd name="f49" fmla="val 1596"/>
                <a:gd name="f50" fmla="val 225"/>
                <a:gd name="f51" fmla="val 1529"/>
                <a:gd name="f52" fmla="val 1439"/>
                <a:gd name="f53" fmla="val 1327"/>
                <a:gd name="f54" fmla="*/ f0 1 1732"/>
                <a:gd name="f55" fmla="*/ f1 1 2451"/>
                <a:gd name="f56" fmla="val f2"/>
                <a:gd name="f57" fmla="val f3"/>
                <a:gd name="f58" fmla="val f4"/>
                <a:gd name="f59" fmla="+- f58 0 f56"/>
                <a:gd name="f60" fmla="+- f57 0 f56"/>
                <a:gd name="f61" fmla="*/ f60 1 1732"/>
                <a:gd name="f62" fmla="*/ f59 1 2451"/>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732" h="2451">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22" y="f23"/>
                  </a:lnTo>
                  <a:lnTo>
                    <a:pt x="f24" y="f25"/>
                  </a:lnTo>
                  <a:lnTo>
                    <a:pt x="f26" y="f27"/>
                  </a:lnTo>
                  <a:lnTo>
                    <a:pt x="f15" y="f28"/>
                  </a:lnTo>
                  <a:lnTo>
                    <a:pt x="f14" y="f29"/>
                  </a:lnTo>
                  <a:lnTo>
                    <a:pt x="f30" y="f4"/>
                  </a:lnTo>
                  <a:lnTo>
                    <a:pt x="f31" y="f29"/>
                  </a:lnTo>
                  <a:lnTo>
                    <a:pt x="f32" y="f28"/>
                  </a:lnTo>
                  <a:lnTo>
                    <a:pt x="f33" y="f27"/>
                  </a:lnTo>
                  <a:lnTo>
                    <a:pt x="f34" y="f35"/>
                  </a:lnTo>
                  <a:lnTo>
                    <a:pt x="f36" y="f37"/>
                  </a:lnTo>
                  <a:lnTo>
                    <a:pt x="f38" y="f39"/>
                  </a:lnTo>
                  <a:lnTo>
                    <a:pt x="f40" y="f41"/>
                  </a:lnTo>
                  <a:lnTo>
                    <a:pt x="f42" y="f43"/>
                  </a:lnTo>
                  <a:lnTo>
                    <a:pt x="f42" y="f44"/>
                  </a:lnTo>
                  <a:lnTo>
                    <a:pt x="f45" y="f46"/>
                  </a:lnTo>
                  <a:lnTo>
                    <a:pt x="f47" y="f48"/>
                  </a:lnTo>
                  <a:lnTo>
                    <a:pt x="f49" y="f50"/>
                  </a:lnTo>
                  <a:lnTo>
                    <a:pt x="f51" y="f11"/>
                  </a:lnTo>
                  <a:lnTo>
                    <a:pt x="f52" y="f9"/>
                  </a:lnTo>
                  <a:lnTo>
                    <a:pt x="f53" y="f7"/>
                  </a:lnTo>
                  <a:lnTo>
                    <a:pt x="f38"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8" name="Google Shape;114;p15">
              <a:extLst>
                <a:ext uri="{FF2B5EF4-FFF2-40B4-BE49-F238E27FC236}">
                  <a16:creationId xmlns:a16="http://schemas.microsoft.com/office/drawing/2014/main" id="{13B91CB1-9B5D-5C00-5C01-8363EB40CBE5}"/>
                </a:ext>
              </a:extLst>
            </p:cNvPr>
            <p:cNvSpPr/>
            <p:nvPr/>
          </p:nvSpPr>
          <p:spPr>
            <a:xfrm>
              <a:off x="6128930" y="2609203"/>
              <a:ext cx="22457" cy="23298"/>
            </a:xfrm>
            <a:custGeom>
              <a:avLst/>
              <a:gdLst>
                <a:gd name="f0" fmla="val w"/>
                <a:gd name="f1" fmla="val h"/>
                <a:gd name="f2" fmla="val 0"/>
                <a:gd name="f3" fmla="val 1192"/>
                <a:gd name="f4" fmla="val 1237"/>
                <a:gd name="f5" fmla="val 630"/>
                <a:gd name="f6" fmla="val 473"/>
                <a:gd name="f7" fmla="val 23"/>
                <a:gd name="f8" fmla="val 338"/>
                <a:gd name="f9" fmla="val 68"/>
                <a:gd name="f10" fmla="val 225"/>
                <a:gd name="f11" fmla="val 113"/>
                <a:gd name="f12" fmla="val 135"/>
                <a:gd name="f13" fmla="val 203"/>
                <a:gd name="f14" fmla="val 293"/>
                <a:gd name="f15" fmla="val 405"/>
                <a:gd name="f16" fmla="val 1"/>
                <a:gd name="f17" fmla="val 517"/>
                <a:gd name="f18" fmla="val 742"/>
                <a:gd name="f19" fmla="val 46"/>
                <a:gd name="f20" fmla="val 855"/>
                <a:gd name="f21" fmla="val 90"/>
                <a:gd name="f22" fmla="val 967"/>
                <a:gd name="f23" fmla="val 158"/>
                <a:gd name="f24" fmla="val 1057"/>
                <a:gd name="f25" fmla="val 248"/>
                <a:gd name="f26" fmla="val 1124"/>
                <a:gd name="f27" fmla="val 450"/>
                <a:gd name="f28" fmla="val 720"/>
                <a:gd name="f29" fmla="val 1125"/>
                <a:gd name="f30" fmla="val 945"/>
                <a:gd name="f31" fmla="val 1169"/>
                <a:gd name="f32" fmla="val 1147"/>
                <a:gd name="f33" fmla="val 1102"/>
                <a:gd name="f34" fmla="val 1035"/>
                <a:gd name="f35" fmla="*/ f0 1 1192"/>
                <a:gd name="f36" fmla="*/ f1 1 1237"/>
                <a:gd name="f37" fmla="val f2"/>
                <a:gd name="f38" fmla="val f3"/>
                <a:gd name="f39" fmla="val f4"/>
                <a:gd name="f40" fmla="+- f39 0 f37"/>
                <a:gd name="f41" fmla="+- f38 0 f37"/>
                <a:gd name="f42" fmla="*/ f41 1 1192"/>
                <a:gd name="f43" fmla="*/ f40 1 1237"/>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1192" h="1237">
                  <a:moveTo>
                    <a:pt x="f5" y="f2"/>
                  </a:moveTo>
                  <a:lnTo>
                    <a:pt x="f6" y="f7"/>
                  </a:lnTo>
                  <a:lnTo>
                    <a:pt x="f8" y="f9"/>
                  </a:lnTo>
                  <a:lnTo>
                    <a:pt x="f10" y="f11"/>
                  </a:lnTo>
                  <a:lnTo>
                    <a:pt x="f12" y="f13"/>
                  </a:lnTo>
                  <a:lnTo>
                    <a:pt x="f9" y="f14"/>
                  </a:lnTo>
                  <a:lnTo>
                    <a:pt x="f7" y="f15"/>
                  </a:lnTo>
                  <a:lnTo>
                    <a:pt x="f16" y="f17"/>
                  </a:lnTo>
                  <a:lnTo>
                    <a:pt x="f16" y="f5"/>
                  </a:lnTo>
                  <a:lnTo>
                    <a:pt x="f7" y="f18"/>
                  </a:lnTo>
                  <a:lnTo>
                    <a:pt x="f19" y="f20"/>
                  </a:lnTo>
                  <a:lnTo>
                    <a:pt x="f21" y="f22"/>
                  </a:lnTo>
                  <a:lnTo>
                    <a:pt x="f23" y="f24"/>
                  </a:lnTo>
                  <a:lnTo>
                    <a:pt x="f25" y="f26"/>
                  </a:lnTo>
                  <a:lnTo>
                    <a:pt x="f8" y="f3"/>
                  </a:lnTo>
                  <a:lnTo>
                    <a:pt x="f27" y="f4"/>
                  </a:lnTo>
                  <a:lnTo>
                    <a:pt x="f28" y="f4"/>
                  </a:lnTo>
                  <a:lnTo>
                    <a:pt x="f20" y="f3"/>
                  </a:lnTo>
                  <a:lnTo>
                    <a:pt x="f22" y="f26"/>
                  </a:lnTo>
                  <a:lnTo>
                    <a:pt x="f24" y="f24"/>
                  </a:lnTo>
                  <a:lnTo>
                    <a:pt x="f29" y="f30"/>
                  </a:lnTo>
                  <a:lnTo>
                    <a:pt x="f31" y="f20"/>
                  </a:lnTo>
                  <a:lnTo>
                    <a:pt x="f3" y="f18"/>
                  </a:lnTo>
                  <a:lnTo>
                    <a:pt x="f3" y="f5"/>
                  </a:lnTo>
                  <a:lnTo>
                    <a:pt x="f3" y="f17"/>
                  </a:lnTo>
                  <a:lnTo>
                    <a:pt x="f32" y="f15"/>
                  </a:lnTo>
                  <a:lnTo>
                    <a:pt x="f33" y="f14"/>
                  </a:lnTo>
                  <a:lnTo>
                    <a:pt x="f34" y="f13"/>
                  </a:lnTo>
                  <a:lnTo>
                    <a:pt x="f22" y="f11"/>
                  </a:lnTo>
                  <a:lnTo>
                    <a:pt x="f20" y="f9"/>
                  </a:lnTo>
                  <a:lnTo>
                    <a:pt x="f1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9" name="Google Shape;115;p15">
              <a:extLst>
                <a:ext uri="{FF2B5EF4-FFF2-40B4-BE49-F238E27FC236}">
                  <a16:creationId xmlns:a16="http://schemas.microsoft.com/office/drawing/2014/main" id="{B713F576-840D-A69E-3DA8-A1EE6BEDC22D}"/>
                </a:ext>
              </a:extLst>
            </p:cNvPr>
            <p:cNvSpPr/>
            <p:nvPr/>
          </p:nvSpPr>
          <p:spPr>
            <a:xfrm>
              <a:off x="6252145" y="2284408"/>
              <a:ext cx="53382" cy="85148"/>
            </a:xfrm>
            <a:custGeom>
              <a:avLst/>
              <a:gdLst>
                <a:gd name="f0" fmla="val w"/>
                <a:gd name="f1" fmla="val h"/>
                <a:gd name="f2" fmla="val 0"/>
                <a:gd name="f3" fmla="val 2834"/>
                <a:gd name="f4" fmla="val 4520"/>
                <a:gd name="f5" fmla="val 2092"/>
                <a:gd name="f6" fmla="val 1"/>
                <a:gd name="f7" fmla="val 1979"/>
                <a:gd name="f8" fmla="val 23"/>
                <a:gd name="f9" fmla="val 1867"/>
                <a:gd name="f10" fmla="val 91"/>
                <a:gd name="f11" fmla="val 1777"/>
                <a:gd name="f12" fmla="val 158"/>
                <a:gd name="f13" fmla="val 1687"/>
                <a:gd name="f14" fmla="val 248"/>
                <a:gd name="f15" fmla="val 1619"/>
                <a:gd name="f16" fmla="val 383"/>
                <a:gd name="f17" fmla="val 68"/>
                <a:gd name="f18" fmla="val 3732"/>
                <a:gd name="f19" fmla="val 3867"/>
                <a:gd name="f20" fmla="val 3980"/>
                <a:gd name="f21" fmla="val 4092"/>
                <a:gd name="f22" fmla="val 4205"/>
                <a:gd name="f23" fmla="val 136"/>
                <a:gd name="f24" fmla="val 4294"/>
                <a:gd name="f25" fmla="val 203"/>
                <a:gd name="f26" fmla="val 4362"/>
                <a:gd name="f27" fmla="val 293"/>
                <a:gd name="f28" fmla="val 4429"/>
                <a:gd name="f29" fmla="val 406"/>
                <a:gd name="f30" fmla="val 4474"/>
                <a:gd name="f31" fmla="val 518"/>
                <a:gd name="f32" fmla="val 4497"/>
                <a:gd name="f33" fmla="val 630"/>
                <a:gd name="f34" fmla="val 4519"/>
                <a:gd name="f35" fmla="val 765"/>
                <a:gd name="f36" fmla="val 878"/>
                <a:gd name="f37" fmla="val 990"/>
                <a:gd name="f38" fmla="val 1080"/>
                <a:gd name="f39" fmla="val 1170"/>
                <a:gd name="f40" fmla="val 4250"/>
                <a:gd name="f41" fmla="val 1237"/>
                <a:gd name="f42" fmla="val 4137"/>
                <a:gd name="f43" fmla="val 2788"/>
                <a:gd name="f44" fmla="val 788"/>
                <a:gd name="f45" fmla="val 2833"/>
                <a:gd name="f46" fmla="val 653"/>
                <a:gd name="f47" fmla="val 316"/>
                <a:gd name="f48" fmla="val 2721"/>
                <a:gd name="f49" fmla="val 226"/>
                <a:gd name="f50" fmla="val 2653"/>
                <a:gd name="f51" fmla="val 2541"/>
                <a:gd name="f52" fmla="val 2451"/>
                <a:gd name="f53" fmla="val 46"/>
                <a:gd name="f54" fmla="val 2339"/>
                <a:gd name="f55" fmla="*/ f0 1 2834"/>
                <a:gd name="f56" fmla="*/ f1 1 4520"/>
                <a:gd name="f57" fmla="val f2"/>
                <a:gd name="f58" fmla="val f3"/>
                <a:gd name="f59" fmla="val f4"/>
                <a:gd name="f60" fmla="+- f59 0 f57"/>
                <a:gd name="f61" fmla="+- f58 0 f57"/>
                <a:gd name="f62" fmla="*/ f61 1 2834"/>
                <a:gd name="f63" fmla="*/ f60 1 452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2834" h="4520">
                  <a:moveTo>
                    <a:pt x="f5" y="f6"/>
                  </a:moveTo>
                  <a:lnTo>
                    <a:pt x="f7" y="f8"/>
                  </a:lnTo>
                  <a:lnTo>
                    <a:pt x="f9" y="f10"/>
                  </a:lnTo>
                  <a:lnTo>
                    <a:pt x="f11" y="f12"/>
                  </a:lnTo>
                  <a:lnTo>
                    <a:pt x="f13" y="f14"/>
                  </a:lnTo>
                  <a:lnTo>
                    <a:pt x="f15" y="f16"/>
                  </a:lnTo>
                  <a:lnTo>
                    <a:pt x="f17" y="f18"/>
                  </a:lnTo>
                  <a:lnTo>
                    <a:pt x="f8" y="f19"/>
                  </a:lnTo>
                  <a:lnTo>
                    <a:pt x="f6" y="f20"/>
                  </a:lnTo>
                  <a:lnTo>
                    <a:pt x="f8" y="f21"/>
                  </a:lnTo>
                  <a:lnTo>
                    <a:pt x="f17" y="f22"/>
                  </a:lnTo>
                  <a:lnTo>
                    <a:pt x="f23" y="f24"/>
                  </a:lnTo>
                  <a:lnTo>
                    <a:pt x="f25" y="f26"/>
                  </a:lnTo>
                  <a:lnTo>
                    <a:pt x="f27" y="f28"/>
                  </a:lnTo>
                  <a:lnTo>
                    <a:pt x="f29" y="f30"/>
                  </a:lnTo>
                  <a:lnTo>
                    <a:pt x="f31" y="f32"/>
                  </a:lnTo>
                  <a:lnTo>
                    <a:pt x="f33" y="f34"/>
                  </a:lnTo>
                  <a:lnTo>
                    <a:pt x="f35" y="f32"/>
                  </a:lnTo>
                  <a:lnTo>
                    <a:pt x="f36" y="f30"/>
                  </a:lnTo>
                  <a:lnTo>
                    <a:pt x="f37" y="f28"/>
                  </a:lnTo>
                  <a:lnTo>
                    <a:pt x="f38" y="f26"/>
                  </a:lnTo>
                  <a:lnTo>
                    <a:pt x="f39" y="f40"/>
                  </a:lnTo>
                  <a:lnTo>
                    <a:pt x="f41" y="f42"/>
                  </a:lnTo>
                  <a:lnTo>
                    <a:pt x="f43" y="f44"/>
                  </a:lnTo>
                  <a:lnTo>
                    <a:pt x="f45" y="f46"/>
                  </a:lnTo>
                  <a:lnTo>
                    <a:pt x="f45" y="f31"/>
                  </a:lnTo>
                  <a:lnTo>
                    <a:pt x="f45" y="f29"/>
                  </a:lnTo>
                  <a:lnTo>
                    <a:pt x="f43" y="f47"/>
                  </a:lnTo>
                  <a:lnTo>
                    <a:pt x="f48" y="f49"/>
                  </a:lnTo>
                  <a:lnTo>
                    <a:pt x="f50" y="f23"/>
                  </a:lnTo>
                  <a:lnTo>
                    <a:pt x="f51" y="f10"/>
                  </a:lnTo>
                  <a:lnTo>
                    <a:pt x="f52" y="f53"/>
                  </a:lnTo>
                  <a:lnTo>
                    <a:pt x="f5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0" name="Google Shape;116;p15">
              <a:extLst>
                <a:ext uri="{FF2B5EF4-FFF2-40B4-BE49-F238E27FC236}">
                  <a16:creationId xmlns:a16="http://schemas.microsoft.com/office/drawing/2014/main" id="{F05FEF60-749C-3A9B-9097-176DF37A8DF7}"/>
                </a:ext>
              </a:extLst>
            </p:cNvPr>
            <p:cNvSpPr/>
            <p:nvPr/>
          </p:nvSpPr>
          <p:spPr>
            <a:xfrm>
              <a:off x="6239883" y="2506736"/>
              <a:ext cx="39822" cy="56345"/>
            </a:xfrm>
            <a:custGeom>
              <a:avLst/>
              <a:gdLst>
                <a:gd name="f0" fmla="val 360"/>
                <a:gd name="f1" fmla="val 180"/>
                <a:gd name="f2" fmla="val w"/>
                <a:gd name="f3" fmla="val h"/>
                <a:gd name="f4" fmla="val 0"/>
                <a:gd name="f5" fmla="val 2114"/>
                <a:gd name="f6" fmla="val 2991"/>
                <a:gd name="f7" fmla="val 1394"/>
                <a:gd name="f8" fmla="val 1281"/>
                <a:gd name="f9" fmla="val 45"/>
                <a:gd name="f10" fmla="val 1169"/>
                <a:gd name="f11" fmla="val 90"/>
                <a:gd name="f12" fmla="val 1079"/>
                <a:gd name="f13" fmla="val 158"/>
                <a:gd name="f14" fmla="val 1012"/>
                <a:gd name="f15" fmla="val 270"/>
                <a:gd name="f16" fmla="val 2024"/>
                <a:gd name="f17" fmla="val 2136"/>
                <a:gd name="f18" fmla="val 2248"/>
                <a:gd name="f19" fmla="val 2383"/>
                <a:gd name="f20" fmla="val 2496"/>
                <a:gd name="f21" fmla="val 23"/>
                <a:gd name="f22" fmla="val 2608"/>
                <a:gd name="f23" fmla="val 2698"/>
                <a:gd name="f24" fmla="val 157"/>
                <a:gd name="f25" fmla="val 2810"/>
                <a:gd name="f26" fmla="val 2878"/>
                <a:gd name="f27" fmla="val 2945"/>
                <a:gd name="f28" fmla="val 472"/>
                <a:gd name="f29" fmla="val 2968"/>
                <a:gd name="f30" fmla="val 607"/>
                <a:gd name="f31" fmla="val 2990"/>
                <a:gd name="f32" fmla="val 719"/>
                <a:gd name="f33" fmla="val 854"/>
                <a:gd name="f34" fmla="val 944"/>
                <a:gd name="f35" fmla="val 1057"/>
                <a:gd name="f36" fmla="val 1124"/>
                <a:gd name="f37" fmla="val 2720"/>
                <a:gd name="f38" fmla="val 2023"/>
                <a:gd name="f39" fmla="val 945"/>
                <a:gd name="f40" fmla="val 2091"/>
                <a:gd name="f41" fmla="val 832"/>
                <a:gd name="f42" fmla="val 2113"/>
                <a:gd name="f43" fmla="val 720"/>
                <a:gd name="f44" fmla="val 495"/>
                <a:gd name="f45" fmla="val 383"/>
                <a:gd name="f46" fmla="val 2046"/>
                <a:gd name="f47" fmla="val 1956"/>
                <a:gd name="f48" fmla="val 1866"/>
                <a:gd name="f49" fmla="val 1753"/>
                <a:gd name="f50" fmla="val 1641"/>
                <a:gd name="f51" fmla="*/ f2 1 2114"/>
                <a:gd name="f52" fmla="*/ f3 1 2991"/>
                <a:gd name="f53" fmla="val f4"/>
                <a:gd name="f54" fmla="val f5"/>
                <a:gd name="f55" fmla="val f6"/>
                <a:gd name="f56" fmla="+- f55 0 f53"/>
                <a:gd name="f57" fmla="+- f54 0 f53"/>
                <a:gd name="f58" fmla="*/ f57 1 2114"/>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2114" h="2991">
                  <a:moveTo>
                    <a:pt x="f7" y="f4"/>
                  </a:moveTo>
                  <a:lnTo>
                    <a:pt x="f8" y="f9"/>
                  </a:lnTo>
                  <a:lnTo>
                    <a:pt x="f10" y="f11"/>
                  </a:lnTo>
                  <a:lnTo>
                    <a:pt x="f12" y="f13"/>
                  </a:lnTo>
                  <a:lnTo>
                    <a:pt x="f14" y="f15"/>
                  </a:lnTo>
                  <a:lnTo>
                    <a:pt x="f11" y="f16"/>
                  </a:lnTo>
                  <a:lnTo>
                    <a:pt x="f9" y="f17"/>
                  </a:lnTo>
                  <a:lnTo>
                    <a:pt x="f4" y="f18"/>
                  </a:lnTo>
                  <a:lnTo>
                    <a:pt x="f4" y="f19"/>
                  </a:lnTo>
                  <a:lnTo>
                    <a:pt x="f4" y="f20"/>
                  </a:lnTo>
                  <a:lnTo>
                    <a:pt x="f21" y="f22"/>
                  </a:lnTo>
                  <a:lnTo>
                    <a:pt x="f11" y="f23"/>
                  </a:lnTo>
                  <a:lnTo>
                    <a:pt x="f24" y="f25"/>
                  </a:lnTo>
                  <a:lnTo>
                    <a:pt x="f15" y="f26"/>
                  </a:lnTo>
                  <a:lnTo>
                    <a:pt x="f0" y="f27"/>
                  </a:lnTo>
                  <a:lnTo>
                    <a:pt x="f28" y="f29"/>
                  </a:lnTo>
                  <a:lnTo>
                    <a:pt x="f30" y="f31"/>
                  </a:lnTo>
                  <a:lnTo>
                    <a:pt x="f32" y="f29"/>
                  </a:lnTo>
                  <a:lnTo>
                    <a:pt x="f33" y="f27"/>
                  </a:lnTo>
                  <a:lnTo>
                    <a:pt x="f34" y="f26"/>
                  </a:lnTo>
                  <a:lnTo>
                    <a:pt x="f35" y="f25"/>
                  </a:lnTo>
                  <a:lnTo>
                    <a:pt x="f36" y="f37"/>
                  </a:lnTo>
                  <a:lnTo>
                    <a:pt x="f38" y="f39"/>
                  </a:lnTo>
                  <a:lnTo>
                    <a:pt x="f40" y="f41"/>
                  </a:lnTo>
                  <a:lnTo>
                    <a:pt x="f42" y="f43"/>
                  </a:lnTo>
                  <a:lnTo>
                    <a:pt x="f42" y="f30"/>
                  </a:lnTo>
                  <a:lnTo>
                    <a:pt x="f42" y="f44"/>
                  </a:lnTo>
                  <a:lnTo>
                    <a:pt x="f40" y="f45"/>
                  </a:lnTo>
                  <a:lnTo>
                    <a:pt x="f46" y="f15"/>
                  </a:lnTo>
                  <a:lnTo>
                    <a:pt x="f47" y="f1"/>
                  </a:lnTo>
                  <a:lnTo>
                    <a:pt x="f48" y="f11"/>
                  </a:lnTo>
                  <a:lnTo>
                    <a:pt x="f49" y="f9"/>
                  </a:lnTo>
                  <a:lnTo>
                    <a:pt x="f50"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1" name="Google Shape;117;p15">
              <a:extLst>
                <a:ext uri="{FF2B5EF4-FFF2-40B4-BE49-F238E27FC236}">
                  <a16:creationId xmlns:a16="http://schemas.microsoft.com/office/drawing/2014/main" id="{42F7E317-BB64-0C0C-D033-84B5C9FA3603}"/>
                </a:ext>
              </a:extLst>
            </p:cNvPr>
            <p:cNvSpPr/>
            <p:nvPr/>
          </p:nvSpPr>
          <p:spPr>
            <a:xfrm>
              <a:off x="6126827" y="2751054"/>
              <a:ext cx="39392" cy="61840"/>
            </a:xfrm>
            <a:custGeom>
              <a:avLst/>
              <a:gdLst>
                <a:gd name="f0" fmla="val w"/>
                <a:gd name="f1" fmla="val h"/>
                <a:gd name="f2" fmla="val 0"/>
                <a:gd name="f3" fmla="val 2091"/>
                <a:gd name="f4" fmla="val 3283"/>
                <a:gd name="f5" fmla="val 1439"/>
                <a:gd name="f6" fmla="val 1"/>
                <a:gd name="f7" fmla="val 1304"/>
                <a:gd name="f8" fmla="val 23"/>
                <a:gd name="f9" fmla="val 1214"/>
                <a:gd name="f10" fmla="val 68"/>
                <a:gd name="f11" fmla="val 1102"/>
                <a:gd name="f12" fmla="val 136"/>
                <a:gd name="f13" fmla="val 1012"/>
                <a:gd name="f14" fmla="val 226"/>
                <a:gd name="f15" fmla="val 944"/>
                <a:gd name="f16" fmla="val 316"/>
                <a:gd name="f17" fmla="val 877"/>
                <a:gd name="f18" fmla="val 428"/>
                <a:gd name="f19" fmla="val 652"/>
                <a:gd name="f20" fmla="val 923"/>
                <a:gd name="f21" fmla="val 450"/>
                <a:gd name="f22" fmla="val 1440"/>
                <a:gd name="f23" fmla="val 45"/>
                <a:gd name="f24" fmla="val 2474"/>
                <a:gd name="f25" fmla="val 2608"/>
                <a:gd name="f26" fmla="val 2743"/>
                <a:gd name="f27" fmla="val 2856"/>
                <a:gd name="f28" fmla="val 2968"/>
                <a:gd name="f29" fmla="val 113"/>
                <a:gd name="f30" fmla="val 3058"/>
                <a:gd name="f31" fmla="val 202"/>
                <a:gd name="f32" fmla="val 3126"/>
                <a:gd name="f33" fmla="val 292"/>
                <a:gd name="f34" fmla="val 3193"/>
                <a:gd name="f35" fmla="val 405"/>
                <a:gd name="f36" fmla="val 3238"/>
                <a:gd name="f37" fmla="val 517"/>
                <a:gd name="f38" fmla="val 742"/>
                <a:gd name="f39" fmla="val 854"/>
                <a:gd name="f40" fmla="val 967"/>
                <a:gd name="f41" fmla="val 1057"/>
                <a:gd name="f42" fmla="val 3103"/>
                <a:gd name="f43" fmla="val 1147"/>
                <a:gd name="f44" fmla="val 3013"/>
                <a:gd name="f45" fmla="val 2878"/>
                <a:gd name="f46" fmla="val 1619"/>
                <a:gd name="f47" fmla="val 1844"/>
                <a:gd name="f48" fmla="val 1821"/>
                <a:gd name="f49" fmla="val 1327"/>
                <a:gd name="f50" fmla="val 2068"/>
                <a:gd name="f51" fmla="val 833"/>
                <a:gd name="f52" fmla="val 698"/>
                <a:gd name="f53" fmla="val 585"/>
                <a:gd name="f54" fmla="val 473"/>
                <a:gd name="f55" fmla="val 2023"/>
                <a:gd name="f56" fmla="val 361"/>
                <a:gd name="f57" fmla="val 1956"/>
                <a:gd name="f58" fmla="val 248"/>
                <a:gd name="f59" fmla="val 1888"/>
                <a:gd name="f60" fmla="val 158"/>
                <a:gd name="f61" fmla="val 1776"/>
                <a:gd name="f62" fmla="val 91"/>
                <a:gd name="f63" fmla="val 1664"/>
                <a:gd name="f64" fmla="val 46"/>
                <a:gd name="f65" fmla="val 1551"/>
                <a:gd name="f66" fmla="*/ f0 1 2091"/>
                <a:gd name="f67" fmla="*/ f1 1 3283"/>
                <a:gd name="f68" fmla="val f2"/>
                <a:gd name="f69" fmla="val f3"/>
                <a:gd name="f70" fmla="val f4"/>
                <a:gd name="f71" fmla="+- f70 0 f68"/>
                <a:gd name="f72" fmla="+- f69 0 f68"/>
                <a:gd name="f73" fmla="*/ f72 1 2091"/>
                <a:gd name="f74" fmla="*/ f71 1 3283"/>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091" h="3283">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2" y="f27"/>
                  </a:lnTo>
                  <a:lnTo>
                    <a:pt x="f23" y="f28"/>
                  </a:lnTo>
                  <a:lnTo>
                    <a:pt x="f29" y="f30"/>
                  </a:lnTo>
                  <a:lnTo>
                    <a:pt x="f31" y="f32"/>
                  </a:lnTo>
                  <a:lnTo>
                    <a:pt x="f33" y="f34"/>
                  </a:lnTo>
                  <a:lnTo>
                    <a:pt x="f35" y="f36"/>
                  </a:lnTo>
                  <a:lnTo>
                    <a:pt x="f37" y="f4"/>
                  </a:lnTo>
                  <a:lnTo>
                    <a:pt x="f38" y="f4"/>
                  </a:lnTo>
                  <a:lnTo>
                    <a:pt x="f39" y="f36"/>
                  </a:lnTo>
                  <a:lnTo>
                    <a:pt x="f40" y="f34"/>
                  </a:lnTo>
                  <a:lnTo>
                    <a:pt x="f41" y="f42"/>
                  </a:lnTo>
                  <a:lnTo>
                    <a:pt x="f43" y="f44"/>
                  </a:lnTo>
                  <a:lnTo>
                    <a:pt x="f9" y="f45"/>
                  </a:lnTo>
                  <a:lnTo>
                    <a:pt x="f46" y="f47"/>
                  </a:lnTo>
                  <a:lnTo>
                    <a:pt x="f48" y="f49"/>
                  </a:lnTo>
                  <a:lnTo>
                    <a:pt x="f50" y="f51"/>
                  </a:lnTo>
                  <a:lnTo>
                    <a:pt x="f3" y="f52"/>
                  </a:lnTo>
                  <a:lnTo>
                    <a:pt x="f3" y="f53"/>
                  </a:lnTo>
                  <a:lnTo>
                    <a:pt x="f50" y="f54"/>
                  </a:lnTo>
                  <a:lnTo>
                    <a:pt x="f55" y="f56"/>
                  </a:lnTo>
                  <a:lnTo>
                    <a:pt x="f57" y="f58"/>
                  </a:lnTo>
                  <a:lnTo>
                    <a:pt x="f59" y="f60"/>
                  </a:lnTo>
                  <a:lnTo>
                    <a:pt x="f61" y="f62"/>
                  </a:lnTo>
                  <a:lnTo>
                    <a:pt x="f63" y="f64"/>
                  </a:lnTo>
                  <a:lnTo>
                    <a:pt x="f6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2" name="Google Shape;118;p15">
              <a:extLst>
                <a:ext uri="{FF2B5EF4-FFF2-40B4-BE49-F238E27FC236}">
                  <a16:creationId xmlns:a16="http://schemas.microsoft.com/office/drawing/2014/main" id="{CCC8E642-A2A1-F75E-575C-1EDF75CEDFB6}"/>
                </a:ext>
              </a:extLst>
            </p:cNvPr>
            <p:cNvSpPr/>
            <p:nvPr/>
          </p:nvSpPr>
          <p:spPr>
            <a:xfrm>
              <a:off x="6117930" y="2196763"/>
              <a:ext cx="75803" cy="117317"/>
            </a:xfrm>
            <a:custGeom>
              <a:avLst/>
              <a:gdLst>
                <a:gd name="f0" fmla="val w"/>
                <a:gd name="f1" fmla="val h"/>
                <a:gd name="f2" fmla="val 0"/>
                <a:gd name="f3" fmla="val 4024"/>
                <a:gd name="f4" fmla="val 6228"/>
                <a:gd name="f5" fmla="val 3417"/>
                <a:gd name="f6" fmla="val 1"/>
                <a:gd name="f7" fmla="val 3305"/>
                <a:gd name="f8" fmla="val 23"/>
                <a:gd name="f9" fmla="val 3192"/>
                <a:gd name="f10" fmla="val 46"/>
                <a:gd name="f11" fmla="val 3080"/>
                <a:gd name="f12" fmla="val 91"/>
                <a:gd name="f13" fmla="val 2990"/>
                <a:gd name="f14" fmla="val 158"/>
                <a:gd name="f15" fmla="val 2900"/>
                <a:gd name="f16" fmla="val 271"/>
                <a:gd name="f17" fmla="val 2495"/>
                <a:gd name="f18" fmla="val 877"/>
                <a:gd name="f19" fmla="val 2136"/>
                <a:gd name="f20" fmla="val 1484"/>
                <a:gd name="f21" fmla="val 1798"/>
                <a:gd name="f22" fmla="val 2114"/>
                <a:gd name="f23" fmla="val 1461"/>
                <a:gd name="f24" fmla="val 2743"/>
                <a:gd name="f25" fmla="val 787"/>
                <a:gd name="f26" fmla="val 4002"/>
                <a:gd name="f27" fmla="val 450"/>
                <a:gd name="f28" fmla="val 4631"/>
                <a:gd name="f29" fmla="val 90"/>
                <a:gd name="f30" fmla="val 5238"/>
                <a:gd name="f31" fmla="val 5373"/>
                <a:gd name="f32" fmla="val 5508"/>
                <a:gd name="f33" fmla="val 5621"/>
                <a:gd name="f34" fmla="val 5733"/>
                <a:gd name="f35" fmla="val 68"/>
                <a:gd name="f36" fmla="val 5845"/>
                <a:gd name="f37" fmla="val 135"/>
                <a:gd name="f38" fmla="val 5958"/>
                <a:gd name="f39" fmla="val 202"/>
                <a:gd name="f40" fmla="val 6025"/>
                <a:gd name="f41" fmla="val 292"/>
                <a:gd name="f42" fmla="val 6115"/>
                <a:gd name="f43" fmla="val 405"/>
                <a:gd name="f44" fmla="val 6160"/>
                <a:gd name="f45" fmla="val 517"/>
                <a:gd name="f46" fmla="val 6205"/>
                <a:gd name="f47" fmla="val 630"/>
                <a:gd name="f48" fmla="val 742"/>
                <a:gd name="f49" fmla="val 832"/>
                <a:gd name="f50" fmla="val 6183"/>
                <a:gd name="f51" fmla="val 944"/>
                <a:gd name="f52" fmla="val 6138"/>
                <a:gd name="f53" fmla="val 1034"/>
                <a:gd name="f54" fmla="val 6048"/>
                <a:gd name="f55" fmla="val 1124"/>
                <a:gd name="f56" fmla="val 5935"/>
                <a:gd name="f57" fmla="val 5328"/>
                <a:gd name="f58" fmla="val 1821"/>
                <a:gd name="f59" fmla="val 4699"/>
                <a:gd name="f60" fmla="val 2473"/>
                <a:gd name="f61" fmla="val 3418"/>
                <a:gd name="f62" fmla="val 2810"/>
                <a:gd name="f63" fmla="val 2788"/>
                <a:gd name="f64" fmla="val 3170"/>
                <a:gd name="f65" fmla="val 2181"/>
                <a:gd name="f66" fmla="val 3529"/>
                <a:gd name="f67" fmla="val 1552"/>
                <a:gd name="f68" fmla="val 3911"/>
                <a:gd name="f69" fmla="val 967"/>
                <a:gd name="f70" fmla="val 3979"/>
                <a:gd name="f71" fmla="val 833"/>
                <a:gd name="f72" fmla="val 720"/>
                <a:gd name="f73" fmla="val 608"/>
                <a:gd name="f74" fmla="val 495"/>
                <a:gd name="f75" fmla="val 383"/>
                <a:gd name="f76" fmla="val 293"/>
                <a:gd name="f77" fmla="val 3844"/>
                <a:gd name="f78" fmla="val 203"/>
                <a:gd name="f79" fmla="val 3754"/>
                <a:gd name="f80" fmla="val 136"/>
                <a:gd name="f81" fmla="val 3642"/>
                <a:gd name="f82" fmla="*/ f0 1 4024"/>
                <a:gd name="f83" fmla="*/ f1 1 6228"/>
                <a:gd name="f84" fmla="val f2"/>
                <a:gd name="f85" fmla="val f3"/>
                <a:gd name="f86" fmla="val f4"/>
                <a:gd name="f87" fmla="+- f86 0 f84"/>
                <a:gd name="f88" fmla="+- f85 0 f84"/>
                <a:gd name="f89" fmla="*/ f88 1 4024"/>
                <a:gd name="f90" fmla="*/ f87 1 6228"/>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4024" h="622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2" y="f32"/>
                  </a:lnTo>
                  <a:lnTo>
                    <a:pt x="f2" y="f33"/>
                  </a:lnTo>
                  <a:lnTo>
                    <a:pt x="f8" y="f34"/>
                  </a:lnTo>
                  <a:lnTo>
                    <a:pt x="f35" y="f36"/>
                  </a:lnTo>
                  <a:lnTo>
                    <a:pt x="f37" y="f38"/>
                  </a:lnTo>
                  <a:lnTo>
                    <a:pt x="f39" y="f40"/>
                  </a:lnTo>
                  <a:lnTo>
                    <a:pt x="f41" y="f42"/>
                  </a:lnTo>
                  <a:lnTo>
                    <a:pt x="f43" y="f44"/>
                  </a:lnTo>
                  <a:lnTo>
                    <a:pt x="f45" y="f46"/>
                  </a:lnTo>
                  <a:lnTo>
                    <a:pt x="f47" y="f4"/>
                  </a:lnTo>
                  <a:lnTo>
                    <a:pt x="f48" y="f46"/>
                  </a:lnTo>
                  <a:lnTo>
                    <a:pt x="f49" y="f50"/>
                  </a:lnTo>
                  <a:lnTo>
                    <a:pt x="f51" y="f52"/>
                  </a:lnTo>
                  <a:lnTo>
                    <a:pt x="f53" y="f54"/>
                  </a:lnTo>
                  <a:lnTo>
                    <a:pt x="f55" y="f56"/>
                  </a:lnTo>
                  <a:lnTo>
                    <a:pt x="f20" y="f57"/>
                  </a:lnTo>
                  <a:lnTo>
                    <a:pt x="f58" y="f59"/>
                  </a:lnTo>
                  <a:lnTo>
                    <a:pt x="f60" y="f61"/>
                  </a:lnTo>
                  <a:lnTo>
                    <a:pt x="f62" y="f63"/>
                  </a:lnTo>
                  <a:lnTo>
                    <a:pt x="f64" y="f65"/>
                  </a:lnTo>
                  <a:lnTo>
                    <a:pt x="f66" y="f67"/>
                  </a:lnTo>
                  <a:lnTo>
                    <a:pt x="f68" y="f69"/>
                  </a:lnTo>
                  <a:lnTo>
                    <a:pt x="f70" y="f71"/>
                  </a:lnTo>
                  <a:lnTo>
                    <a:pt x="f3" y="f72"/>
                  </a:lnTo>
                  <a:lnTo>
                    <a:pt x="f3" y="f73"/>
                  </a:lnTo>
                  <a:lnTo>
                    <a:pt x="f3" y="f74"/>
                  </a:lnTo>
                  <a:lnTo>
                    <a:pt x="f70" y="f75"/>
                  </a:lnTo>
                  <a:lnTo>
                    <a:pt x="f68" y="f76"/>
                  </a:lnTo>
                  <a:lnTo>
                    <a:pt x="f77" y="f78"/>
                  </a:lnTo>
                  <a:lnTo>
                    <a:pt x="f79" y="f80"/>
                  </a:lnTo>
                  <a:lnTo>
                    <a:pt x="f81" y="f35"/>
                  </a:lnTo>
                  <a:lnTo>
                    <a:pt x="f66"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3" name="Google Shape;119;p15">
              <a:extLst>
                <a:ext uri="{FF2B5EF4-FFF2-40B4-BE49-F238E27FC236}">
                  <a16:creationId xmlns:a16="http://schemas.microsoft.com/office/drawing/2014/main" id="{DC4234E9-7329-DBD7-FAB1-8D8F33DB2E1E}"/>
                </a:ext>
              </a:extLst>
            </p:cNvPr>
            <p:cNvSpPr/>
            <p:nvPr/>
          </p:nvSpPr>
          <p:spPr>
            <a:xfrm>
              <a:off x="6103107" y="2322950"/>
              <a:ext cx="71149" cy="97411"/>
            </a:xfrm>
            <a:custGeom>
              <a:avLst/>
              <a:gdLst>
                <a:gd name="f0" fmla="val 360"/>
                <a:gd name="f1" fmla="val 180"/>
                <a:gd name="f2" fmla="val w"/>
                <a:gd name="f3" fmla="val h"/>
                <a:gd name="f4" fmla="val 0"/>
                <a:gd name="f5" fmla="val 3777"/>
                <a:gd name="f6" fmla="val 5171"/>
                <a:gd name="f7" fmla="val 3057"/>
                <a:gd name="f8" fmla="val 1"/>
                <a:gd name="f9" fmla="val 2945"/>
                <a:gd name="f10" fmla="val 23"/>
                <a:gd name="f11" fmla="val 2833"/>
                <a:gd name="f12" fmla="val 68"/>
                <a:gd name="f13" fmla="val 2720"/>
                <a:gd name="f14" fmla="val 135"/>
                <a:gd name="f15" fmla="val 2630"/>
                <a:gd name="f16" fmla="val 248"/>
                <a:gd name="f17" fmla="val 2316"/>
                <a:gd name="f18" fmla="val 742"/>
                <a:gd name="f19" fmla="val 2001"/>
                <a:gd name="f20" fmla="val 1237"/>
                <a:gd name="f21" fmla="val 1372"/>
                <a:gd name="f22" fmla="val 2226"/>
                <a:gd name="f23" fmla="val 765"/>
                <a:gd name="f24" fmla="val 3238"/>
                <a:gd name="f25" fmla="val 450"/>
                <a:gd name="f26" fmla="val 3732"/>
                <a:gd name="f27" fmla="val 113"/>
                <a:gd name="f28" fmla="val 4227"/>
                <a:gd name="f29" fmla="val 45"/>
                <a:gd name="f30" fmla="val 4339"/>
                <a:gd name="f31" fmla="val 4474"/>
                <a:gd name="f32" fmla="val 4586"/>
                <a:gd name="f33" fmla="val 4699"/>
                <a:gd name="f34" fmla="val 4811"/>
                <a:gd name="f35" fmla="val 4901"/>
                <a:gd name="f36" fmla="val 203"/>
                <a:gd name="f37" fmla="val 4991"/>
                <a:gd name="f38" fmla="val 293"/>
                <a:gd name="f39" fmla="val 5058"/>
                <a:gd name="f40" fmla="val 382"/>
                <a:gd name="f41" fmla="val 5126"/>
                <a:gd name="f42" fmla="val 495"/>
                <a:gd name="f43" fmla="val 5148"/>
                <a:gd name="f44" fmla="val 607"/>
                <a:gd name="f45" fmla="val 720"/>
                <a:gd name="f46" fmla="val 832"/>
                <a:gd name="f47" fmla="val 944"/>
                <a:gd name="f48" fmla="val 5103"/>
                <a:gd name="f49" fmla="val 1057"/>
                <a:gd name="f50" fmla="val 5013"/>
                <a:gd name="f51" fmla="val 1147"/>
                <a:gd name="f52" fmla="val 4923"/>
                <a:gd name="f53" fmla="val 1461"/>
                <a:gd name="f54" fmla="val 4429"/>
                <a:gd name="f55" fmla="val 1776"/>
                <a:gd name="f56" fmla="val 3934"/>
                <a:gd name="f57" fmla="val 2406"/>
                <a:gd name="f58" fmla="val 2923"/>
                <a:gd name="f59" fmla="val 3013"/>
                <a:gd name="f60" fmla="val 1911"/>
                <a:gd name="f61" fmla="val 3327"/>
                <a:gd name="f62" fmla="val 1417"/>
                <a:gd name="f63" fmla="val 3664"/>
                <a:gd name="f64" fmla="val 945"/>
                <a:gd name="f65" fmla="val 810"/>
                <a:gd name="f66" fmla="val 697"/>
                <a:gd name="f67" fmla="val 585"/>
                <a:gd name="f68" fmla="val 3754"/>
                <a:gd name="f69" fmla="val 473"/>
                <a:gd name="f70" fmla="val 270"/>
                <a:gd name="f71" fmla="val 3597"/>
                <a:gd name="f72" fmla="val 3485"/>
                <a:gd name="f73" fmla="val 3395"/>
                <a:gd name="f74" fmla="val 46"/>
                <a:gd name="f75" fmla="val 3282"/>
                <a:gd name="f76" fmla="*/ f2 1 3777"/>
                <a:gd name="f77" fmla="*/ f3 1 5171"/>
                <a:gd name="f78" fmla="val f4"/>
                <a:gd name="f79" fmla="val f5"/>
                <a:gd name="f80" fmla="val f6"/>
                <a:gd name="f81" fmla="+- f80 0 f78"/>
                <a:gd name="f82" fmla="+- f79 0 f78"/>
                <a:gd name="f83" fmla="*/ f82 1 3777"/>
                <a:gd name="f84" fmla="*/ f81 1 517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777" h="5171">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4" y="f31"/>
                  </a:lnTo>
                  <a:lnTo>
                    <a:pt x="f4" y="f32"/>
                  </a:lnTo>
                  <a:lnTo>
                    <a:pt x="f10" y="f33"/>
                  </a:lnTo>
                  <a:lnTo>
                    <a:pt x="f12" y="f34"/>
                  </a:lnTo>
                  <a:lnTo>
                    <a:pt x="f27" y="f35"/>
                  </a:lnTo>
                  <a:lnTo>
                    <a:pt x="f36" y="f37"/>
                  </a:lnTo>
                  <a:lnTo>
                    <a:pt x="f38" y="f39"/>
                  </a:lnTo>
                  <a:lnTo>
                    <a:pt x="f40" y="f41"/>
                  </a:lnTo>
                  <a:lnTo>
                    <a:pt x="f42" y="f43"/>
                  </a:lnTo>
                  <a:lnTo>
                    <a:pt x="f44" y="f6"/>
                  </a:lnTo>
                  <a:lnTo>
                    <a:pt x="f45" y="f6"/>
                  </a:lnTo>
                  <a:lnTo>
                    <a:pt x="f46" y="f43"/>
                  </a:lnTo>
                  <a:lnTo>
                    <a:pt x="f47" y="f48"/>
                  </a:lnTo>
                  <a:lnTo>
                    <a:pt x="f49" y="f50"/>
                  </a:lnTo>
                  <a:lnTo>
                    <a:pt x="f51" y="f52"/>
                  </a:lnTo>
                  <a:lnTo>
                    <a:pt x="f53" y="f54"/>
                  </a:lnTo>
                  <a:lnTo>
                    <a:pt x="f55" y="f56"/>
                  </a:lnTo>
                  <a:lnTo>
                    <a:pt x="f57" y="f58"/>
                  </a:lnTo>
                  <a:lnTo>
                    <a:pt x="f59" y="f60"/>
                  </a:lnTo>
                  <a:lnTo>
                    <a:pt x="f61" y="f62"/>
                  </a:lnTo>
                  <a:lnTo>
                    <a:pt x="f63" y="f64"/>
                  </a:lnTo>
                  <a:lnTo>
                    <a:pt x="f26" y="f65"/>
                  </a:lnTo>
                  <a:lnTo>
                    <a:pt x="f5" y="f66"/>
                  </a:lnTo>
                  <a:lnTo>
                    <a:pt x="f5" y="f67"/>
                  </a:lnTo>
                  <a:lnTo>
                    <a:pt x="f68" y="f69"/>
                  </a:lnTo>
                  <a:lnTo>
                    <a:pt x="f26" y="f0"/>
                  </a:lnTo>
                  <a:lnTo>
                    <a:pt x="f63" y="f70"/>
                  </a:lnTo>
                  <a:lnTo>
                    <a:pt x="f71" y="f1"/>
                  </a:lnTo>
                  <a:lnTo>
                    <a:pt x="f72" y="f27"/>
                  </a:lnTo>
                  <a:lnTo>
                    <a:pt x="f73" y="f74"/>
                  </a:lnTo>
                  <a:lnTo>
                    <a:pt x="f75"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4" name="Google Shape;120;p15">
              <a:extLst>
                <a:ext uri="{FF2B5EF4-FFF2-40B4-BE49-F238E27FC236}">
                  <a16:creationId xmlns:a16="http://schemas.microsoft.com/office/drawing/2014/main" id="{F7A46F05-F3C4-314B-8A46-9BC320459FC5}"/>
                </a:ext>
              </a:extLst>
            </p:cNvPr>
            <p:cNvSpPr/>
            <p:nvPr/>
          </p:nvSpPr>
          <p:spPr>
            <a:xfrm>
              <a:off x="6369884" y="2136632"/>
              <a:ext cx="93588" cy="115214"/>
            </a:xfrm>
            <a:custGeom>
              <a:avLst/>
              <a:gdLst>
                <a:gd name="f0" fmla="val w"/>
                <a:gd name="f1" fmla="val h"/>
                <a:gd name="f2" fmla="val 0"/>
                <a:gd name="f3" fmla="val 4968"/>
                <a:gd name="f4" fmla="val 6116"/>
                <a:gd name="f5" fmla="val 4294"/>
                <a:gd name="f6" fmla="val 1"/>
                <a:gd name="f7" fmla="val 4181"/>
                <a:gd name="f8" fmla="val 23"/>
                <a:gd name="f9" fmla="val 4091"/>
                <a:gd name="f10" fmla="val 91"/>
                <a:gd name="f11" fmla="val 3979"/>
                <a:gd name="f12" fmla="val 181"/>
                <a:gd name="f13" fmla="val 3462"/>
                <a:gd name="f14" fmla="val 765"/>
                <a:gd name="f15" fmla="val 2945"/>
                <a:gd name="f16" fmla="val 1372"/>
                <a:gd name="f17" fmla="val 2428"/>
                <a:gd name="f18" fmla="val 1979"/>
                <a:gd name="f19" fmla="val 1956"/>
                <a:gd name="f20" fmla="val 2586"/>
                <a:gd name="f21" fmla="val 1461"/>
                <a:gd name="f22" fmla="val 3215"/>
                <a:gd name="f23" fmla="val 1012"/>
                <a:gd name="f24" fmla="val 3845"/>
                <a:gd name="f25" fmla="val 540"/>
                <a:gd name="f26" fmla="val 4497"/>
                <a:gd name="f27" fmla="val 113"/>
                <a:gd name="f28" fmla="val 5148"/>
                <a:gd name="f29" fmla="val 45"/>
                <a:gd name="f30" fmla="val 5283"/>
                <a:gd name="f31" fmla="val 5396"/>
                <a:gd name="f32" fmla="val 5508"/>
                <a:gd name="f33" fmla="val 5621"/>
                <a:gd name="f34" fmla="val 68"/>
                <a:gd name="f35" fmla="val 5733"/>
                <a:gd name="f36" fmla="val 5823"/>
                <a:gd name="f37" fmla="val 202"/>
                <a:gd name="f38" fmla="val 5913"/>
                <a:gd name="f39" fmla="val 292"/>
                <a:gd name="f40" fmla="val 5980"/>
                <a:gd name="f41" fmla="val 382"/>
                <a:gd name="f42" fmla="val 6048"/>
                <a:gd name="f43" fmla="val 495"/>
                <a:gd name="f44" fmla="val 6093"/>
                <a:gd name="f45" fmla="val 607"/>
                <a:gd name="f46" fmla="val 6115"/>
                <a:gd name="f47" fmla="val 719"/>
                <a:gd name="f48" fmla="val 832"/>
                <a:gd name="f49" fmla="val 6070"/>
                <a:gd name="f50" fmla="val 944"/>
                <a:gd name="f51" fmla="val 6025"/>
                <a:gd name="f52" fmla="val 1057"/>
                <a:gd name="f53" fmla="val 5935"/>
                <a:gd name="f54" fmla="val 1147"/>
                <a:gd name="f55" fmla="val 5845"/>
                <a:gd name="f56" fmla="val 1978"/>
                <a:gd name="f57" fmla="val 4609"/>
                <a:gd name="f58" fmla="val 4002"/>
                <a:gd name="f59" fmla="val 2877"/>
                <a:gd name="f60" fmla="val 3395"/>
                <a:gd name="f61" fmla="val 3349"/>
                <a:gd name="f62" fmla="val 2811"/>
                <a:gd name="f63" fmla="val 3822"/>
                <a:gd name="f64" fmla="val 2226"/>
                <a:gd name="f65" fmla="val 1664"/>
                <a:gd name="f66" fmla="val 4811"/>
                <a:gd name="f67" fmla="val 1102"/>
                <a:gd name="f68" fmla="val 4878"/>
                <a:gd name="f69" fmla="val 990"/>
                <a:gd name="f70" fmla="val 4946"/>
                <a:gd name="f71" fmla="val 877"/>
                <a:gd name="f72" fmla="val 743"/>
                <a:gd name="f73" fmla="val 630"/>
                <a:gd name="f74" fmla="val 518"/>
                <a:gd name="f75" fmla="val 4923"/>
                <a:gd name="f76" fmla="val 405"/>
                <a:gd name="f77" fmla="val 4856"/>
                <a:gd name="f78" fmla="val 293"/>
                <a:gd name="f79" fmla="val 4788"/>
                <a:gd name="f80" fmla="val 203"/>
                <a:gd name="f81" fmla="val 4721"/>
                <a:gd name="f82" fmla="val 4608"/>
                <a:gd name="f83" fmla="val 4518"/>
                <a:gd name="f84" fmla="val 4406"/>
                <a:gd name="f85" fmla="*/ f0 1 4968"/>
                <a:gd name="f86" fmla="*/ f1 1 6116"/>
                <a:gd name="f87" fmla="val f2"/>
                <a:gd name="f88" fmla="val f3"/>
                <a:gd name="f89" fmla="val f4"/>
                <a:gd name="f90" fmla="+- f89 0 f87"/>
                <a:gd name="f91" fmla="+- f88 0 f87"/>
                <a:gd name="f92" fmla="*/ f91 1 4968"/>
                <a:gd name="f93" fmla="*/ f90 1 6116"/>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4968" h="6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34" y="f35"/>
                  </a:lnTo>
                  <a:lnTo>
                    <a:pt x="f27" y="f36"/>
                  </a:lnTo>
                  <a:lnTo>
                    <a:pt x="f37" y="f38"/>
                  </a:lnTo>
                  <a:lnTo>
                    <a:pt x="f39" y="f40"/>
                  </a:lnTo>
                  <a:lnTo>
                    <a:pt x="f41" y="f42"/>
                  </a:lnTo>
                  <a:lnTo>
                    <a:pt x="f43" y="f44"/>
                  </a:lnTo>
                  <a:lnTo>
                    <a:pt x="f45" y="f46"/>
                  </a:lnTo>
                  <a:lnTo>
                    <a:pt x="f47" y="f44"/>
                  </a:lnTo>
                  <a:lnTo>
                    <a:pt x="f48" y="f49"/>
                  </a:lnTo>
                  <a:lnTo>
                    <a:pt x="f50" y="f51"/>
                  </a:lnTo>
                  <a:lnTo>
                    <a:pt x="f52" y="f53"/>
                  </a:lnTo>
                  <a:lnTo>
                    <a:pt x="f54" y="f55"/>
                  </a:lnTo>
                  <a:lnTo>
                    <a:pt x="f56" y="f57"/>
                  </a:lnTo>
                  <a:lnTo>
                    <a:pt x="f17" y="f58"/>
                  </a:lnTo>
                  <a:lnTo>
                    <a:pt x="f59" y="f60"/>
                  </a:lnTo>
                  <a:lnTo>
                    <a:pt x="f61" y="f62"/>
                  </a:lnTo>
                  <a:lnTo>
                    <a:pt x="f63" y="f64"/>
                  </a:lnTo>
                  <a:lnTo>
                    <a:pt x="f5" y="f65"/>
                  </a:lnTo>
                  <a:lnTo>
                    <a:pt x="f66" y="f67"/>
                  </a:lnTo>
                  <a:lnTo>
                    <a:pt x="f68" y="f69"/>
                  </a:lnTo>
                  <a:lnTo>
                    <a:pt x="f70" y="f71"/>
                  </a:lnTo>
                  <a:lnTo>
                    <a:pt x="f3" y="f72"/>
                  </a:lnTo>
                  <a:lnTo>
                    <a:pt x="f3" y="f73"/>
                  </a:lnTo>
                  <a:lnTo>
                    <a:pt x="f70" y="f74"/>
                  </a:lnTo>
                  <a:lnTo>
                    <a:pt x="f75" y="f76"/>
                  </a:lnTo>
                  <a:lnTo>
                    <a:pt x="f77" y="f78"/>
                  </a:lnTo>
                  <a:lnTo>
                    <a:pt x="f79" y="f80"/>
                  </a:lnTo>
                  <a:lnTo>
                    <a:pt x="f81" y="f27"/>
                  </a:lnTo>
                  <a:lnTo>
                    <a:pt x="f82" y="f34"/>
                  </a:lnTo>
                  <a:lnTo>
                    <a:pt x="f83" y="f8"/>
                  </a:lnTo>
                  <a:lnTo>
                    <a:pt x="f8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5" name="Google Shape;121;p15">
              <a:extLst>
                <a:ext uri="{FF2B5EF4-FFF2-40B4-BE49-F238E27FC236}">
                  <a16:creationId xmlns:a16="http://schemas.microsoft.com/office/drawing/2014/main" id="{130AED9B-8742-554C-379E-30D2AB901588}"/>
                </a:ext>
              </a:extLst>
            </p:cNvPr>
            <p:cNvSpPr/>
            <p:nvPr/>
          </p:nvSpPr>
          <p:spPr>
            <a:xfrm>
              <a:off x="6303388" y="2322950"/>
              <a:ext cx="64382" cy="87252"/>
            </a:xfrm>
            <a:custGeom>
              <a:avLst/>
              <a:gdLst>
                <a:gd name="f0" fmla="val 360"/>
                <a:gd name="f1" fmla="val 180"/>
                <a:gd name="f2" fmla="val w"/>
                <a:gd name="f3" fmla="val h"/>
                <a:gd name="f4" fmla="val 0"/>
                <a:gd name="f5" fmla="val 3418"/>
                <a:gd name="f6" fmla="val 4632"/>
                <a:gd name="f7" fmla="val 2676"/>
                <a:gd name="f8" fmla="val 1"/>
                <a:gd name="f9" fmla="val 2564"/>
                <a:gd name="f10" fmla="val 23"/>
                <a:gd name="f11" fmla="val 2451"/>
                <a:gd name="f12" fmla="val 68"/>
                <a:gd name="f13" fmla="val 2361"/>
                <a:gd name="f14" fmla="val 158"/>
                <a:gd name="f15" fmla="val 2271"/>
                <a:gd name="f16" fmla="val 270"/>
                <a:gd name="f17" fmla="val 1979"/>
                <a:gd name="f18" fmla="val 675"/>
                <a:gd name="f19" fmla="val 1709"/>
                <a:gd name="f20" fmla="val 1102"/>
                <a:gd name="f21" fmla="val 1192"/>
                <a:gd name="f22" fmla="val 653"/>
                <a:gd name="f23" fmla="val 2833"/>
                <a:gd name="f24" fmla="val 383"/>
                <a:gd name="f25" fmla="val 3260"/>
                <a:gd name="f26" fmla="val 113"/>
                <a:gd name="f27" fmla="val 3687"/>
                <a:gd name="f28" fmla="val 46"/>
                <a:gd name="f29" fmla="val 3822"/>
                <a:gd name="f30" fmla="val 3934"/>
                <a:gd name="f31" fmla="val 4047"/>
                <a:gd name="f32" fmla="val 4159"/>
                <a:gd name="f33" fmla="val 4272"/>
                <a:gd name="f34" fmla="val 4362"/>
                <a:gd name="f35" fmla="val 181"/>
                <a:gd name="f36" fmla="val 4451"/>
                <a:gd name="f37" fmla="val 271"/>
                <a:gd name="f38" fmla="val 4519"/>
                <a:gd name="f39" fmla="val 4586"/>
                <a:gd name="f40" fmla="val 495"/>
                <a:gd name="f41" fmla="val 4631"/>
                <a:gd name="f42" fmla="val 720"/>
                <a:gd name="f43" fmla="val 833"/>
                <a:gd name="f44" fmla="val 4609"/>
                <a:gd name="f45" fmla="val 945"/>
                <a:gd name="f46" fmla="val 4564"/>
                <a:gd name="f47" fmla="val 1035"/>
                <a:gd name="f48" fmla="val 4496"/>
                <a:gd name="f49" fmla="val 1125"/>
                <a:gd name="f50" fmla="val 4384"/>
                <a:gd name="f51" fmla="val 1417"/>
                <a:gd name="f52" fmla="val 3957"/>
                <a:gd name="f53" fmla="val 1687"/>
                <a:gd name="f54" fmla="val 3530"/>
                <a:gd name="f55" fmla="val 2226"/>
                <a:gd name="f56" fmla="val 2743"/>
                <a:gd name="f57" fmla="val 1799"/>
                <a:gd name="f58" fmla="val 3013"/>
                <a:gd name="f59" fmla="val 1372"/>
                <a:gd name="f60" fmla="val 3305"/>
                <a:gd name="f61" fmla="val 3373"/>
                <a:gd name="f62" fmla="val 832"/>
                <a:gd name="f63" fmla="val 3395"/>
                <a:gd name="f64" fmla="val 697"/>
                <a:gd name="f65" fmla="val 585"/>
                <a:gd name="f66" fmla="val 473"/>
                <a:gd name="f67" fmla="val 3350"/>
                <a:gd name="f68" fmla="val 3283"/>
                <a:gd name="f69" fmla="val 3215"/>
                <a:gd name="f70" fmla="val 3126"/>
                <a:gd name="f71" fmla="val 2901"/>
                <a:gd name="f72" fmla="val 2788"/>
                <a:gd name="f73" fmla="*/ f2 1 3418"/>
                <a:gd name="f74" fmla="*/ f3 1 4632"/>
                <a:gd name="f75" fmla="val f4"/>
                <a:gd name="f76" fmla="val f5"/>
                <a:gd name="f77" fmla="val f6"/>
                <a:gd name="f78" fmla="+- f77 0 f75"/>
                <a:gd name="f79" fmla="+- f76 0 f75"/>
                <a:gd name="f80" fmla="*/ f79 1 3418"/>
                <a:gd name="f81" fmla="*/ f78 1 4632"/>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418" h="4632">
                  <a:moveTo>
                    <a:pt x="f7" y="f8"/>
                  </a:moveTo>
                  <a:lnTo>
                    <a:pt x="f9" y="f10"/>
                  </a:lnTo>
                  <a:lnTo>
                    <a:pt x="f11" y="f12"/>
                  </a:lnTo>
                  <a:lnTo>
                    <a:pt x="f13" y="f14"/>
                  </a:lnTo>
                  <a:lnTo>
                    <a:pt x="f15" y="f16"/>
                  </a:lnTo>
                  <a:lnTo>
                    <a:pt x="f17" y="f18"/>
                  </a:lnTo>
                  <a:lnTo>
                    <a:pt x="f19" y="f20"/>
                  </a:lnTo>
                  <a:lnTo>
                    <a:pt x="f21" y="f17"/>
                  </a:lnTo>
                  <a:lnTo>
                    <a:pt x="f22" y="f23"/>
                  </a:lnTo>
                  <a:lnTo>
                    <a:pt x="f24" y="f25"/>
                  </a:lnTo>
                  <a:lnTo>
                    <a:pt x="f26" y="f27"/>
                  </a:lnTo>
                  <a:lnTo>
                    <a:pt x="f28" y="f29"/>
                  </a:lnTo>
                  <a:lnTo>
                    <a:pt x="f8" y="f30"/>
                  </a:lnTo>
                  <a:lnTo>
                    <a:pt x="f8" y="f31"/>
                  </a:lnTo>
                  <a:lnTo>
                    <a:pt x="f8" y="f32"/>
                  </a:lnTo>
                  <a:lnTo>
                    <a:pt x="f28" y="f33"/>
                  </a:lnTo>
                  <a:lnTo>
                    <a:pt x="f26"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53" y="f54"/>
                  </a:lnTo>
                  <a:lnTo>
                    <a:pt x="f55" y="f7"/>
                  </a:lnTo>
                  <a:lnTo>
                    <a:pt x="f56" y="f57"/>
                  </a:lnTo>
                  <a:lnTo>
                    <a:pt x="f58" y="f59"/>
                  </a:lnTo>
                  <a:lnTo>
                    <a:pt x="f60" y="f45"/>
                  </a:lnTo>
                  <a:lnTo>
                    <a:pt x="f61" y="f62"/>
                  </a:lnTo>
                  <a:lnTo>
                    <a:pt x="f63" y="f64"/>
                  </a:lnTo>
                  <a:lnTo>
                    <a:pt x="f5" y="f65"/>
                  </a:lnTo>
                  <a:lnTo>
                    <a:pt x="f63" y="f66"/>
                  </a:lnTo>
                  <a:lnTo>
                    <a:pt x="f67" y="f0"/>
                  </a:lnTo>
                  <a:lnTo>
                    <a:pt x="f68" y="f16"/>
                  </a:lnTo>
                  <a:lnTo>
                    <a:pt x="f69" y="f1"/>
                  </a:lnTo>
                  <a:lnTo>
                    <a:pt x="f70" y="f26"/>
                  </a:lnTo>
                  <a:lnTo>
                    <a:pt x="f58" y="f12"/>
                  </a:lnTo>
                  <a:lnTo>
                    <a:pt x="f71" y="f10"/>
                  </a:lnTo>
                  <a:lnTo>
                    <a:pt x="f72"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6" name="Google Shape;122;p15">
              <a:extLst>
                <a:ext uri="{FF2B5EF4-FFF2-40B4-BE49-F238E27FC236}">
                  <a16:creationId xmlns:a16="http://schemas.microsoft.com/office/drawing/2014/main" id="{0303B074-CEAB-8A30-B9F8-2EF6F936D853}"/>
                </a:ext>
              </a:extLst>
            </p:cNvPr>
            <p:cNvSpPr/>
            <p:nvPr/>
          </p:nvSpPr>
          <p:spPr>
            <a:xfrm>
              <a:off x="4577001" y="2014267"/>
              <a:ext cx="829113" cy="957020"/>
            </a:xfrm>
            <a:custGeom>
              <a:avLst/>
              <a:gdLst>
                <a:gd name="f0" fmla="val 360"/>
                <a:gd name="f1" fmla="val 180"/>
                <a:gd name="f2" fmla="val w"/>
                <a:gd name="f3" fmla="val h"/>
                <a:gd name="f4" fmla="val 0"/>
                <a:gd name="f5" fmla="val 44014"/>
                <a:gd name="f6" fmla="val 50804"/>
                <a:gd name="f7" fmla="val 6564"/>
                <a:gd name="f8" fmla="val 6249"/>
                <a:gd name="f9" fmla="val 45"/>
                <a:gd name="f10" fmla="val 5912"/>
                <a:gd name="f11" fmla="val 90"/>
                <a:gd name="f12" fmla="val 5575"/>
                <a:gd name="f13" fmla="val 158"/>
                <a:gd name="f14" fmla="val 5238"/>
                <a:gd name="f15" fmla="val 248"/>
                <a:gd name="f16" fmla="val 4900"/>
                <a:gd name="f17" fmla="val 4563"/>
                <a:gd name="f18" fmla="val 495"/>
                <a:gd name="f19" fmla="val 4249"/>
                <a:gd name="f20" fmla="val 652"/>
                <a:gd name="f21" fmla="val 3911"/>
                <a:gd name="f22" fmla="val 832"/>
                <a:gd name="f23" fmla="val 3574"/>
                <a:gd name="f24" fmla="val 1034"/>
                <a:gd name="f25" fmla="val 3259"/>
                <a:gd name="f26" fmla="val 1259"/>
                <a:gd name="f27" fmla="val 2967"/>
                <a:gd name="f28" fmla="val 1484"/>
                <a:gd name="f29" fmla="val 2675"/>
                <a:gd name="f30" fmla="val 1709"/>
                <a:gd name="f31" fmla="val 2405"/>
                <a:gd name="f32" fmla="val 1956"/>
                <a:gd name="f33" fmla="val 2136"/>
                <a:gd name="f34" fmla="val 2181"/>
                <a:gd name="f35" fmla="val 1911"/>
                <a:gd name="f36" fmla="val 2428"/>
                <a:gd name="f37" fmla="val 1686"/>
                <a:gd name="f38" fmla="val 2945"/>
                <a:gd name="f39" fmla="val 1281"/>
                <a:gd name="f40" fmla="val 3192"/>
                <a:gd name="f41" fmla="val 1101"/>
                <a:gd name="f42" fmla="val 3462"/>
                <a:gd name="f43" fmla="val 944"/>
                <a:gd name="f44" fmla="val 3732"/>
                <a:gd name="f45" fmla="val 787"/>
                <a:gd name="f46" fmla="val 4002"/>
                <a:gd name="f47" fmla="val 4294"/>
                <a:gd name="f48" fmla="val 539"/>
                <a:gd name="f49" fmla="val 4564"/>
                <a:gd name="f50" fmla="val 427"/>
                <a:gd name="f51" fmla="val 4856"/>
                <a:gd name="f52" fmla="val 337"/>
                <a:gd name="f53" fmla="val 5126"/>
                <a:gd name="f54" fmla="val 5710"/>
                <a:gd name="f55" fmla="val 67"/>
                <a:gd name="f56" fmla="val 6317"/>
                <a:gd name="f57" fmla="val 22"/>
                <a:gd name="f58" fmla="val 6924"/>
                <a:gd name="f59" fmla="val 7531"/>
                <a:gd name="f60" fmla="val 8160"/>
                <a:gd name="f61" fmla="val 112"/>
                <a:gd name="f62" fmla="val 8767"/>
                <a:gd name="f63" fmla="val 202"/>
                <a:gd name="f64" fmla="val 9397"/>
                <a:gd name="f65" fmla="val 10026"/>
                <a:gd name="f66" fmla="val 517"/>
                <a:gd name="f67" fmla="val 10655"/>
                <a:gd name="f68" fmla="val 719"/>
                <a:gd name="f69" fmla="val 11285"/>
                <a:gd name="f70" fmla="val 11914"/>
                <a:gd name="f71" fmla="val 1214"/>
                <a:gd name="f72" fmla="val 12544"/>
                <a:gd name="f73" fmla="val 13151"/>
                <a:gd name="f74" fmla="val 1798"/>
                <a:gd name="f75" fmla="val 13758"/>
                <a:gd name="f76" fmla="val 2113"/>
                <a:gd name="f77" fmla="val 14364"/>
                <a:gd name="f78" fmla="val 2450"/>
                <a:gd name="f79" fmla="val 14949"/>
                <a:gd name="f80" fmla="val 2787"/>
                <a:gd name="f81" fmla="val 15533"/>
                <a:gd name="f82" fmla="val 3147"/>
                <a:gd name="f83" fmla="val 16095"/>
                <a:gd name="f84" fmla="val 3529"/>
                <a:gd name="f85" fmla="val 16635"/>
                <a:gd name="f86" fmla="val 3889"/>
                <a:gd name="f87" fmla="val 17174"/>
                <a:gd name="f88" fmla="val 4271"/>
                <a:gd name="f89" fmla="val 17691"/>
                <a:gd name="f90" fmla="val 4653"/>
                <a:gd name="f91" fmla="val 18186"/>
                <a:gd name="f92" fmla="val 5417"/>
                <a:gd name="f93" fmla="val 19130"/>
                <a:gd name="f94" fmla="val 20074"/>
                <a:gd name="f95" fmla="val 7081"/>
                <a:gd name="f96" fmla="val 21018"/>
                <a:gd name="f97" fmla="val 22884"/>
                <a:gd name="f98" fmla="val 12161"/>
                <a:gd name="f99" fmla="val 26571"/>
                <a:gd name="f100" fmla="val 13847"/>
                <a:gd name="f101" fmla="val 28436"/>
                <a:gd name="f102" fmla="val 14679"/>
                <a:gd name="f103" fmla="val 29380"/>
                <a:gd name="f104" fmla="val 15511"/>
                <a:gd name="f105" fmla="val 30325"/>
                <a:gd name="f106" fmla="val 16320"/>
                <a:gd name="f107" fmla="val 31291"/>
                <a:gd name="f108" fmla="val 17107"/>
                <a:gd name="f109" fmla="val 32258"/>
                <a:gd name="f110" fmla="val 17893"/>
                <a:gd name="f111" fmla="val 33247"/>
                <a:gd name="f112" fmla="val 18658"/>
                <a:gd name="f113" fmla="val 34236"/>
                <a:gd name="f114" fmla="val 19085"/>
                <a:gd name="f115" fmla="val 34865"/>
                <a:gd name="f116" fmla="val 19624"/>
                <a:gd name="f117" fmla="val 35697"/>
                <a:gd name="f118" fmla="val 20254"/>
                <a:gd name="f119" fmla="val 36709"/>
                <a:gd name="f120" fmla="val 20973"/>
                <a:gd name="f121" fmla="val 37855"/>
                <a:gd name="f122" fmla="val 22524"/>
                <a:gd name="f123" fmla="val 40463"/>
                <a:gd name="f124" fmla="val 24120"/>
                <a:gd name="f125" fmla="val 43205"/>
                <a:gd name="f126" fmla="val 26907"/>
                <a:gd name="f127" fmla="val 48038"/>
                <a:gd name="f128" fmla="val 28121"/>
                <a:gd name="f129" fmla="val 50151"/>
                <a:gd name="f130" fmla="val 28975"/>
                <a:gd name="f131" fmla="val 50398"/>
                <a:gd name="f132" fmla="val 29830"/>
                <a:gd name="f133" fmla="val 50578"/>
                <a:gd name="f134" fmla="val 30661"/>
                <a:gd name="f135" fmla="val 50713"/>
                <a:gd name="f136" fmla="val 31493"/>
                <a:gd name="f137" fmla="val 50781"/>
                <a:gd name="f138" fmla="val 32302"/>
                <a:gd name="f139" fmla="val 50803"/>
                <a:gd name="f140" fmla="val 33112"/>
                <a:gd name="f141" fmla="val 33898"/>
                <a:gd name="f142" fmla="val 50736"/>
                <a:gd name="f143" fmla="val 34708"/>
                <a:gd name="f144" fmla="val 50646"/>
                <a:gd name="f145" fmla="val 35494"/>
                <a:gd name="f146" fmla="val 50533"/>
                <a:gd name="f147" fmla="val 36304"/>
                <a:gd name="f148" fmla="val 50353"/>
                <a:gd name="f149" fmla="val 37113"/>
                <a:gd name="f150" fmla="val 50174"/>
                <a:gd name="f151" fmla="val 37945"/>
                <a:gd name="f152" fmla="val 49971"/>
                <a:gd name="f153" fmla="val 38776"/>
                <a:gd name="f154" fmla="val 49724"/>
                <a:gd name="f155" fmla="val 39630"/>
                <a:gd name="f156" fmla="val 49477"/>
                <a:gd name="f157" fmla="val 41384"/>
                <a:gd name="f158" fmla="val 48937"/>
                <a:gd name="f159" fmla="val 41968"/>
                <a:gd name="f160" fmla="val 48735"/>
                <a:gd name="f161" fmla="val 42216"/>
                <a:gd name="f162" fmla="val 48623"/>
                <a:gd name="f163" fmla="val 42463"/>
                <a:gd name="f164" fmla="val 48510"/>
                <a:gd name="f165" fmla="val 42688"/>
                <a:gd name="f166" fmla="val 48398"/>
                <a:gd name="f167" fmla="val 42890"/>
                <a:gd name="f168" fmla="val 48263"/>
                <a:gd name="f169" fmla="val 43070"/>
                <a:gd name="f170" fmla="val 48128"/>
                <a:gd name="f171" fmla="val 43227"/>
                <a:gd name="f172" fmla="val 47971"/>
                <a:gd name="f173" fmla="val 43384"/>
                <a:gd name="f174" fmla="val 47836"/>
                <a:gd name="f175" fmla="val 43519"/>
                <a:gd name="f176" fmla="val 47678"/>
                <a:gd name="f177" fmla="val 43632"/>
                <a:gd name="f178" fmla="val 47521"/>
                <a:gd name="f179" fmla="val 43722"/>
                <a:gd name="f180" fmla="val 47341"/>
                <a:gd name="f181" fmla="val 43812"/>
                <a:gd name="f182" fmla="val 47184"/>
                <a:gd name="f183" fmla="val 43879"/>
                <a:gd name="f184" fmla="val 47004"/>
                <a:gd name="f185" fmla="val 43924"/>
                <a:gd name="f186" fmla="val 46824"/>
                <a:gd name="f187" fmla="val 43969"/>
                <a:gd name="f188" fmla="val 46644"/>
                <a:gd name="f189" fmla="val 43991"/>
                <a:gd name="f190" fmla="val 46442"/>
                <a:gd name="f191" fmla="val 46240"/>
                <a:gd name="f192" fmla="val 45835"/>
                <a:gd name="f193" fmla="val 43946"/>
                <a:gd name="f194" fmla="val 45408"/>
                <a:gd name="f195" fmla="val 43857"/>
                <a:gd name="f196" fmla="val 44958"/>
                <a:gd name="f197" fmla="val 44509"/>
                <a:gd name="f198" fmla="val 43542"/>
                <a:gd name="f199" fmla="val 44037"/>
                <a:gd name="f200" fmla="val 43362"/>
                <a:gd name="f201" fmla="val 43115"/>
                <a:gd name="f202" fmla="val 43025"/>
                <a:gd name="f203" fmla="val 41137"/>
                <a:gd name="f204" fmla="val 41294"/>
                <a:gd name="f205" fmla="val 39271"/>
                <a:gd name="f206" fmla="val 40327"/>
                <a:gd name="f207" fmla="val 37428"/>
                <a:gd name="f208" fmla="val 39316"/>
                <a:gd name="f209" fmla="val 35585"/>
                <a:gd name="f210" fmla="val 38282"/>
                <a:gd name="f211" fmla="val 33764"/>
                <a:gd name="f212" fmla="val 37225"/>
                <a:gd name="f213" fmla="val 31966"/>
                <a:gd name="f214" fmla="val 36146"/>
                <a:gd name="f215" fmla="val 30167"/>
                <a:gd name="f216" fmla="val 35022"/>
                <a:gd name="f217" fmla="val 28391"/>
                <a:gd name="f218" fmla="val 33876"/>
                <a:gd name="f219" fmla="val 26638"/>
                <a:gd name="f220" fmla="val 32729"/>
                <a:gd name="f221" fmla="val 24907"/>
                <a:gd name="f222" fmla="val 31538"/>
                <a:gd name="f223" fmla="val 23176"/>
                <a:gd name="f224" fmla="val 30324"/>
                <a:gd name="f225" fmla="val 21468"/>
                <a:gd name="f226" fmla="val 29110"/>
                <a:gd name="f227" fmla="val 19782"/>
                <a:gd name="f228" fmla="val 27851"/>
                <a:gd name="f229" fmla="val 18096"/>
                <a:gd name="f230" fmla="val 26593"/>
                <a:gd name="f231" fmla="val 16433"/>
                <a:gd name="f232" fmla="val 25311"/>
                <a:gd name="f233" fmla="val 14769"/>
                <a:gd name="f234" fmla="val 24659"/>
                <a:gd name="f235" fmla="val 13960"/>
                <a:gd name="f236" fmla="val 24008"/>
                <a:gd name="f237" fmla="val 13173"/>
                <a:gd name="f238" fmla="val 23333"/>
                <a:gd name="f239" fmla="val 12386"/>
                <a:gd name="f240" fmla="val 22659"/>
                <a:gd name="f241" fmla="val 11600"/>
                <a:gd name="f242" fmla="val 21962"/>
                <a:gd name="f243" fmla="val 10835"/>
                <a:gd name="f244" fmla="val 21265"/>
                <a:gd name="f245" fmla="val 10071"/>
                <a:gd name="f246" fmla="val 20546"/>
                <a:gd name="f247" fmla="val 9329"/>
                <a:gd name="f248" fmla="val 19826"/>
                <a:gd name="f249" fmla="val 8587"/>
                <a:gd name="f250" fmla="val 18343"/>
                <a:gd name="f251" fmla="val 7126"/>
                <a:gd name="f252" fmla="val 16837"/>
                <a:gd name="f253" fmla="val 15286"/>
                <a:gd name="f254" fmla="val 4339"/>
                <a:gd name="f255" fmla="val 13735"/>
                <a:gd name="f256" fmla="val 2990"/>
                <a:gd name="f257" fmla="val 2540"/>
                <a:gd name="f258" fmla="val 12611"/>
                <a:gd name="f259" fmla="val 12026"/>
                <a:gd name="f260" fmla="val 11419"/>
                <a:gd name="f261" fmla="val 1327"/>
                <a:gd name="f262" fmla="val 10812"/>
                <a:gd name="f263" fmla="val 989"/>
                <a:gd name="f264" fmla="val 10183"/>
                <a:gd name="f265" fmla="val 697"/>
                <a:gd name="f266" fmla="val 9531"/>
                <a:gd name="f267" fmla="val 450"/>
                <a:gd name="f268" fmla="val 8879"/>
                <a:gd name="f269" fmla="val 8565"/>
                <a:gd name="f270" fmla="val 8227"/>
                <a:gd name="f271" fmla="val 113"/>
                <a:gd name="f272" fmla="val 7913"/>
                <a:gd name="f273" fmla="val 7575"/>
                <a:gd name="f274" fmla="val 23"/>
                <a:gd name="f275" fmla="val 7238"/>
                <a:gd name="f276" fmla="*/ f2 1 44014"/>
                <a:gd name="f277" fmla="*/ f3 1 50804"/>
                <a:gd name="f278" fmla="val f4"/>
                <a:gd name="f279" fmla="val f5"/>
                <a:gd name="f280" fmla="val f6"/>
                <a:gd name="f281" fmla="+- f280 0 f278"/>
                <a:gd name="f282" fmla="+- f279 0 f278"/>
                <a:gd name="f283" fmla="*/ f282 1 44014"/>
                <a:gd name="f284" fmla="*/ f281 1 50804"/>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44014" h="50804">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29"/>
                  </a:lnTo>
                  <a:lnTo>
                    <a:pt x="f28" y="f38"/>
                  </a:lnTo>
                  <a:lnTo>
                    <a:pt x="f39" y="f40"/>
                  </a:lnTo>
                  <a:lnTo>
                    <a:pt x="f41" y="f42"/>
                  </a:lnTo>
                  <a:lnTo>
                    <a:pt x="f43" y="f44"/>
                  </a:lnTo>
                  <a:lnTo>
                    <a:pt x="f45" y="f46"/>
                  </a:lnTo>
                  <a:lnTo>
                    <a:pt x="f20" y="f47"/>
                  </a:lnTo>
                  <a:lnTo>
                    <a:pt x="f48" y="f49"/>
                  </a:lnTo>
                  <a:lnTo>
                    <a:pt x="f50" y="f51"/>
                  </a:lnTo>
                  <a:lnTo>
                    <a:pt x="f52" y="f53"/>
                  </a:lnTo>
                  <a:lnTo>
                    <a:pt x="f1" y="f54"/>
                  </a:lnTo>
                  <a:lnTo>
                    <a:pt x="f55" y="f56"/>
                  </a:lnTo>
                  <a:lnTo>
                    <a:pt x="f57" y="f58"/>
                  </a:lnTo>
                  <a:lnTo>
                    <a:pt x="f4" y="f59"/>
                  </a:lnTo>
                  <a:lnTo>
                    <a:pt x="f9" y="f60"/>
                  </a:lnTo>
                  <a:lnTo>
                    <a:pt x="f61" y="f62"/>
                  </a:lnTo>
                  <a:lnTo>
                    <a:pt x="f63" y="f64"/>
                  </a:lnTo>
                  <a:lnTo>
                    <a:pt x="f0" y="f65"/>
                  </a:lnTo>
                  <a:lnTo>
                    <a:pt x="f66" y="f67"/>
                  </a:lnTo>
                  <a:lnTo>
                    <a:pt x="f68" y="f69"/>
                  </a:lnTo>
                  <a:lnTo>
                    <a:pt x="f43" y="f70"/>
                  </a:lnTo>
                  <a:lnTo>
                    <a:pt x="f71" y="f72"/>
                  </a:lnTo>
                  <a:lnTo>
                    <a:pt x="f28"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8" y="f94"/>
                  </a:lnTo>
                  <a:lnTo>
                    <a:pt x="f95" y="f96"/>
                  </a:lnTo>
                  <a:lnTo>
                    <a:pt x="f62"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39"/>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5" y="f191"/>
                  </a:lnTo>
                  <a:lnTo>
                    <a:pt x="f5" y="f192"/>
                  </a:lnTo>
                  <a:lnTo>
                    <a:pt x="f193" y="f194"/>
                  </a:lnTo>
                  <a:lnTo>
                    <a:pt x="f195" y="f196"/>
                  </a:lnTo>
                  <a:lnTo>
                    <a:pt x="f179" y="f197"/>
                  </a:lnTo>
                  <a:lnTo>
                    <a:pt x="f198" y="f199"/>
                  </a:lnTo>
                  <a:lnTo>
                    <a:pt x="f200" y="f198"/>
                  </a:lnTo>
                  <a:lnTo>
                    <a:pt x="f201" y="f202"/>
                  </a:lnTo>
                  <a:lnTo>
                    <a:pt x="f161"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54"/>
                  </a:lnTo>
                  <a:lnTo>
                    <a:pt x="f253" y="f254"/>
                  </a:lnTo>
                  <a:lnTo>
                    <a:pt x="f255" y="f256"/>
                  </a:lnTo>
                  <a:lnTo>
                    <a:pt x="f237" y="f257"/>
                  </a:lnTo>
                  <a:lnTo>
                    <a:pt x="f258" y="f76"/>
                  </a:lnTo>
                  <a:lnTo>
                    <a:pt x="f259" y="f30"/>
                  </a:lnTo>
                  <a:lnTo>
                    <a:pt x="f260" y="f261"/>
                  </a:lnTo>
                  <a:lnTo>
                    <a:pt x="f262" y="f263"/>
                  </a:lnTo>
                  <a:lnTo>
                    <a:pt x="f264" y="f265"/>
                  </a:lnTo>
                  <a:lnTo>
                    <a:pt x="f266" y="f267"/>
                  </a:lnTo>
                  <a:lnTo>
                    <a:pt x="f268" y="f15"/>
                  </a:lnTo>
                  <a:lnTo>
                    <a:pt x="f269" y="f13"/>
                  </a:lnTo>
                  <a:lnTo>
                    <a:pt x="f270" y="f271"/>
                  </a:lnTo>
                  <a:lnTo>
                    <a:pt x="f272" y="f9"/>
                  </a:lnTo>
                  <a:lnTo>
                    <a:pt x="f273" y="f274"/>
                  </a:lnTo>
                  <a:lnTo>
                    <a:pt x="f275" y="f4"/>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7" name="Google Shape;123;p15">
              <a:extLst>
                <a:ext uri="{FF2B5EF4-FFF2-40B4-BE49-F238E27FC236}">
                  <a16:creationId xmlns:a16="http://schemas.microsoft.com/office/drawing/2014/main" id="{3C106FA1-1FAC-8B03-1CFA-5762D41ED0D0}"/>
                </a:ext>
              </a:extLst>
            </p:cNvPr>
            <p:cNvSpPr/>
            <p:nvPr/>
          </p:nvSpPr>
          <p:spPr>
            <a:xfrm>
              <a:off x="4621030" y="2036697"/>
              <a:ext cx="672029" cy="924412"/>
            </a:xfrm>
            <a:custGeom>
              <a:avLst/>
              <a:gdLst>
                <a:gd name="f0" fmla="val w"/>
                <a:gd name="f1" fmla="val h"/>
                <a:gd name="f2" fmla="val 0"/>
                <a:gd name="f3" fmla="val 35675"/>
                <a:gd name="f4" fmla="val 49073"/>
                <a:gd name="f5" fmla="val 1012"/>
                <a:gd name="f6" fmla="val 1"/>
                <a:gd name="f7" fmla="val 473"/>
                <a:gd name="f8" fmla="val 405"/>
                <a:gd name="f9" fmla="val 810"/>
                <a:gd name="f10" fmla="val 495"/>
                <a:gd name="f11" fmla="val 1327"/>
                <a:gd name="f12" fmla="val 967"/>
                <a:gd name="f13" fmla="val 1822"/>
                <a:gd name="f14" fmla="val 1484"/>
                <a:gd name="f15" fmla="val 2316"/>
                <a:gd name="f16" fmla="val 2001"/>
                <a:gd name="f17" fmla="val 2811"/>
                <a:gd name="f18" fmla="val 3035"/>
                <a:gd name="f19" fmla="val 3777"/>
                <a:gd name="f20" fmla="val 4114"/>
                <a:gd name="f21" fmla="val 4721"/>
                <a:gd name="f22" fmla="val 5171"/>
                <a:gd name="f23" fmla="val 5688"/>
                <a:gd name="f24" fmla="val 6205"/>
                <a:gd name="f25" fmla="val 6655"/>
                <a:gd name="f26" fmla="val 6722"/>
                <a:gd name="f27" fmla="val 7149"/>
                <a:gd name="f28" fmla="val 7217"/>
                <a:gd name="f29" fmla="val 7644"/>
                <a:gd name="f30" fmla="val 7689"/>
                <a:gd name="f31" fmla="val 8161"/>
                <a:gd name="f32" fmla="val 8678"/>
                <a:gd name="f33" fmla="val 9847"/>
                <a:gd name="f34" fmla="val 10678"/>
                <a:gd name="f35" fmla="val 11533"/>
                <a:gd name="f36" fmla="val 12701"/>
                <a:gd name="f37" fmla="val 13174"/>
                <a:gd name="f38" fmla="val 14747"/>
                <a:gd name="f39" fmla="val 14814"/>
                <a:gd name="f40" fmla="val 16815"/>
                <a:gd name="f41" fmla="val 16388"/>
                <a:gd name="f42" fmla="val 18883"/>
                <a:gd name="f43" fmla="val 17939"/>
                <a:gd name="f44" fmla="val 20996"/>
                <a:gd name="f45" fmla="val 18703"/>
                <a:gd name="f46" fmla="val 22075"/>
                <a:gd name="f47" fmla="val 19468"/>
                <a:gd name="f48" fmla="val 23154"/>
                <a:gd name="f49" fmla="val 20187"/>
                <a:gd name="f50" fmla="val 24233"/>
                <a:gd name="f51" fmla="val 20929"/>
                <a:gd name="f52" fmla="val 25335"/>
                <a:gd name="f53" fmla="val 22233"/>
                <a:gd name="f54" fmla="val 27358"/>
                <a:gd name="f55" fmla="val 23491"/>
                <a:gd name="f56" fmla="val 29426"/>
                <a:gd name="f57" fmla="val 24728"/>
                <a:gd name="f58" fmla="val 31494"/>
                <a:gd name="f59" fmla="val 25919"/>
                <a:gd name="f60" fmla="val 33584"/>
                <a:gd name="f61" fmla="val 27111"/>
                <a:gd name="f62" fmla="val 28279"/>
                <a:gd name="f63" fmla="val 37788"/>
                <a:gd name="f64" fmla="val 30595"/>
                <a:gd name="f65" fmla="val 42037"/>
                <a:gd name="f66" fmla="val 32528"/>
                <a:gd name="f67" fmla="val 45543"/>
                <a:gd name="f68" fmla="val 34439"/>
                <a:gd name="f69" fmla="val 48758"/>
                <a:gd name="f70" fmla="val 33832"/>
                <a:gd name="f71" fmla="val 45319"/>
                <a:gd name="f72" fmla="val 31943"/>
                <a:gd name="f73" fmla="val 41902"/>
                <a:gd name="f74" fmla="val 29561"/>
                <a:gd name="f75" fmla="val 37541"/>
                <a:gd name="f76" fmla="val 28347"/>
                <a:gd name="f77" fmla="val 35383"/>
                <a:gd name="f78" fmla="val 27133"/>
                <a:gd name="f79" fmla="val 33202"/>
                <a:gd name="f80" fmla="val 25897"/>
                <a:gd name="f81" fmla="val 31044"/>
                <a:gd name="f82" fmla="val 24638"/>
                <a:gd name="f83" fmla="val 28909"/>
                <a:gd name="f84" fmla="val 23334"/>
                <a:gd name="f85" fmla="val 26796"/>
                <a:gd name="f86" fmla="val 21985"/>
                <a:gd name="f87" fmla="val 24705"/>
                <a:gd name="f88" fmla="val 20704"/>
                <a:gd name="f89" fmla="val 22794"/>
                <a:gd name="f90" fmla="val 19378"/>
                <a:gd name="f91" fmla="val 20906"/>
                <a:gd name="f92" fmla="val 18029"/>
                <a:gd name="f93" fmla="val 19040"/>
                <a:gd name="f94" fmla="val 16658"/>
                <a:gd name="f95" fmla="val 17197"/>
                <a:gd name="f96" fmla="val 15242"/>
                <a:gd name="f97" fmla="val 15354"/>
                <a:gd name="f98" fmla="val 13803"/>
                <a:gd name="f99" fmla="val 13556"/>
                <a:gd name="f100" fmla="val 12342"/>
                <a:gd name="f101" fmla="val 11757"/>
                <a:gd name="f102" fmla="val 10881"/>
                <a:gd name="f103" fmla="val 10004"/>
                <a:gd name="f104" fmla="val 9487"/>
                <a:gd name="f105" fmla="val 8340"/>
                <a:gd name="f106" fmla="val 8790"/>
                <a:gd name="f107" fmla="val 7531"/>
                <a:gd name="f108" fmla="val 8071"/>
                <a:gd name="f109" fmla="val 7351"/>
                <a:gd name="f110" fmla="val 5913"/>
                <a:gd name="f111" fmla="val 6610"/>
                <a:gd name="f112" fmla="val 5148"/>
                <a:gd name="f113" fmla="val 5845"/>
                <a:gd name="f114" fmla="val 4384"/>
                <a:gd name="f115" fmla="val 5036"/>
                <a:gd name="f116" fmla="val 3665"/>
                <a:gd name="f117" fmla="val 2968"/>
                <a:gd name="f118" fmla="val 1866"/>
                <a:gd name="f119" fmla="val 1979"/>
                <a:gd name="f120" fmla="*/ f0 1 35675"/>
                <a:gd name="f121" fmla="*/ f1 1 49073"/>
                <a:gd name="f122" fmla="val f2"/>
                <a:gd name="f123" fmla="val f3"/>
                <a:gd name="f124" fmla="val f4"/>
                <a:gd name="f125" fmla="+- f124 0 f122"/>
                <a:gd name="f126" fmla="+- f123 0 f122"/>
                <a:gd name="f127" fmla="*/ f126 1 35675"/>
                <a:gd name="f128" fmla="*/ f125 1 49073"/>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35675" h="49073">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
                  </a:lnTo>
                  <a:lnTo>
                    <a:pt x="f62" y="f63"/>
                  </a:lnTo>
                  <a:lnTo>
                    <a:pt x="f64" y="f65"/>
                  </a:lnTo>
                  <a:lnTo>
                    <a:pt x="f66" y="f67"/>
                  </a:lnTo>
                  <a:lnTo>
                    <a:pt x="f68" y="f4"/>
                  </a:lnTo>
                  <a:lnTo>
                    <a:pt x="f3"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26"/>
                  </a:lnTo>
                  <a:lnTo>
                    <a:pt x="f109" y="f110"/>
                  </a:lnTo>
                  <a:lnTo>
                    <a:pt x="f111" y="f112"/>
                  </a:lnTo>
                  <a:lnTo>
                    <a:pt x="f113" y="f114"/>
                  </a:lnTo>
                  <a:lnTo>
                    <a:pt x="f115" y="f116"/>
                  </a:lnTo>
                  <a:lnTo>
                    <a:pt x="f117" y="f118"/>
                  </a:lnTo>
                  <a:lnTo>
                    <a:pt x="f119" y="f12"/>
                  </a:lnTo>
                  <a:lnTo>
                    <a:pt x="f14" y="f10"/>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8" name="Google Shape;124;p15">
              <a:extLst>
                <a:ext uri="{FF2B5EF4-FFF2-40B4-BE49-F238E27FC236}">
                  <a16:creationId xmlns:a16="http://schemas.microsoft.com/office/drawing/2014/main" id="{1180DECD-353F-9231-94C6-E5B5A612E20D}"/>
                </a:ext>
              </a:extLst>
            </p:cNvPr>
            <p:cNvSpPr/>
            <p:nvPr/>
          </p:nvSpPr>
          <p:spPr>
            <a:xfrm>
              <a:off x="5234601" y="2634624"/>
              <a:ext cx="70317" cy="102065"/>
            </a:xfrm>
            <a:custGeom>
              <a:avLst/>
              <a:gdLst>
                <a:gd name="f0" fmla="val 180"/>
                <a:gd name="f1" fmla="val w"/>
                <a:gd name="f2" fmla="val h"/>
                <a:gd name="f3" fmla="val 0"/>
                <a:gd name="f4" fmla="val 3733"/>
                <a:gd name="f5" fmla="val 5418"/>
                <a:gd name="f6" fmla="val 540"/>
                <a:gd name="f7" fmla="val 428"/>
                <a:gd name="f8" fmla="val 23"/>
                <a:gd name="f9" fmla="val 338"/>
                <a:gd name="f10" fmla="val 90"/>
                <a:gd name="f11" fmla="val 226"/>
                <a:gd name="f12" fmla="val 158"/>
                <a:gd name="f13" fmla="val 225"/>
                <a:gd name="f14" fmla="val 91"/>
                <a:gd name="f15" fmla="val 315"/>
                <a:gd name="f16" fmla="val 46"/>
                <a:gd name="f17" fmla="val 427"/>
                <a:gd name="f18" fmla="val 1"/>
                <a:gd name="f19" fmla="val 652"/>
                <a:gd name="f20" fmla="val 787"/>
                <a:gd name="f21" fmla="val 922"/>
                <a:gd name="f22" fmla="val 1305"/>
                <a:gd name="f23" fmla="val 3057"/>
                <a:gd name="f24" fmla="val 1912"/>
                <a:gd name="f25" fmla="val 4114"/>
                <a:gd name="f26" fmla="val 2249"/>
                <a:gd name="f27" fmla="val 4631"/>
                <a:gd name="f28" fmla="val 2564"/>
                <a:gd name="f29" fmla="val 5148"/>
                <a:gd name="f30" fmla="val 2653"/>
                <a:gd name="f31" fmla="val 5260"/>
                <a:gd name="f32" fmla="val 2766"/>
                <a:gd name="f33" fmla="val 5328"/>
                <a:gd name="f34" fmla="val 2878"/>
                <a:gd name="f35" fmla="val 5395"/>
                <a:gd name="f36" fmla="val 2991"/>
                <a:gd name="f37" fmla="val 3215"/>
                <a:gd name="f38" fmla="val 3328"/>
                <a:gd name="f39" fmla="val 5373"/>
                <a:gd name="f40" fmla="val 3440"/>
                <a:gd name="f41" fmla="val 3530"/>
                <a:gd name="f42" fmla="val 3620"/>
                <a:gd name="f43" fmla="val 5193"/>
                <a:gd name="f44" fmla="val 3687"/>
                <a:gd name="f45" fmla="val 5103"/>
                <a:gd name="f46" fmla="val 3732"/>
                <a:gd name="f47" fmla="val 4991"/>
                <a:gd name="f48" fmla="val 4878"/>
                <a:gd name="f49" fmla="val 4766"/>
                <a:gd name="f50" fmla="val 3710"/>
                <a:gd name="f51" fmla="val 4653"/>
                <a:gd name="f52" fmla="val 3643"/>
                <a:gd name="f53" fmla="val 4518"/>
                <a:gd name="f54" fmla="val 3305"/>
                <a:gd name="f55" fmla="val 4001"/>
                <a:gd name="f56" fmla="val 3484"/>
                <a:gd name="f57" fmla="val 2361"/>
                <a:gd name="f58" fmla="val 2428"/>
                <a:gd name="f59" fmla="val 1170"/>
                <a:gd name="f60" fmla="val 292"/>
                <a:gd name="f61" fmla="val 1080"/>
                <a:gd name="f62" fmla="val 990"/>
                <a:gd name="f63" fmla="val 878"/>
                <a:gd name="f64" fmla="val 765"/>
                <a:gd name="f65" fmla="*/ f1 1 3733"/>
                <a:gd name="f66" fmla="*/ f2 1 5418"/>
                <a:gd name="f67" fmla="val f3"/>
                <a:gd name="f68" fmla="val f4"/>
                <a:gd name="f69" fmla="val f5"/>
                <a:gd name="f70" fmla="+- f69 0 f67"/>
                <a:gd name="f71" fmla="+- f68 0 f67"/>
                <a:gd name="f72" fmla="*/ f71 1 373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3733" h="5418">
                  <a:moveTo>
                    <a:pt x="f6" y="f3"/>
                  </a:moveTo>
                  <a:lnTo>
                    <a:pt x="f7" y="f8"/>
                  </a:lnTo>
                  <a:lnTo>
                    <a:pt x="f9" y="f10"/>
                  </a:lnTo>
                  <a:lnTo>
                    <a:pt x="f11" y="f12"/>
                  </a:lnTo>
                  <a:lnTo>
                    <a:pt x="f12" y="f13"/>
                  </a:lnTo>
                  <a:lnTo>
                    <a:pt x="f14" y="f15"/>
                  </a:lnTo>
                  <a:lnTo>
                    <a:pt x="f16" y="f17"/>
                  </a:lnTo>
                  <a:lnTo>
                    <a:pt x="f8" y="f6"/>
                  </a:lnTo>
                  <a:lnTo>
                    <a:pt x="f18" y="f19"/>
                  </a:lnTo>
                  <a:lnTo>
                    <a:pt x="f16" y="f20"/>
                  </a:lnTo>
                  <a:lnTo>
                    <a:pt x="f14"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3"/>
                  </a:lnTo>
                  <a:lnTo>
                    <a:pt x="f41" y="f31"/>
                  </a:lnTo>
                  <a:lnTo>
                    <a:pt x="f42" y="f43"/>
                  </a:lnTo>
                  <a:lnTo>
                    <a:pt x="f44" y="f45"/>
                  </a:lnTo>
                  <a:lnTo>
                    <a:pt x="f46" y="f47"/>
                  </a:lnTo>
                  <a:lnTo>
                    <a:pt x="f46" y="f48"/>
                  </a:lnTo>
                  <a:lnTo>
                    <a:pt x="f46" y="f49"/>
                  </a:lnTo>
                  <a:lnTo>
                    <a:pt x="f50" y="f51"/>
                  </a:lnTo>
                  <a:lnTo>
                    <a:pt x="f52" y="f53"/>
                  </a:lnTo>
                  <a:lnTo>
                    <a:pt x="f54" y="f55"/>
                  </a:lnTo>
                  <a:lnTo>
                    <a:pt x="f36" y="f56"/>
                  </a:lnTo>
                  <a:lnTo>
                    <a:pt x="f57" y="f58"/>
                  </a:lnTo>
                  <a:lnTo>
                    <a:pt x="f59" y="f60"/>
                  </a:lnTo>
                  <a:lnTo>
                    <a:pt x="f61" y="f0"/>
                  </a:lnTo>
                  <a:lnTo>
                    <a:pt x="f62" y="f10"/>
                  </a:lnTo>
                  <a:lnTo>
                    <a:pt x="f63" y="f8"/>
                  </a:lnTo>
                  <a:lnTo>
                    <a:pt x="f6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9" name="Google Shape;125;p15">
              <a:extLst>
                <a:ext uri="{FF2B5EF4-FFF2-40B4-BE49-F238E27FC236}">
                  <a16:creationId xmlns:a16="http://schemas.microsoft.com/office/drawing/2014/main" id="{5B484499-C01B-C423-7586-B0A2B0E8255F}"/>
                </a:ext>
              </a:extLst>
            </p:cNvPr>
            <p:cNvSpPr/>
            <p:nvPr/>
          </p:nvSpPr>
          <p:spPr>
            <a:xfrm>
              <a:off x="5139339" y="2500381"/>
              <a:ext cx="37280" cy="44064"/>
            </a:xfrm>
            <a:custGeom>
              <a:avLst/>
              <a:gdLst>
                <a:gd name="f0" fmla="val 180"/>
                <a:gd name="f1" fmla="val w"/>
                <a:gd name="f2" fmla="val h"/>
                <a:gd name="f3" fmla="val 0"/>
                <a:gd name="f4" fmla="val 1979"/>
                <a:gd name="f5" fmla="val 2339"/>
                <a:gd name="f6" fmla="val 652"/>
                <a:gd name="f7" fmla="val 517"/>
                <a:gd name="f8" fmla="val 23"/>
                <a:gd name="f9" fmla="val 405"/>
                <a:gd name="f10" fmla="val 45"/>
                <a:gd name="f11" fmla="val 315"/>
                <a:gd name="f12" fmla="val 113"/>
                <a:gd name="f13" fmla="val 225"/>
                <a:gd name="f14" fmla="val 135"/>
                <a:gd name="f15" fmla="val 248"/>
                <a:gd name="f16" fmla="val 68"/>
                <a:gd name="f17" fmla="val 337"/>
                <a:gd name="f18" fmla="val 450"/>
                <a:gd name="f19" fmla="val 562"/>
                <a:gd name="f20" fmla="val 675"/>
                <a:gd name="f21" fmla="val 787"/>
                <a:gd name="f22" fmla="val 90"/>
                <a:gd name="f23" fmla="val 922"/>
                <a:gd name="f24" fmla="val 809"/>
                <a:gd name="f25" fmla="val 2046"/>
                <a:gd name="f26" fmla="val 899"/>
                <a:gd name="f27" fmla="val 2158"/>
                <a:gd name="f28" fmla="val 1012"/>
                <a:gd name="f29" fmla="val 2248"/>
                <a:gd name="f30" fmla="val 1124"/>
                <a:gd name="f31" fmla="val 2316"/>
                <a:gd name="f32" fmla="val 1236"/>
                <a:gd name="f33" fmla="val 2338"/>
                <a:gd name="f34" fmla="val 1461"/>
                <a:gd name="f35" fmla="val 1574"/>
                <a:gd name="f36" fmla="val 2293"/>
                <a:gd name="f37" fmla="val 1664"/>
                <a:gd name="f38" fmla="val 1776"/>
                <a:gd name="f39" fmla="val 2181"/>
                <a:gd name="f40" fmla="val 1843"/>
                <a:gd name="f41" fmla="val 2113"/>
                <a:gd name="f42" fmla="val 1911"/>
                <a:gd name="f43" fmla="val 2001"/>
                <a:gd name="f44" fmla="val 1956"/>
                <a:gd name="f45" fmla="val 1978"/>
                <a:gd name="f46" fmla="val 1799"/>
                <a:gd name="f47" fmla="val 1686"/>
                <a:gd name="f48" fmla="val 1551"/>
                <a:gd name="f49" fmla="val 1888"/>
                <a:gd name="f50" fmla="val 1439"/>
                <a:gd name="f51" fmla="val 1169"/>
                <a:gd name="f52" fmla="val 293"/>
                <a:gd name="f53" fmla="val 1079"/>
                <a:gd name="f54" fmla="val 989"/>
                <a:gd name="f55" fmla="val 877"/>
                <a:gd name="f56" fmla="val 764"/>
                <a:gd name="f57" fmla="*/ f1 1 1979"/>
                <a:gd name="f58" fmla="*/ f2 1 2339"/>
                <a:gd name="f59" fmla="val f3"/>
                <a:gd name="f60" fmla="val f4"/>
                <a:gd name="f61" fmla="val f5"/>
                <a:gd name="f62" fmla="+- f61 0 f59"/>
                <a:gd name="f63" fmla="+- f60 0 f59"/>
                <a:gd name="f64" fmla="*/ f63 1 1979"/>
                <a:gd name="f65" fmla="*/ f62 1 233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339">
                  <a:moveTo>
                    <a:pt x="f6" y="f3"/>
                  </a:moveTo>
                  <a:lnTo>
                    <a:pt x="f7" y="f8"/>
                  </a:lnTo>
                  <a:lnTo>
                    <a:pt x="f9" y="f10"/>
                  </a:lnTo>
                  <a:lnTo>
                    <a:pt x="f11" y="f12"/>
                  </a:lnTo>
                  <a:lnTo>
                    <a:pt x="f13" y="f0"/>
                  </a:lnTo>
                  <a:lnTo>
                    <a:pt x="f14" y="f15"/>
                  </a:lnTo>
                  <a:lnTo>
                    <a:pt x="f16" y="f17"/>
                  </a:lnTo>
                  <a:lnTo>
                    <a:pt x="f8" y="f18"/>
                  </a:lnTo>
                  <a:lnTo>
                    <a:pt x="f3" y="f19"/>
                  </a:lnTo>
                  <a:lnTo>
                    <a:pt x="f3" y="f20"/>
                  </a:lnTo>
                  <a:lnTo>
                    <a:pt x="f8" y="f21"/>
                  </a:lnTo>
                  <a:lnTo>
                    <a:pt x="f22" y="f23"/>
                  </a:lnTo>
                  <a:lnTo>
                    <a:pt x="f24" y="f25"/>
                  </a:lnTo>
                  <a:lnTo>
                    <a:pt x="f26" y="f27"/>
                  </a:lnTo>
                  <a:lnTo>
                    <a:pt x="f28" y="f29"/>
                  </a:lnTo>
                  <a:lnTo>
                    <a:pt x="f30" y="f31"/>
                  </a:lnTo>
                  <a:lnTo>
                    <a:pt x="f32" y="f33"/>
                  </a:lnTo>
                  <a:lnTo>
                    <a:pt x="f34" y="f33"/>
                  </a:lnTo>
                  <a:lnTo>
                    <a:pt x="f35" y="f36"/>
                  </a:lnTo>
                  <a:lnTo>
                    <a:pt x="f37" y="f29"/>
                  </a:lnTo>
                  <a:lnTo>
                    <a:pt x="f38" y="f39"/>
                  </a:lnTo>
                  <a:lnTo>
                    <a:pt x="f40" y="f41"/>
                  </a:lnTo>
                  <a:lnTo>
                    <a:pt x="f42" y="f43"/>
                  </a:lnTo>
                  <a:lnTo>
                    <a:pt x="f44" y="f42"/>
                  </a:lnTo>
                  <a:lnTo>
                    <a:pt x="f45" y="f46"/>
                  </a:lnTo>
                  <a:lnTo>
                    <a:pt x="f45" y="f47"/>
                  </a:lnTo>
                  <a:lnTo>
                    <a:pt x="f44" y="f48"/>
                  </a:lnTo>
                  <a:lnTo>
                    <a:pt x="f49" y="f50"/>
                  </a:lnTo>
                  <a:lnTo>
                    <a:pt x="f51" y="f52"/>
                  </a:lnTo>
                  <a:lnTo>
                    <a:pt x="f53" y="f0"/>
                  </a:lnTo>
                  <a:lnTo>
                    <a:pt x="f54" y="f12"/>
                  </a:lnTo>
                  <a:lnTo>
                    <a:pt x="f55" y="f10"/>
                  </a:lnTo>
                  <a:lnTo>
                    <a:pt x="f56"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0" name="Google Shape;126;p15">
              <a:extLst>
                <a:ext uri="{FF2B5EF4-FFF2-40B4-BE49-F238E27FC236}">
                  <a16:creationId xmlns:a16="http://schemas.microsoft.com/office/drawing/2014/main" id="{90753CBF-55D8-B351-B469-7D7E92C9B629}"/>
                </a:ext>
              </a:extLst>
            </p:cNvPr>
            <p:cNvSpPr/>
            <p:nvPr/>
          </p:nvSpPr>
          <p:spPr>
            <a:xfrm>
              <a:off x="5073694" y="2676970"/>
              <a:ext cx="22887" cy="23298"/>
            </a:xfrm>
            <a:custGeom>
              <a:avLst/>
              <a:gdLst>
                <a:gd name="f0" fmla="val w"/>
                <a:gd name="f1" fmla="val h"/>
                <a:gd name="f2" fmla="val 0"/>
                <a:gd name="f3" fmla="val 1215"/>
                <a:gd name="f4" fmla="val 1237"/>
                <a:gd name="f5" fmla="val 608"/>
                <a:gd name="f6" fmla="val 473"/>
                <a:gd name="f7" fmla="val 23"/>
                <a:gd name="f8" fmla="val 338"/>
                <a:gd name="f9" fmla="val 68"/>
                <a:gd name="f10" fmla="val 248"/>
                <a:gd name="f11" fmla="val 112"/>
                <a:gd name="f12" fmla="val 158"/>
                <a:gd name="f13" fmla="val 202"/>
                <a:gd name="f14" fmla="val 91"/>
                <a:gd name="f15" fmla="val 292"/>
                <a:gd name="f16" fmla="val 46"/>
                <a:gd name="f17" fmla="val 405"/>
                <a:gd name="f18" fmla="val 517"/>
                <a:gd name="f19" fmla="val 1"/>
                <a:gd name="f20" fmla="val 629"/>
                <a:gd name="f21" fmla="val 742"/>
                <a:gd name="f22" fmla="val 854"/>
                <a:gd name="f23" fmla="val 967"/>
                <a:gd name="f24" fmla="val 1057"/>
                <a:gd name="f25" fmla="val 1124"/>
                <a:gd name="f26" fmla="val 1191"/>
                <a:gd name="f27" fmla="val 1236"/>
                <a:gd name="f28" fmla="val 743"/>
                <a:gd name="f29" fmla="val 878"/>
                <a:gd name="f30" fmla="val 1125"/>
                <a:gd name="f31" fmla="val 1170"/>
                <a:gd name="f32" fmla="val 1192"/>
                <a:gd name="f33" fmla="*/ f0 1 1215"/>
                <a:gd name="f34" fmla="*/ f1 1 1237"/>
                <a:gd name="f35" fmla="val f2"/>
                <a:gd name="f36" fmla="val f3"/>
                <a:gd name="f37" fmla="val f4"/>
                <a:gd name="f38" fmla="+- f37 0 f35"/>
                <a:gd name="f39" fmla="+- f36 0 f35"/>
                <a:gd name="f40" fmla="*/ f39 1 1215"/>
                <a:gd name="f41" fmla="*/ f38 1 123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15" h="1237">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2" y="f24"/>
                  </a:lnTo>
                  <a:lnTo>
                    <a:pt x="f10" y="f25"/>
                  </a:lnTo>
                  <a:lnTo>
                    <a:pt x="f8" y="f26"/>
                  </a:lnTo>
                  <a:lnTo>
                    <a:pt x="f6" y="f27"/>
                  </a:lnTo>
                  <a:lnTo>
                    <a:pt x="f28" y="f27"/>
                  </a:lnTo>
                  <a:lnTo>
                    <a:pt x="f29" y="f26"/>
                  </a:lnTo>
                  <a:lnTo>
                    <a:pt x="f23" y="f25"/>
                  </a:lnTo>
                  <a:lnTo>
                    <a:pt x="f24" y="f24"/>
                  </a:lnTo>
                  <a:lnTo>
                    <a:pt x="f30" y="f23"/>
                  </a:lnTo>
                  <a:lnTo>
                    <a:pt x="f31" y="f22"/>
                  </a:lnTo>
                  <a:lnTo>
                    <a:pt x="f32" y="f21"/>
                  </a:lnTo>
                  <a:lnTo>
                    <a:pt x="f3" y="f20"/>
                  </a:lnTo>
                  <a:lnTo>
                    <a:pt x="f32" y="f18"/>
                  </a:lnTo>
                  <a:lnTo>
                    <a:pt x="f31" y="f17"/>
                  </a:lnTo>
                  <a:lnTo>
                    <a:pt x="f30" y="f15"/>
                  </a:lnTo>
                  <a:lnTo>
                    <a:pt x="f24" y="f13"/>
                  </a:lnTo>
                  <a:lnTo>
                    <a:pt x="f23" y="f11"/>
                  </a:lnTo>
                  <a:lnTo>
                    <a:pt x="f29" y="f9"/>
                  </a:lnTo>
                  <a:lnTo>
                    <a:pt x="f2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1" name="Google Shape;127;p15">
              <a:extLst>
                <a:ext uri="{FF2B5EF4-FFF2-40B4-BE49-F238E27FC236}">
                  <a16:creationId xmlns:a16="http://schemas.microsoft.com/office/drawing/2014/main" id="{2498ADD9-40E1-7382-1FC6-FB56E3AA2DBE}"/>
                </a:ext>
              </a:extLst>
            </p:cNvPr>
            <p:cNvSpPr/>
            <p:nvPr/>
          </p:nvSpPr>
          <p:spPr>
            <a:xfrm>
              <a:off x="4859021" y="2388165"/>
              <a:ext cx="65215" cy="78345"/>
            </a:xfrm>
            <a:custGeom>
              <a:avLst/>
              <a:gdLst>
                <a:gd name="f0" fmla="val w"/>
                <a:gd name="f1" fmla="val h"/>
                <a:gd name="f2" fmla="val 0"/>
                <a:gd name="f3" fmla="val 3462"/>
                <a:gd name="f4" fmla="val 4159"/>
                <a:gd name="f5" fmla="val 652"/>
                <a:gd name="f6" fmla="val 517"/>
                <a:gd name="f7" fmla="val 23"/>
                <a:gd name="f8" fmla="val 405"/>
                <a:gd name="f9" fmla="val 45"/>
                <a:gd name="f10" fmla="val 315"/>
                <a:gd name="f11" fmla="val 90"/>
                <a:gd name="f12" fmla="val 202"/>
                <a:gd name="f13" fmla="val 158"/>
                <a:gd name="f14" fmla="val 135"/>
                <a:gd name="f15" fmla="val 248"/>
                <a:gd name="f16" fmla="val 67"/>
                <a:gd name="f17" fmla="val 338"/>
                <a:gd name="f18" fmla="val 427"/>
                <a:gd name="f19" fmla="val 540"/>
                <a:gd name="f20" fmla="val 765"/>
                <a:gd name="f21" fmla="val 112"/>
                <a:gd name="f22" fmla="val 900"/>
                <a:gd name="f23" fmla="val 2293"/>
                <a:gd name="f24" fmla="val 3889"/>
                <a:gd name="f25" fmla="val 2383"/>
                <a:gd name="f26" fmla="val 4002"/>
                <a:gd name="f27" fmla="val 2495"/>
                <a:gd name="f28" fmla="val 4069"/>
                <a:gd name="f29" fmla="val 2585"/>
                <a:gd name="f30" fmla="val 4114"/>
                <a:gd name="f31" fmla="val 2720"/>
                <a:gd name="f32" fmla="val 2832"/>
                <a:gd name="f33" fmla="val 2945"/>
                <a:gd name="f34" fmla="val 4136"/>
                <a:gd name="f35" fmla="val 3057"/>
                <a:gd name="f36" fmla="val 3170"/>
                <a:gd name="f37" fmla="val 3259"/>
                <a:gd name="f38" fmla="val 3349"/>
                <a:gd name="f39" fmla="val 3912"/>
                <a:gd name="f40" fmla="val 3417"/>
                <a:gd name="f41" fmla="val 3822"/>
                <a:gd name="f42" fmla="val 3439"/>
                <a:gd name="f43" fmla="val 3732"/>
                <a:gd name="f44" fmla="val 3619"/>
                <a:gd name="f45" fmla="val 3507"/>
                <a:gd name="f46" fmla="val 3372"/>
                <a:gd name="f47" fmla="val 3260"/>
                <a:gd name="f48" fmla="val 1191"/>
                <a:gd name="f49" fmla="val 270"/>
                <a:gd name="f50" fmla="val 1101"/>
                <a:gd name="f51" fmla="val 989"/>
                <a:gd name="f52" fmla="val 877"/>
                <a:gd name="f53" fmla="val 764"/>
                <a:gd name="f54" fmla="*/ f0 1 3462"/>
                <a:gd name="f55" fmla="*/ f1 1 4159"/>
                <a:gd name="f56" fmla="val f2"/>
                <a:gd name="f57" fmla="val f3"/>
                <a:gd name="f58" fmla="val f4"/>
                <a:gd name="f59" fmla="+- f58 0 f56"/>
                <a:gd name="f60" fmla="+- f57 0 f56"/>
                <a:gd name="f61" fmla="*/ f60 1 3462"/>
                <a:gd name="f62" fmla="*/ f59 1 4159"/>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3462" h="4159">
                  <a:moveTo>
                    <a:pt x="f5" y="f2"/>
                  </a:moveTo>
                  <a:lnTo>
                    <a:pt x="f6" y="f7"/>
                  </a:lnTo>
                  <a:lnTo>
                    <a:pt x="f8" y="f9"/>
                  </a:lnTo>
                  <a:lnTo>
                    <a:pt x="f10" y="f11"/>
                  </a:lnTo>
                  <a:lnTo>
                    <a:pt x="f12" y="f13"/>
                  </a:lnTo>
                  <a:lnTo>
                    <a:pt x="f14" y="f15"/>
                  </a:lnTo>
                  <a:lnTo>
                    <a:pt x="f16" y="f17"/>
                  </a:lnTo>
                  <a:lnTo>
                    <a:pt x="f7" y="f18"/>
                  </a:lnTo>
                  <a:lnTo>
                    <a:pt x="f2" y="f19"/>
                  </a:lnTo>
                  <a:lnTo>
                    <a:pt x="f7" y="f5"/>
                  </a:lnTo>
                  <a:lnTo>
                    <a:pt x="f9" y="f20"/>
                  </a:lnTo>
                  <a:lnTo>
                    <a:pt x="f21" y="f22"/>
                  </a:lnTo>
                  <a:lnTo>
                    <a:pt x="f23" y="f24"/>
                  </a:lnTo>
                  <a:lnTo>
                    <a:pt x="f25" y="f26"/>
                  </a:lnTo>
                  <a:lnTo>
                    <a:pt x="f27" y="f28"/>
                  </a:lnTo>
                  <a:lnTo>
                    <a:pt x="f29" y="f30"/>
                  </a:lnTo>
                  <a:lnTo>
                    <a:pt x="f31" y="f4"/>
                  </a:lnTo>
                  <a:lnTo>
                    <a:pt x="f32" y="f4"/>
                  </a:lnTo>
                  <a:lnTo>
                    <a:pt x="f33" y="f34"/>
                  </a:lnTo>
                  <a:lnTo>
                    <a:pt x="f35" y="f30"/>
                  </a:lnTo>
                  <a:lnTo>
                    <a:pt x="f36" y="f28"/>
                  </a:lnTo>
                  <a:lnTo>
                    <a:pt x="f37" y="f26"/>
                  </a:lnTo>
                  <a:lnTo>
                    <a:pt x="f38" y="f39"/>
                  </a:lnTo>
                  <a:lnTo>
                    <a:pt x="f40" y="f41"/>
                  </a:lnTo>
                  <a:lnTo>
                    <a:pt x="f42" y="f43"/>
                  </a:lnTo>
                  <a:lnTo>
                    <a:pt x="f3" y="f44"/>
                  </a:lnTo>
                  <a:lnTo>
                    <a:pt x="f3" y="f45"/>
                  </a:lnTo>
                  <a:lnTo>
                    <a:pt x="f40" y="f46"/>
                  </a:lnTo>
                  <a:lnTo>
                    <a:pt x="f38" y="f47"/>
                  </a:lnTo>
                  <a:lnTo>
                    <a:pt x="f48" y="f49"/>
                  </a:lnTo>
                  <a:lnTo>
                    <a:pt x="f50" y="f13"/>
                  </a:lnTo>
                  <a:lnTo>
                    <a:pt x="f51" y="f11"/>
                  </a:lnTo>
                  <a:lnTo>
                    <a:pt x="f52" y="f9"/>
                  </a:lnTo>
                  <a:lnTo>
                    <a:pt x="f53"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2" name="Google Shape;128;p15">
              <a:extLst>
                <a:ext uri="{FF2B5EF4-FFF2-40B4-BE49-F238E27FC236}">
                  <a16:creationId xmlns:a16="http://schemas.microsoft.com/office/drawing/2014/main" id="{5620F3E8-3C1F-B583-C9F6-F75E516E9D65}"/>
                </a:ext>
              </a:extLst>
            </p:cNvPr>
            <p:cNvSpPr/>
            <p:nvPr/>
          </p:nvSpPr>
          <p:spPr>
            <a:xfrm>
              <a:off x="4928039" y="2601166"/>
              <a:ext cx="46168" cy="52523"/>
            </a:xfrm>
            <a:custGeom>
              <a:avLst/>
              <a:gdLst>
                <a:gd name="f0" fmla="val 360"/>
                <a:gd name="f1" fmla="val 180"/>
                <a:gd name="f2" fmla="val w"/>
                <a:gd name="f3" fmla="val h"/>
                <a:gd name="f4" fmla="val 0"/>
                <a:gd name="f5" fmla="val 2451"/>
                <a:gd name="f6" fmla="val 2788"/>
                <a:gd name="f7" fmla="val 607"/>
                <a:gd name="f8" fmla="val 472"/>
                <a:gd name="f9" fmla="val 23"/>
                <a:gd name="f10" fmla="val 68"/>
                <a:gd name="f11" fmla="val 247"/>
                <a:gd name="f12" fmla="val 113"/>
                <a:gd name="f13" fmla="val 157"/>
                <a:gd name="f14" fmla="val 90"/>
                <a:gd name="f15" fmla="val 293"/>
                <a:gd name="f16" fmla="val 405"/>
                <a:gd name="f17" fmla="val 517"/>
                <a:gd name="f18" fmla="val 630"/>
                <a:gd name="f19" fmla="val 742"/>
                <a:gd name="f20" fmla="val 45"/>
                <a:gd name="f21" fmla="val 855"/>
                <a:gd name="f22" fmla="val 967"/>
                <a:gd name="f23" fmla="val 1057"/>
                <a:gd name="f24" fmla="val 1394"/>
                <a:gd name="f25" fmla="val 2608"/>
                <a:gd name="f26" fmla="val 1484"/>
                <a:gd name="f27" fmla="val 2698"/>
                <a:gd name="f28" fmla="val 1596"/>
                <a:gd name="f29" fmla="val 2743"/>
                <a:gd name="f30" fmla="val 1709"/>
                <a:gd name="f31" fmla="val 1843"/>
                <a:gd name="f32" fmla="val 1956"/>
                <a:gd name="f33" fmla="val 2765"/>
                <a:gd name="f34" fmla="val 2068"/>
                <a:gd name="f35" fmla="val 2181"/>
                <a:gd name="f36" fmla="val 2675"/>
                <a:gd name="f37" fmla="val 2270"/>
                <a:gd name="f38" fmla="val 2360"/>
                <a:gd name="f39" fmla="val 2518"/>
                <a:gd name="f40" fmla="val 2405"/>
                <a:gd name="f41" fmla="val 2406"/>
                <a:gd name="f42" fmla="val 2450"/>
                <a:gd name="f43" fmla="val 2293"/>
                <a:gd name="f44" fmla="val 2428"/>
                <a:gd name="f45" fmla="val 2338"/>
                <a:gd name="f46" fmla="val 1844"/>
                <a:gd name="f47" fmla="val 1731"/>
                <a:gd name="f48" fmla="val 1034"/>
                <a:gd name="f49" fmla="val 944"/>
                <a:gd name="f50" fmla="val 854"/>
                <a:gd name="f51" fmla="val 719"/>
                <a:gd name="f52" fmla="*/ f2 1 2451"/>
                <a:gd name="f53" fmla="*/ f3 1 2788"/>
                <a:gd name="f54" fmla="val f4"/>
                <a:gd name="f55" fmla="val f5"/>
                <a:gd name="f56" fmla="val f6"/>
                <a:gd name="f57" fmla="+- f56 0 f54"/>
                <a:gd name="f58" fmla="+- f55 0 f54"/>
                <a:gd name="f59" fmla="*/ f58 1 2451"/>
                <a:gd name="f60" fmla="*/ f57 1 278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2451" h="2788">
                  <a:moveTo>
                    <a:pt x="f7" y="f4"/>
                  </a:moveTo>
                  <a:lnTo>
                    <a:pt x="f8" y="f9"/>
                  </a:lnTo>
                  <a:lnTo>
                    <a:pt x="f0" y="f10"/>
                  </a:lnTo>
                  <a:lnTo>
                    <a:pt x="f11" y="f12"/>
                  </a:lnTo>
                  <a:lnTo>
                    <a:pt x="f13" y="f1"/>
                  </a:lnTo>
                  <a:lnTo>
                    <a:pt x="f14" y="f15"/>
                  </a:lnTo>
                  <a:lnTo>
                    <a:pt x="f9" y="f16"/>
                  </a:lnTo>
                  <a:lnTo>
                    <a:pt x="f4" y="f17"/>
                  </a:lnTo>
                  <a:lnTo>
                    <a:pt x="f4" y="f18"/>
                  </a:lnTo>
                  <a:lnTo>
                    <a:pt x="f4" y="f19"/>
                  </a:lnTo>
                  <a:lnTo>
                    <a:pt x="f20" y="f21"/>
                  </a:lnTo>
                  <a:lnTo>
                    <a:pt x="f14" y="f22"/>
                  </a:lnTo>
                  <a:lnTo>
                    <a:pt x="f13" y="f23"/>
                  </a:lnTo>
                  <a:lnTo>
                    <a:pt x="f24" y="f25"/>
                  </a:lnTo>
                  <a:lnTo>
                    <a:pt x="f26" y="f27"/>
                  </a:lnTo>
                  <a:lnTo>
                    <a:pt x="f28" y="f29"/>
                  </a:lnTo>
                  <a:lnTo>
                    <a:pt x="f30" y="f6"/>
                  </a:lnTo>
                  <a:lnTo>
                    <a:pt x="f31" y="f6"/>
                  </a:lnTo>
                  <a:lnTo>
                    <a:pt x="f32" y="f33"/>
                  </a:lnTo>
                  <a:lnTo>
                    <a:pt x="f34" y="f29"/>
                  </a:lnTo>
                  <a:lnTo>
                    <a:pt x="f35" y="f36"/>
                  </a:lnTo>
                  <a:lnTo>
                    <a:pt x="f37" y="f25"/>
                  </a:lnTo>
                  <a:lnTo>
                    <a:pt x="f38" y="f39"/>
                  </a:lnTo>
                  <a:lnTo>
                    <a:pt x="f40" y="f41"/>
                  </a:lnTo>
                  <a:lnTo>
                    <a:pt x="f42" y="f43"/>
                  </a:lnTo>
                  <a:lnTo>
                    <a:pt x="f42" y="f35"/>
                  </a:lnTo>
                  <a:lnTo>
                    <a:pt x="f44" y="f34"/>
                  </a:lnTo>
                  <a:lnTo>
                    <a:pt x="f40" y="f32"/>
                  </a:lnTo>
                  <a:lnTo>
                    <a:pt x="f45" y="f46"/>
                  </a:lnTo>
                  <a:lnTo>
                    <a:pt x="f37" y="f47"/>
                  </a:lnTo>
                  <a:lnTo>
                    <a:pt x="f48" y="f1"/>
                  </a:lnTo>
                  <a:lnTo>
                    <a:pt x="f49" y="f12"/>
                  </a:lnTo>
                  <a:lnTo>
                    <a:pt x="f50" y="f20"/>
                  </a:lnTo>
                  <a:lnTo>
                    <a:pt x="f51"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3" name="Google Shape;129;p15">
              <a:extLst>
                <a:ext uri="{FF2B5EF4-FFF2-40B4-BE49-F238E27FC236}">
                  <a16:creationId xmlns:a16="http://schemas.microsoft.com/office/drawing/2014/main" id="{A69257BC-1A02-3AB4-CDE5-2C38FB0D7235}"/>
                </a:ext>
              </a:extLst>
            </p:cNvPr>
            <p:cNvSpPr/>
            <p:nvPr/>
          </p:nvSpPr>
          <p:spPr>
            <a:xfrm>
              <a:off x="5087255" y="2818811"/>
              <a:ext cx="46588" cy="58036"/>
            </a:xfrm>
            <a:custGeom>
              <a:avLst/>
              <a:gdLst>
                <a:gd name="f0" fmla="val 360"/>
                <a:gd name="f1" fmla="val w"/>
                <a:gd name="f2" fmla="val h"/>
                <a:gd name="f3" fmla="val 0"/>
                <a:gd name="f4" fmla="val 2473"/>
                <a:gd name="f5" fmla="val 3081"/>
                <a:gd name="f6" fmla="val 652"/>
                <a:gd name="f7" fmla="val 1"/>
                <a:gd name="f8" fmla="val 540"/>
                <a:gd name="f9" fmla="val 23"/>
                <a:gd name="f10" fmla="val 405"/>
                <a:gd name="f11" fmla="val 46"/>
                <a:gd name="f12" fmla="val 292"/>
                <a:gd name="f13" fmla="val 90"/>
                <a:gd name="f14" fmla="val 203"/>
                <a:gd name="f15" fmla="val 158"/>
                <a:gd name="f16" fmla="val 113"/>
                <a:gd name="f17" fmla="val 248"/>
                <a:gd name="f18" fmla="val 68"/>
                <a:gd name="f19" fmla="val 473"/>
                <a:gd name="f20" fmla="val 585"/>
                <a:gd name="f21" fmla="val 720"/>
                <a:gd name="f22" fmla="val 832"/>
                <a:gd name="f23" fmla="val 945"/>
                <a:gd name="f24" fmla="val 1394"/>
                <a:gd name="f25" fmla="val 1866"/>
                <a:gd name="f26" fmla="val 1304"/>
                <a:gd name="f27" fmla="val 2788"/>
                <a:gd name="f28" fmla="val 2900"/>
                <a:gd name="f29" fmla="val 1506"/>
                <a:gd name="f30" fmla="val 2990"/>
                <a:gd name="f31" fmla="val 1619"/>
                <a:gd name="f32" fmla="val 3035"/>
                <a:gd name="f33" fmla="val 1731"/>
                <a:gd name="f34" fmla="val 3080"/>
                <a:gd name="f35" fmla="val 1956"/>
                <a:gd name="f36" fmla="val 2068"/>
                <a:gd name="f37" fmla="val 2181"/>
                <a:gd name="f38" fmla="val 2271"/>
                <a:gd name="f39" fmla="val 2923"/>
                <a:gd name="f40" fmla="val 2338"/>
                <a:gd name="f41" fmla="val 2833"/>
                <a:gd name="f42" fmla="val 2405"/>
                <a:gd name="f43" fmla="val 2743"/>
                <a:gd name="f44" fmla="val 2450"/>
                <a:gd name="f45" fmla="val 2653"/>
                <a:gd name="f46" fmla="val 2541"/>
                <a:gd name="f47" fmla="val 2428"/>
                <a:gd name="f48" fmla="val 2293"/>
                <a:gd name="f49" fmla="val 2383"/>
                <a:gd name="f50" fmla="val 1776"/>
                <a:gd name="f51" fmla="val 1237"/>
                <a:gd name="f52" fmla="val 1461"/>
                <a:gd name="f53" fmla="val 765"/>
                <a:gd name="f54" fmla="val 1147"/>
                <a:gd name="f55" fmla="val 315"/>
                <a:gd name="f56" fmla="val 1057"/>
                <a:gd name="f57" fmla="val 225"/>
                <a:gd name="f58" fmla="val 967"/>
                <a:gd name="f59" fmla="val 135"/>
                <a:gd name="f60" fmla="val 877"/>
                <a:gd name="f61" fmla="val 764"/>
                <a:gd name="f62" fmla="*/ f1 1 2473"/>
                <a:gd name="f63" fmla="*/ f2 1 3081"/>
                <a:gd name="f64" fmla="val f3"/>
                <a:gd name="f65" fmla="val f4"/>
                <a:gd name="f66" fmla="val f5"/>
                <a:gd name="f67" fmla="+- f66 0 f64"/>
                <a:gd name="f68" fmla="+- f65 0 f64"/>
                <a:gd name="f69" fmla="*/ f68 1 2473"/>
                <a:gd name="f70" fmla="*/ f67 1 308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2473" h="3081">
                  <a:moveTo>
                    <a:pt x="f6" y="f7"/>
                  </a:moveTo>
                  <a:lnTo>
                    <a:pt x="f8" y="f9"/>
                  </a:lnTo>
                  <a:lnTo>
                    <a:pt x="f10" y="f11"/>
                  </a:lnTo>
                  <a:lnTo>
                    <a:pt x="f12" y="f13"/>
                  </a:lnTo>
                  <a:lnTo>
                    <a:pt x="f14" y="f15"/>
                  </a:lnTo>
                  <a:lnTo>
                    <a:pt x="f16" y="f17"/>
                  </a:lnTo>
                  <a:lnTo>
                    <a:pt x="f18" y="f0"/>
                  </a:lnTo>
                  <a:lnTo>
                    <a:pt x="f9" y="f19"/>
                  </a:lnTo>
                  <a:lnTo>
                    <a:pt x="f3" y="f20"/>
                  </a:lnTo>
                  <a:lnTo>
                    <a:pt x="f3" y="f21"/>
                  </a:lnTo>
                  <a:lnTo>
                    <a:pt x="f9" y="f22"/>
                  </a:lnTo>
                  <a:lnTo>
                    <a:pt x="f18" y="f23"/>
                  </a:lnTo>
                  <a:lnTo>
                    <a:pt x="f10" y="f24"/>
                  </a:lnTo>
                  <a:lnTo>
                    <a:pt x="f21" y="f25"/>
                  </a:lnTo>
                  <a:lnTo>
                    <a:pt x="f26" y="f27"/>
                  </a:lnTo>
                  <a:lnTo>
                    <a:pt x="f24" y="f28"/>
                  </a:lnTo>
                  <a:lnTo>
                    <a:pt x="f29" y="f30"/>
                  </a:lnTo>
                  <a:lnTo>
                    <a:pt x="f31" y="f32"/>
                  </a:lnTo>
                  <a:lnTo>
                    <a:pt x="f33" y="f34"/>
                  </a:lnTo>
                  <a:lnTo>
                    <a:pt x="f35" y="f34"/>
                  </a:lnTo>
                  <a:lnTo>
                    <a:pt x="f36" y="f32"/>
                  </a:lnTo>
                  <a:lnTo>
                    <a:pt x="f37" y="f30"/>
                  </a:lnTo>
                  <a:lnTo>
                    <a:pt x="f38" y="f39"/>
                  </a:lnTo>
                  <a:lnTo>
                    <a:pt x="f40" y="f41"/>
                  </a:lnTo>
                  <a:lnTo>
                    <a:pt x="f42" y="f43"/>
                  </a:lnTo>
                  <a:lnTo>
                    <a:pt x="f44" y="f45"/>
                  </a:lnTo>
                  <a:lnTo>
                    <a:pt x="f4" y="f46"/>
                  </a:lnTo>
                  <a:lnTo>
                    <a:pt x="f4" y="f47"/>
                  </a:lnTo>
                  <a:lnTo>
                    <a:pt x="f44" y="f48"/>
                  </a:lnTo>
                  <a:lnTo>
                    <a:pt x="f49" y="f37"/>
                  </a:lnTo>
                  <a:lnTo>
                    <a:pt x="f50" y="f51"/>
                  </a:lnTo>
                  <a:lnTo>
                    <a:pt x="f52" y="f53"/>
                  </a:lnTo>
                  <a:lnTo>
                    <a:pt x="f54" y="f55"/>
                  </a:lnTo>
                  <a:lnTo>
                    <a:pt x="f56" y="f57"/>
                  </a:lnTo>
                  <a:lnTo>
                    <a:pt x="f58" y="f59"/>
                  </a:lnTo>
                  <a:lnTo>
                    <a:pt x="f60" y="f18"/>
                  </a:lnTo>
                  <a:lnTo>
                    <a:pt x="f61"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4" name="Google Shape;130;p15">
              <a:extLst>
                <a:ext uri="{FF2B5EF4-FFF2-40B4-BE49-F238E27FC236}">
                  <a16:creationId xmlns:a16="http://schemas.microsoft.com/office/drawing/2014/main" id="{E9093E77-C577-1592-0B89-B1989E8F853C}"/>
                </a:ext>
              </a:extLst>
            </p:cNvPr>
            <p:cNvSpPr/>
            <p:nvPr/>
          </p:nvSpPr>
          <p:spPr>
            <a:xfrm>
              <a:off x="4951741" y="2280605"/>
              <a:ext cx="93186" cy="105037"/>
            </a:xfrm>
            <a:custGeom>
              <a:avLst/>
              <a:gdLst>
                <a:gd name="f0" fmla="val 180"/>
                <a:gd name="f1" fmla="val w"/>
                <a:gd name="f2" fmla="val h"/>
                <a:gd name="f3" fmla="val 0"/>
                <a:gd name="f4" fmla="val 4947"/>
                <a:gd name="f5" fmla="val 5576"/>
                <a:gd name="f6" fmla="val 608"/>
                <a:gd name="f7" fmla="val 1"/>
                <a:gd name="f8" fmla="val 495"/>
                <a:gd name="f9" fmla="val 23"/>
                <a:gd name="f10" fmla="val 383"/>
                <a:gd name="f11" fmla="val 68"/>
                <a:gd name="f12" fmla="val 293"/>
                <a:gd name="f13" fmla="val 136"/>
                <a:gd name="f14" fmla="val 203"/>
                <a:gd name="f15" fmla="val 720"/>
                <a:gd name="f16" fmla="val 46"/>
                <a:gd name="f17" fmla="val 832"/>
                <a:gd name="f18" fmla="val 113"/>
                <a:gd name="f19" fmla="val 945"/>
                <a:gd name="f20" fmla="val 1057"/>
                <a:gd name="f21" fmla="val 698"/>
                <a:gd name="f22" fmla="val 1574"/>
                <a:gd name="f23" fmla="val 1170"/>
                <a:gd name="f24" fmla="val 2091"/>
                <a:gd name="f25" fmla="val 1642"/>
                <a:gd name="f26" fmla="val 2631"/>
                <a:gd name="f27" fmla="val 3193"/>
                <a:gd name="f28" fmla="val 2991"/>
                <a:gd name="f29" fmla="val 4294"/>
                <a:gd name="f30" fmla="val 3440"/>
                <a:gd name="f31" fmla="val 4856"/>
                <a:gd name="f32" fmla="val 3912"/>
                <a:gd name="f33" fmla="val 5396"/>
                <a:gd name="f34" fmla="val 4025"/>
                <a:gd name="f35" fmla="val 5486"/>
                <a:gd name="f36" fmla="val 4115"/>
                <a:gd name="f37" fmla="val 5553"/>
                <a:gd name="f38" fmla="val 4227"/>
                <a:gd name="f39" fmla="val 5575"/>
                <a:gd name="f40" fmla="val 4452"/>
                <a:gd name="f41" fmla="val 4564"/>
                <a:gd name="f42" fmla="val 5531"/>
                <a:gd name="f43" fmla="val 4654"/>
                <a:gd name="f44" fmla="val 5463"/>
                <a:gd name="f45" fmla="val 4744"/>
                <a:gd name="f46" fmla="val 4834"/>
                <a:gd name="f47" fmla="val 5306"/>
                <a:gd name="f48" fmla="val 4879"/>
                <a:gd name="f49" fmla="val 5216"/>
                <a:gd name="f50" fmla="val 4924"/>
                <a:gd name="f51" fmla="val 5103"/>
                <a:gd name="f52" fmla="val 4946"/>
                <a:gd name="f53" fmla="val 4991"/>
                <a:gd name="f54" fmla="val 4631"/>
                <a:gd name="f55" fmla="val 4789"/>
                <a:gd name="f56" fmla="val 4519"/>
                <a:gd name="f57" fmla="val 4317"/>
                <a:gd name="f58" fmla="val 3979"/>
                <a:gd name="f59" fmla="val 3867"/>
                <a:gd name="f60" fmla="val 3417"/>
                <a:gd name="f61" fmla="val 2968"/>
                <a:gd name="f62" fmla="val 2316"/>
                <a:gd name="f63" fmla="val 2519"/>
                <a:gd name="f64" fmla="val 1754"/>
                <a:gd name="f65" fmla="val 2047"/>
                <a:gd name="f66" fmla="val 1215"/>
                <a:gd name="f67" fmla="val 1080"/>
                <a:gd name="f68" fmla="val 968"/>
                <a:gd name="f69" fmla="val 91"/>
                <a:gd name="f70" fmla="val 855"/>
                <a:gd name="f71" fmla="*/ f1 1 4947"/>
                <a:gd name="f72" fmla="*/ f2 1 5576"/>
                <a:gd name="f73" fmla="val f3"/>
                <a:gd name="f74" fmla="val f4"/>
                <a:gd name="f75" fmla="val f5"/>
                <a:gd name="f76" fmla="+- f75 0 f73"/>
                <a:gd name="f77" fmla="+- f74 0 f73"/>
                <a:gd name="f78" fmla="*/ f77 1 4947"/>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947" h="5576">
                  <a:moveTo>
                    <a:pt x="f6" y="f7"/>
                  </a:moveTo>
                  <a:lnTo>
                    <a:pt x="f8" y="f9"/>
                  </a:lnTo>
                  <a:lnTo>
                    <a:pt x="f10" y="f11"/>
                  </a:lnTo>
                  <a:lnTo>
                    <a:pt x="f12" y="f13"/>
                  </a:lnTo>
                  <a:lnTo>
                    <a:pt x="f14" y="f14"/>
                  </a:lnTo>
                  <a:lnTo>
                    <a:pt x="f13" y="f12"/>
                  </a:lnTo>
                  <a:lnTo>
                    <a:pt x="f11" y="f10"/>
                  </a:lnTo>
                  <a:lnTo>
                    <a:pt x="f9" y="f8"/>
                  </a:lnTo>
                  <a:lnTo>
                    <a:pt x="f7" y="f6"/>
                  </a:lnTo>
                  <a:lnTo>
                    <a:pt x="f9" y="f15"/>
                  </a:lnTo>
                  <a:lnTo>
                    <a:pt x="f16" y="f17"/>
                  </a:lnTo>
                  <a:lnTo>
                    <a:pt x="f18" y="f19"/>
                  </a:lnTo>
                  <a:lnTo>
                    <a:pt x="f14" y="f20"/>
                  </a:lnTo>
                  <a:lnTo>
                    <a:pt x="f21" y="f22"/>
                  </a:lnTo>
                  <a:lnTo>
                    <a:pt x="f23" y="f24"/>
                  </a:lnTo>
                  <a:lnTo>
                    <a:pt x="f25" y="f26"/>
                  </a:lnTo>
                  <a:lnTo>
                    <a:pt x="f24" y="f27"/>
                  </a:lnTo>
                  <a:lnTo>
                    <a:pt x="f28" y="f29"/>
                  </a:lnTo>
                  <a:lnTo>
                    <a:pt x="f30" y="f31"/>
                  </a:lnTo>
                  <a:lnTo>
                    <a:pt x="f32" y="f33"/>
                  </a:lnTo>
                  <a:lnTo>
                    <a:pt x="f34" y="f35"/>
                  </a:lnTo>
                  <a:lnTo>
                    <a:pt x="f36" y="f37"/>
                  </a:lnTo>
                  <a:lnTo>
                    <a:pt x="f38" y="f39"/>
                  </a:lnTo>
                  <a:lnTo>
                    <a:pt x="f40" y="f39"/>
                  </a:lnTo>
                  <a:lnTo>
                    <a:pt x="f41" y="f42"/>
                  </a:lnTo>
                  <a:lnTo>
                    <a:pt x="f43" y="f44"/>
                  </a:lnTo>
                  <a:lnTo>
                    <a:pt x="f45" y="f33"/>
                  </a:lnTo>
                  <a:lnTo>
                    <a:pt x="f46" y="f47"/>
                  </a:lnTo>
                  <a:lnTo>
                    <a:pt x="f48" y="f49"/>
                  </a:lnTo>
                  <a:lnTo>
                    <a:pt x="f50" y="f51"/>
                  </a:lnTo>
                  <a:lnTo>
                    <a:pt x="f52" y="f53"/>
                  </a:lnTo>
                  <a:lnTo>
                    <a:pt x="f52" y="f31"/>
                  </a:lnTo>
                  <a:lnTo>
                    <a:pt x="f50" y="f45"/>
                  </a:lnTo>
                  <a:lnTo>
                    <a:pt x="f48" y="f54"/>
                  </a:lnTo>
                  <a:lnTo>
                    <a:pt x="f55" y="f56"/>
                  </a:lnTo>
                  <a:lnTo>
                    <a:pt x="f57" y="f58"/>
                  </a:lnTo>
                  <a:lnTo>
                    <a:pt x="f59" y="f60"/>
                  </a:lnTo>
                  <a:lnTo>
                    <a:pt x="f61" y="f62"/>
                  </a:lnTo>
                  <a:lnTo>
                    <a:pt x="f63" y="f64"/>
                  </a:lnTo>
                  <a:lnTo>
                    <a:pt x="f65" y="f66"/>
                  </a:lnTo>
                  <a:lnTo>
                    <a:pt x="f22" y="f21"/>
                  </a:lnTo>
                  <a:lnTo>
                    <a:pt x="f67" y="f0"/>
                  </a:lnTo>
                  <a:lnTo>
                    <a:pt x="f68" y="f69"/>
                  </a:lnTo>
                  <a:lnTo>
                    <a:pt x="f70" y="f16"/>
                  </a:lnTo>
                  <a:lnTo>
                    <a:pt x="f15"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5" name="Google Shape;131;p15">
              <a:extLst>
                <a:ext uri="{FF2B5EF4-FFF2-40B4-BE49-F238E27FC236}">
                  <a16:creationId xmlns:a16="http://schemas.microsoft.com/office/drawing/2014/main" id="{404F6DD1-B2D1-1AAC-9C59-6E35DE20CB99}"/>
                </a:ext>
              </a:extLst>
            </p:cNvPr>
            <p:cNvSpPr/>
            <p:nvPr/>
          </p:nvSpPr>
          <p:spPr>
            <a:xfrm>
              <a:off x="4995778" y="2400016"/>
              <a:ext cx="84710" cy="87252"/>
            </a:xfrm>
            <a:custGeom>
              <a:avLst/>
              <a:gdLst>
                <a:gd name="f0" fmla="val w"/>
                <a:gd name="f1" fmla="val h"/>
                <a:gd name="f2" fmla="val 0"/>
                <a:gd name="f3" fmla="val 4497"/>
                <a:gd name="f4" fmla="val 4632"/>
                <a:gd name="f5" fmla="val 585"/>
                <a:gd name="f6" fmla="val 1"/>
                <a:gd name="f7" fmla="val 473"/>
                <a:gd name="f8" fmla="val 23"/>
                <a:gd name="f9" fmla="val 383"/>
                <a:gd name="f10" fmla="val 68"/>
                <a:gd name="f11" fmla="val 270"/>
                <a:gd name="f12" fmla="val 136"/>
                <a:gd name="f13" fmla="val 181"/>
                <a:gd name="f14" fmla="val 203"/>
                <a:gd name="f15" fmla="val 113"/>
                <a:gd name="f16" fmla="val 293"/>
                <a:gd name="f17" fmla="val 46"/>
                <a:gd name="f18" fmla="val 405"/>
                <a:gd name="f19" fmla="val 495"/>
                <a:gd name="f20" fmla="val 608"/>
                <a:gd name="f21" fmla="val 720"/>
                <a:gd name="f22" fmla="val 832"/>
                <a:gd name="f23" fmla="val 91"/>
                <a:gd name="f24" fmla="val 945"/>
                <a:gd name="f25" fmla="val 1057"/>
                <a:gd name="f26" fmla="val 1484"/>
                <a:gd name="f27" fmla="val 1012"/>
                <a:gd name="f28" fmla="val 1889"/>
                <a:gd name="f29" fmla="val 1799"/>
                <a:gd name="f30" fmla="val 2766"/>
                <a:gd name="f31" fmla="val 2608"/>
                <a:gd name="f32" fmla="val 3620"/>
                <a:gd name="f33" fmla="val 3013"/>
                <a:gd name="f34" fmla="val 4047"/>
                <a:gd name="f35" fmla="val 3440"/>
                <a:gd name="f36" fmla="val 4474"/>
                <a:gd name="f37" fmla="val 3530"/>
                <a:gd name="f38" fmla="val 4564"/>
                <a:gd name="f39" fmla="val 3665"/>
                <a:gd name="f40" fmla="val 4609"/>
                <a:gd name="f41" fmla="val 3777"/>
                <a:gd name="f42" fmla="val 4631"/>
                <a:gd name="f43" fmla="val 4002"/>
                <a:gd name="f44" fmla="val 4114"/>
                <a:gd name="f45" fmla="val 4586"/>
                <a:gd name="f46" fmla="val 4204"/>
                <a:gd name="f47" fmla="val 4519"/>
                <a:gd name="f48" fmla="val 4294"/>
                <a:gd name="f49" fmla="val 4452"/>
                <a:gd name="f50" fmla="val 4362"/>
                <a:gd name="f51" fmla="val 4429"/>
                <a:gd name="f52" fmla="val 4249"/>
                <a:gd name="f53" fmla="val 4159"/>
                <a:gd name="f54" fmla="val 3935"/>
                <a:gd name="f55" fmla="val 3822"/>
                <a:gd name="f56" fmla="val 4407"/>
                <a:gd name="f57" fmla="val 3710"/>
                <a:gd name="f58" fmla="val 3597"/>
                <a:gd name="f59" fmla="val 3890"/>
                <a:gd name="f60" fmla="val 3170"/>
                <a:gd name="f61" fmla="val 3485"/>
                <a:gd name="f62" fmla="val 2743"/>
                <a:gd name="f63" fmla="val 2676"/>
                <a:gd name="f64" fmla="*/ f0 1 4497"/>
                <a:gd name="f65" fmla="*/ f1 1 4632"/>
                <a:gd name="f66" fmla="val f2"/>
                <a:gd name="f67" fmla="val f3"/>
                <a:gd name="f68" fmla="val f4"/>
                <a:gd name="f69" fmla="+- f68 0 f66"/>
                <a:gd name="f70" fmla="+- f67 0 f66"/>
                <a:gd name="f71" fmla="*/ f70 1 4497"/>
                <a:gd name="f72" fmla="*/ f69 1 463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4497" h="4632">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23" y="f24"/>
                  </a:lnTo>
                  <a:lnTo>
                    <a:pt x="f13" y="f25"/>
                  </a:lnTo>
                  <a:lnTo>
                    <a:pt x="f20"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7"/>
                  </a:lnTo>
                  <a:lnTo>
                    <a:pt x="f48" y="f49"/>
                  </a:lnTo>
                  <a:lnTo>
                    <a:pt x="f50" y="f50"/>
                  </a:lnTo>
                  <a:lnTo>
                    <a:pt x="f51" y="f52"/>
                  </a:lnTo>
                  <a:lnTo>
                    <a:pt x="f36" y="f53"/>
                  </a:lnTo>
                  <a:lnTo>
                    <a:pt x="f3" y="f34"/>
                  </a:lnTo>
                  <a:lnTo>
                    <a:pt x="f3" y="f54"/>
                  </a:lnTo>
                  <a:lnTo>
                    <a:pt x="f49" y="f55"/>
                  </a:lnTo>
                  <a:lnTo>
                    <a:pt x="f56" y="f57"/>
                  </a:lnTo>
                  <a:lnTo>
                    <a:pt x="f48" y="f58"/>
                  </a:lnTo>
                  <a:lnTo>
                    <a:pt x="f59" y="f60"/>
                  </a:lnTo>
                  <a:lnTo>
                    <a:pt x="f61" y="f62"/>
                  </a:lnTo>
                  <a:lnTo>
                    <a:pt x="f63" y="f28"/>
                  </a:lnTo>
                  <a:lnTo>
                    <a:pt x="f28" y="f27"/>
                  </a:lnTo>
                  <a:lnTo>
                    <a:pt x="f26" y="f20"/>
                  </a:lnTo>
                  <a:lnTo>
                    <a:pt x="f25" y="f13"/>
                  </a:lnTo>
                  <a:lnTo>
                    <a:pt x="f24" y="f23"/>
                  </a:lnTo>
                  <a:lnTo>
                    <a:pt x="f22" y="f17"/>
                  </a:lnTo>
                  <a:lnTo>
                    <a:pt x="f2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6" name="Google Shape;132;p15">
              <a:extLst>
                <a:ext uri="{FF2B5EF4-FFF2-40B4-BE49-F238E27FC236}">
                  <a16:creationId xmlns:a16="http://schemas.microsoft.com/office/drawing/2014/main" id="{A5036CD3-5964-4041-8513-6273A78A7908}"/>
                </a:ext>
              </a:extLst>
            </p:cNvPr>
            <p:cNvSpPr/>
            <p:nvPr/>
          </p:nvSpPr>
          <p:spPr>
            <a:xfrm>
              <a:off x="4675656" y="2274259"/>
              <a:ext cx="110121" cy="99532"/>
            </a:xfrm>
            <a:custGeom>
              <a:avLst/>
              <a:gdLst>
                <a:gd name="f0" fmla="val 180"/>
                <a:gd name="f1" fmla="val w"/>
                <a:gd name="f2" fmla="val h"/>
                <a:gd name="f3" fmla="val 0"/>
                <a:gd name="f4" fmla="val 5846"/>
                <a:gd name="f5" fmla="val 5284"/>
                <a:gd name="f6" fmla="val 540"/>
                <a:gd name="f7" fmla="val 450"/>
                <a:gd name="f8" fmla="val 23"/>
                <a:gd name="f9" fmla="val 338"/>
                <a:gd name="f10" fmla="val 45"/>
                <a:gd name="f11" fmla="val 248"/>
                <a:gd name="f12" fmla="val 113"/>
                <a:gd name="f13" fmla="val 203"/>
                <a:gd name="f14" fmla="val 293"/>
                <a:gd name="f15" fmla="val 68"/>
                <a:gd name="f16" fmla="val 405"/>
                <a:gd name="f17" fmla="val 517"/>
                <a:gd name="f18" fmla="val 1"/>
                <a:gd name="f19" fmla="val 630"/>
                <a:gd name="f20" fmla="val 742"/>
                <a:gd name="f21" fmla="val 46"/>
                <a:gd name="f22" fmla="val 877"/>
                <a:gd name="f23" fmla="val 91"/>
                <a:gd name="f24" fmla="val 990"/>
                <a:gd name="f25" fmla="val 1079"/>
                <a:gd name="f26" fmla="val 270"/>
                <a:gd name="f27" fmla="val 1169"/>
                <a:gd name="f28" fmla="val 1641"/>
                <a:gd name="f29" fmla="val 1462"/>
                <a:gd name="f30" fmla="val 2091"/>
                <a:gd name="f31" fmla="val 2046"/>
                <a:gd name="f32" fmla="val 2563"/>
                <a:gd name="f33" fmla="val 2608"/>
                <a:gd name="f34" fmla="val 3058"/>
                <a:gd name="f35" fmla="val 3170"/>
                <a:gd name="f36" fmla="val 3552"/>
                <a:gd name="f37" fmla="val 3710"/>
                <a:gd name="f38" fmla="val 4069"/>
                <a:gd name="f39" fmla="val 4789"/>
                <a:gd name="f40" fmla="val 5103"/>
                <a:gd name="f41" fmla="val 4901"/>
                <a:gd name="f42" fmla="val 5193"/>
                <a:gd name="f43" fmla="val 5013"/>
                <a:gd name="f44" fmla="val 5261"/>
                <a:gd name="f45" fmla="val 5126"/>
                <a:gd name="f46" fmla="val 5283"/>
                <a:gd name="f47" fmla="val 5238"/>
                <a:gd name="f48" fmla="val 5351"/>
                <a:gd name="f49" fmla="val 5463"/>
                <a:gd name="f50" fmla="val 5553"/>
                <a:gd name="f51" fmla="val 5171"/>
                <a:gd name="f52" fmla="val 5643"/>
                <a:gd name="f53" fmla="val 5733"/>
                <a:gd name="f54" fmla="val 5778"/>
                <a:gd name="f55" fmla="val 5823"/>
                <a:gd name="f56" fmla="val 5845"/>
                <a:gd name="f57" fmla="val 4676"/>
                <a:gd name="f58" fmla="val 4564"/>
                <a:gd name="f59" fmla="val 4451"/>
                <a:gd name="f60" fmla="val 5755"/>
                <a:gd name="f61" fmla="val 4339"/>
                <a:gd name="f62" fmla="val 5665"/>
                <a:gd name="f63" fmla="val 4227"/>
                <a:gd name="f64" fmla="val 3687"/>
                <a:gd name="f65" fmla="val 4541"/>
                <a:gd name="f66" fmla="val 3125"/>
                <a:gd name="f67" fmla="val 3957"/>
                <a:gd name="f68" fmla="val 3372"/>
                <a:gd name="f69" fmla="val 2069"/>
                <a:gd name="f70" fmla="val 2766"/>
                <a:gd name="f71" fmla="val 1574"/>
                <a:gd name="f72" fmla="val 2159"/>
                <a:gd name="f73" fmla="val 1529"/>
                <a:gd name="f74" fmla="val 585"/>
                <a:gd name="f75" fmla="val 900"/>
                <a:gd name="f76" fmla="val 787"/>
                <a:gd name="f77" fmla="val 653"/>
                <a:gd name="f78" fmla="*/ f1 1 5846"/>
                <a:gd name="f79" fmla="*/ f2 1 5284"/>
                <a:gd name="f80" fmla="val f3"/>
                <a:gd name="f81" fmla="val f4"/>
                <a:gd name="f82" fmla="val f5"/>
                <a:gd name="f83" fmla="+- f82 0 f80"/>
                <a:gd name="f84" fmla="+- f81 0 f80"/>
                <a:gd name="f85" fmla="*/ f84 1 5846"/>
                <a:gd name="f86" fmla="*/ f83 1 5284"/>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5846" h="5284">
                  <a:moveTo>
                    <a:pt x="f6" y="f3"/>
                  </a:moveTo>
                  <a:lnTo>
                    <a:pt x="f7" y="f8"/>
                  </a:lnTo>
                  <a:lnTo>
                    <a:pt x="f9" y="f10"/>
                  </a:lnTo>
                  <a:lnTo>
                    <a:pt x="f11" y="f12"/>
                  </a:lnTo>
                  <a:lnTo>
                    <a:pt x="f0" y="f13"/>
                  </a:lnTo>
                  <a:lnTo>
                    <a:pt x="f12" y="f14"/>
                  </a:lnTo>
                  <a:lnTo>
                    <a:pt x="f15" y="f16"/>
                  </a:lnTo>
                  <a:lnTo>
                    <a:pt x="f8" y="f17"/>
                  </a:lnTo>
                  <a:lnTo>
                    <a:pt x="f18" y="f19"/>
                  </a:lnTo>
                  <a:lnTo>
                    <a:pt x="f8" y="f20"/>
                  </a:lnTo>
                  <a:lnTo>
                    <a:pt x="f21" y="f22"/>
                  </a:lnTo>
                  <a:lnTo>
                    <a:pt x="f23" y="f24"/>
                  </a:lnTo>
                  <a:lnTo>
                    <a:pt x="f0"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6"/>
                  </a:lnTo>
                  <a:lnTo>
                    <a:pt x="f48" y="f44"/>
                  </a:lnTo>
                  <a:lnTo>
                    <a:pt x="f49" y="f47"/>
                  </a:lnTo>
                  <a:lnTo>
                    <a:pt x="f50" y="f51"/>
                  </a:lnTo>
                  <a:lnTo>
                    <a:pt x="f52" y="f40"/>
                  </a:lnTo>
                  <a:lnTo>
                    <a:pt x="f53" y="f43"/>
                  </a:lnTo>
                  <a:lnTo>
                    <a:pt x="f54" y="f41"/>
                  </a:lnTo>
                  <a:lnTo>
                    <a:pt x="f55" y="f39"/>
                  </a:lnTo>
                  <a:lnTo>
                    <a:pt x="f56" y="f57"/>
                  </a:lnTo>
                  <a:lnTo>
                    <a:pt x="f56" y="f58"/>
                  </a:lnTo>
                  <a:lnTo>
                    <a:pt x="f55" y="f59"/>
                  </a:lnTo>
                  <a:lnTo>
                    <a:pt x="f60" y="f61"/>
                  </a:lnTo>
                  <a:lnTo>
                    <a:pt x="f62" y="f63"/>
                  </a:lnTo>
                  <a:lnTo>
                    <a:pt x="f40" y="f64"/>
                  </a:lnTo>
                  <a:lnTo>
                    <a:pt x="f65" y="f66"/>
                  </a:lnTo>
                  <a:lnTo>
                    <a:pt x="f67" y="f33"/>
                  </a:lnTo>
                  <a:lnTo>
                    <a:pt x="f68" y="f69"/>
                  </a:lnTo>
                  <a:lnTo>
                    <a:pt x="f70" y="f71"/>
                  </a:lnTo>
                  <a:lnTo>
                    <a:pt x="f72" y="f25"/>
                  </a:lnTo>
                  <a:lnTo>
                    <a:pt x="f73" y="f74"/>
                  </a:lnTo>
                  <a:lnTo>
                    <a:pt x="f75" y="f12"/>
                  </a:lnTo>
                  <a:lnTo>
                    <a:pt x="f76" y="f10"/>
                  </a:lnTo>
                  <a:lnTo>
                    <a:pt x="f77"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7" name="Google Shape;133;p15">
              <a:extLst>
                <a:ext uri="{FF2B5EF4-FFF2-40B4-BE49-F238E27FC236}">
                  <a16:creationId xmlns:a16="http://schemas.microsoft.com/office/drawing/2014/main" id="{985EE841-689E-FE5E-410F-90C7BFA139A9}"/>
                </a:ext>
              </a:extLst>
            </p:cNvPr>
            <p:cNvSpPr/>
            <p:nvPr/>
          </p:nvSpPr>
          <p:spPr>
            <a:xfrm>
              <a:off x="4806086" y="2438128"/>
              <a:ext cx="76233" cy="78364"/>
            </a:xfrm>
            <a:custGeom>
              <a:avLst/>
              <a:gdLst>
                <a:gd name="f0" fmla="val 180"/>
                <a:gd name="f1" fmla="val w"/>
                <a:gd name="f2" fmla="val h"/>
                <a:gd name="f3" fmla="val 0"/>
                <a:gd name="f4" fmla="val 4047"/>
                <a:gd name="f5" fmla="val 4160"/>
                <a:gd name="f6" fmla="val 607"/>
                <a:gd name="f7" fmla="val 1"/>
                <a:gd name="f8" fmla="val 495"/>
                <a:gd name="f9" fmla="val 23"/>
                <a:gd name="f10" fmla="val 382"/>
                <a:gd name="f11" fmla="val 68"/>
                <a:gd name="f12" fmla="val 292"/>
                <a:gd name="f13" fmla="val 113"/>
                <a:gd name="f14" fmla="val 202"/>
                <a:gd name="f15" fmla="val 203"/>
                <a:gd name="f16" fmla="val 293"/>
                <a:gd name="f17" fmla="val 383"/>
                <a:gd name="f18" fmla="val 608"/>
                <a:gd name="f19" fmla="val 720"/>
                <a:gd name="f20" fmla="val 45"/>
                <a:gd name="f21" fmla="val 833"/>
                <a:gd name="f22" fmla="val 90"/>
                <a:gd name="f23" fmla="val 945"/>
                <a:gd name="f24" fmla="val 1057"/>
                <a:gd name="f25" fmla="val 540"/>
                <a:gd name="f26" fmla="val 1417"/>
                <a:gd name="f27" fmla="val 899"/>
                <a:gd name="f28" fmla="val 1777"/>
                <a:gd name="f29" fmla="val 1574"/>
                <a:gd name="f30" fmla="val 2519"/>
                <a:gd name="f31" fmla="val 2271"/>
                <a:gd name="f32" fmla="val 3260"/>
                <a:gd name="f33" fmla="val 2608"/>
                <a:gd name="f34" fmla="val 3642"/>
                <a:gd name="f35" fmla="val 2967"/>
                <a:gd name="f36" fmla="val 3980"/>
                <a:gd name="f37" fmla="val 3080"/>
                <a:gd name="f38" fmla="val 4070"/>
                <a:gd name="f39" fmla="val 3192"/>
                <a:gd name="f40" fmla="val 4137"/>
                <a:gd name="f41" fmla="val 3327"/>
                <a:gd name="f42" fmla="val 3439"/>
                <a:gd name="f43" fmla="val 3552"/>
                <a:gd name="f44" fmla="val 3664"/>
                <a:gd name="f45" fmla="val 4092"/>
                <a:gd name="f46" fmla="val 3754"/>
                <a:gd name="f47" fmla="val 3844"/>
                <a:gd name="f48" fmla="val 3957"/>
                <a:gd name="f49" fmla="val 3911"/>
                <a:gd name="f50" fmla="val 3890"/>
                <a:gd name="f51" fmla="val 3979"/>
                <a:gd name="f52" fmla="val 3777"/>
                <a:gd name="f53" fmla="val 4024"/>
                <a:gd name="f54" fmla="val 3665"/>
                <a:gd name="f55" fmla="val 4046"/>
                <a:gd name="f56" fmla="val 3553"/>
                <a:gd name="f57" fmla="val 3440"/>
                <a:gd name="f58" fmla="val 4001"/>
                <a:gd name="f59" fmla="val 3328"/>
                <a:gd name="f60" fmla="val 3934"/>
                <a:gd name="f61" fmla="val 3215"/>
                <a:gd name="f62" fmla="val 3125"/>
                <a:gd name="f63" fmla="val 3484"/>
                <a:gd name="f64" fmla="val 2766"/>
                <a:gd name="f65" fmla="val 3147"/>
                <a:gd name="f66" fmla="val 2384"/>
                <a:gd name="f67" fmla="val 2450"/>
                <a:gd name="f68" fmla="val 1642"/>
                <a:gd name="f69" fmla="val 1776"/>
                <a:gd name="f70" fmla="val 900"/>
                <a:gd name="f71" fmla="val 1416"/>
                <a:gd name="f72" fmla="val 181"/>
                <a:gd name="f73" fmla="val 944"/>
                <a:gd name="f74" fmla="val 91"/>
                <a:gd name="f75" fmla="val 832"/>
                <a:gd name="f76" fmla="val 719"/>
                <a:gd name="f77" fmla="*/ f1 1 4047"/>
                <a:gd name="f78" fmla="*/ f2 1 4160"/>
                <a:gd name="f79" fmla="val f3"/>
                <a:gd name="f80" fmla="val f4"/>
                <a:gd name="f81" fmla="val f5"/>
                <a:gd name="f82" fmla="+- f81 0 f79"/>
                <a:gd name="f83" fmla="+- f80 0 f79"/>
                <a:gd name="f84" fmla="*/ f83 1 4047"/>
                <a:gd name="f85" fmla="*/ f82 1 4160"/>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4047" h="4160">
                  <a:moveTo>
                    <a:pt x="f6" y="f7"/>
                  </a:moveTo>
                  <a:lnTo>
                    <a:pt x="f8" y="f9"/>
                  </a:lnTo>
                  <a:lnTo>
                    <a:pt x="f10" y="f11"/>
                  </a:lnTo>
                  <a:lnTo>
                    <a:pt x="f12" y="f13"/>
                  </a:lnTo>
                  <a:lnTo>
                    <a:pt x="f14" y="f15"/>
                  </a:lnTo>
                  <a:lnTo>
                    <a:pt x="f13" y="f16"/>
                  </a:lnTo>
                  <a:lnTo>
                    <a:pt x="f11" y="f17"/>
                  </a:lnTo>
                  <a:lnTo>
                    <a:pt x="f9" y="f8"/>
                  </a:lnTo>
                  <a:lnTo>
                    <a:pt x="f3" y="f18"/>
                  </a:lnTo>
                  <a:lnTo>
                    <a:pt x="f3" y="f19"/>
                  </a:lnTo>
                  <a:lnTo>
                    <a:pt x="f20" y="f21"/>
                  </a:lnTo>
                  <a:lnTo>
                    <a:pt x="f22" y="f23"/>
                  </a:lnTo>
                  <a:lnTo>
                    <a:pt x="f0"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4"/>
                  </a:lnTo>
                  <a:lnTo>
                    <a:pt x="f47" y="f48"/>
                  </a:lnTo>
                  <a:lnTo>
                    <a:pt x="f49" y="f50"/>
                  </a:lnTo>
                  <a:lnTo>
                    <a:pt x="f51" y="f52"/>
                  </a:lnTo>
                  <a:lnTo>
                    <a:pt x="f53" y="f54"/>
                  </a:lnTo>
                  <a:lnTo>
                    <a:pt x="f55" y="f56"/>
                  </a:lnTo>
                  <a:lnTo>
                    <a:pt x="f53" y="f57"/>
                  </a:lnTo>
                  <a:lnTo>
                    <a:pt x="f58" y="f59"/>
                  </a:lnTo>
                  <a:lnTo>
                    <a:pt x="f60" y="f61"/>
                  </a:lnTo>
                  <a:lnTo>
                    <a:pt x="f47" y="f62"/>
                  </a:lnTo>
                  <a:lnTo>
                    <a:pt x="f63" y="f64"/>
                  </a:lnTo>
                  <a:lnTo>
                    <a:pt x="f65" y="f66"/>
                  </a:lnTo>
                  <a:lnTo>
                    <a:pt x="f67" y="f68"/>
                  </a:lnTo>
                  <a:lnTo>
                    <a:pt x="f69" y="f70"/>
                  </a:lnTo>
                  <a:lnTo>
                    <a:pt x="f71" y="f25"/>
                  </a:lnTo>
                  <a:lnTo>
                    <a:pt x="f24" y="f72"/>
                  </a:lnTo>
                  <a:lnTo>
                    <a:pt x="f73" y="f74"/>
                  </a:lnTo>
                  <a:lnTo>
                    <a:pt x="f75" y="f9"/>
                  </a:lnTo>
                  <a:lnTo>
                    <a:pt x="f7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8" name="Google Shape;134;p15">
              <a:extLst>
                <a:ext uri="{FF2B5EF4-FFF2-40B4-BE49-F238E27FC236}">
                  <a16:creationId xmlns:a16="http://schemas.microsoft.com/office/drawing/2014/main" id="{D6E80B56-B075-438C-9E45-F9DD5A22123D}"/>
                </a:ext>
              </a:extLst>
            </p:cNvPr>
            <p:cNvSpPr/>
            <p:nvPr/>
          </p:nvSpPr>
          <p:spPr>
            <a:xfrm>
              <a:off x="5001283" y="1670425"/>
              <a:ext cx="657636" cy="1322451"/>
            </a:xfrm>
            <a:custGeom>
              <a:avLst/>
              <a:gdLst>
                <a:gd name="f0" fmla="val 360"/>
                <a:gd name="f1" fmla="val w"/>
                <a:gd name="f2" fmla="val h"/>
                <a:gd name="f3" fmla="val 0"/>
                <a:gd name="f4" fmla="val 34911"/>
                <a:gd name="f5" fmla="val 70203"/>
                <a:gd name="f6" fmla="val 5171"/>
                <a:gd name="f7" fmla="val 4699"/>
                <a:gd name="f8" fmla="val 45"/>
                <a:gd name="f9" fmla="val 4205"/>
                <a:gd name="f10" fmla="val 113"/>
                <a:gd name="f11" fmla="val 3710"/>
                <a:gd name="f12" fmla="val 225"/>
                <a:gd name="f13" fmla="val 3260"/>
                <a:gd name="f14" fmla="val 2856"/>
                <a:gd name="f15" fmla="val 540"/>
                <a:gd name="f16" fmla="val 2451"/>
                <a:gd name="f17" fmla="val 765"/>
                <a:gd name="f18" fmla="val 2114"/>
                <a:gd name="f19" fmla="val 1034"/>
                <a:gd name="f20" fmla="val 1777"/>
                <a:gd name="f21" fmla="val 1327"/>
                <a:gd name="f22" fmla="val 1485"/>
                <a:gd name="f23" fmla="val 1686"/>
                <a:gd name="f24" fmla="val 1215"/>
                <a:gd name="f25" fmla="val 2068"/>
                <a:gd name="f26" fmla="val 990"/>
                <a:gd name="f27" fmla="val 2473"/>
                <a:gd name="f28" fmla="val 2923"/>
                <a:gd name="f29" fmla="val 585"/>
                <a:gd name="f30" fmla="val 3417"/>
                <a:gd name="f31" fmla="val 428"/>
                <a:gd name="f32" fmla="val 3912"/>
                <a:gd name="f33" fmla="val 316"/>
                <a:gd name="f34" fmla="val 4474"/>
                <a:gd name="f35" fmla="val 203"/>
                <a:gd name="f36" fmla="val 5036"/>
                <a:gd name="f37" fmla="val 5643"/>
                <a:gd name="f38" fmla="val 68"/>
                <a:gd name="f39" fmla="val 6272"/>
                <a:gd name="f40" fmla="val 23"/>
                <a:gd name="f41" fmla="val 6946"/>
                <a:gd name="f42" fmla="val 1"/>
                <a:gd name="f43" fmla="val 7621"/>
                <a:gd name="f44" fmla="val 8318"/>
                <a:gd name="f45" fmla="val 46"/>
                <a:gd name="f46" fmla="val 9059"/>
                <a:gd name="f47" fmla="val 91"/>
                <a:gd name="f48" fmla="val 9801"/>
                <a:gd name="f49" fmla="val 158"/>
                <a:gd name="f50" fmla="val 10565"/>
                <a:gd name="f51" fmla="val 226"/>
                <a:gd name="f52" fmla="val 11352"/>
                <a:gd name="f53" fmla="val 12161"/>
                <a:gd name="f54" fmla="val 12993"/>
                <a:gd name="f55" fmla="val 720"/>
                <a:gd name="f56" fmla="val 14679"/>
                <a:gd name="f57" fmla="val 1035"/>
                <a:gd name="f58" fmla="val 16410"/>
                <a:gd name="f59" fmla="val 1417"/>
                <a:gd name="f60" fmla="val 18186"/>
                <a:gd name="f61" fmla="val 1844"/>
                <a:gd name="f62" fmla="val 19984"/>
                <a:gd name="f63" fmla="val 2294"/>
                <a:gd name="f64" fmla="val 21805"/>
                <a:gd name="f65" fmla="val 2766"/>
                <a:gd name="f66" fmla="val 23648"/>
                <a:gd name="f67" fmla="val 3283"/>
                <a:gd name="f68" fmla="val 25469"/>
                <a:gd name="f69" fmla="val 3800"/>
                <a:gd name="f70" fmla="val 27290"/>
                <a:gd name="f71" fmla="val 4339"/>
                <a:gd name="f72" fmla="val 29088"/>
                <a:gd name="f73" fmla="val 4879"/>
                <a:gd name="f74" fmla="val 30864"/>
                <a:gd name="f75" fmla="val 5958"/>
                <a:gd name="f76" fmla="val 34258"/>
                <a:gd name="f77" fmla="val 7914"/>
                <a:gd name="f78" fmla="val 40283"/>
                <a:gd name="f79" fmla="val 8678"/>
                <a:gd name="f80" fmla="val 42711"/>
                <a:gd name="f81" fmla="val 8993"/>
                <a:gd name="f82" fmla="val 43767"/>
                <a:gd name="f83" fmla="val 9240"/>
                <a:gd name="f84" fmla="val 44689"/>
                <a:gd name="f85" fmla="val 9712"/>
                <a:gd name="f86" fmla="val 46442"/>
                <a:gd name="f87" fmla="val 10206"/>
                <a:gd name="f88" fmla="val 48173"/>
                <a:gd name="f89" fmla="val 10723"/>
                <a:gd name="f90" fmla="val 49904"/>
                <a:gd name="f91" fmla="val 11285"/>
                <a:gd name="f92" fmla="val 51612"/>
                <a:gd name="f93" fmla="val 11847"/>
                <a:gd name="f94" fmla="val 53321"/>
                <a:gd name="f95" fmla="val 12432"/>
                <a:gd name="f96" fmla="val 55029"/>
                <a:gd name="f97" fmla="val 13016"/>
                <a:gd name="f98" fmla="val 56738"/>
                <a:gd name="f99" fmla="val 13646"/>
                <a:gd name="f100" fmla="val 58446"/>
                <a:gd name="f101" fmla="val 13960"/>
                <a:gd name="f102" fmla="val 59413"/>
                <a:gd name="f103" fmla="val 14388"/>
                <a:gd name="f104" fmla="val 60739"/>
                <a:gd name="f105" fmla="val 14860"/>
                <a:gd name="f106" fmla="val 62290"/>
                <a:gd name="f107" fmla="val 15377"/>
                <a:gd name="f108" fmla="val 63931"/>
                <a:gd name="f109" fmla="val 15894"/>
                <a:gd name="f110" fmla="val 65527"/>
                <a:gd name="f111" fmla="val 16163"/>
                <a:gd name="f112" fmla="val 66246"/>
                <a:gd name="f113" fmla="val 16411"/>
                <a:gd name="f114" fmla="val 66943"/>
                <a:gd name="f115" fmla="val 16658"/>
                <a:gd name="f116" fmla="val 67550"/>
                <a:gd name="f117" fmla="val 16905"/>
                <a:gd name="f118" fmla="val 68044"/>
                <a:gd name="f119" fmla="val 17130"/>
                <a:gd name="f120" fmla="val 68449"/>
                <a:gd name="f121" fmla="val 17242"/>
                <a:gd name="f122" fmla="val 68606"/>
                <a:gd name="f123" fmla="val 17332"/>
                <a:gd name="f124" fmla="val 68741"/>
                <a:gd name="f125" fmla="val 17669"/>
                <a:gd name="f126" fmla="val 69056"/>
                <a:gd name="f127" fmla="val 18007"/>
                <a:gd name="f128" fmla="val 69326"/>
                <a:gd name="f129" fmla="val 18366"/>
                <a:gd name="f130" fmla="val 69551"/>
                <a:gd name="f131" fmla="val 18748"/>
                <a:gd name="f132" fmla="val 69753"/>
                <a:gd name="f133" fmla="val 19153"/>
                <a:gd name="f134" fmla="val 69888"/>
                <a:gd name="f135" fmla="val 19558"/>
                <a:gd name="f136" fmla="val 70023"/>
                <a:gd name="f137" fmla="val 19962"/>
                <a:gd name="f138" fmla="val 70113"/>
                <a:gd name="f139" fmla="val 20389"/>
                <a:gd name="f140" fmla="val 70158"/>
                <a:gd name="f141" fmla="val 20817"/>
                <a:gd name="f142" fmla="val 70202"/>
                <a:gd name="f143" fmla="val 21671"/>
                <a:gd name="f144" fmla="val 22120"/>
                <a:gd name="f145" fmla="val 70180"/>
                <a:gd name="f146" fmla="val 22997"/>
                <a:gd name="f147" fmla="val 70068"/>
                <a:gd name="f148" fmla="val 23851"/>
                <a:gd name="f149" fmla="val 69933"/>
                <a:gd name="f150" fmla="val 24571"/>
                <a:gd name="f151" fmla="val 69798"/>
                <a:gd name="f152" fmla="val 25380"/>
                <a:gd name="f153" fmla="val 69640"/>
                <a:gd name="f154" fmla="val 26234"/>
                <a:gd name="f155" fmla="val 69438"/>
                <a:gd name="f156" fmla="val 27111"/>
                <a:gd name="f157" fmla="val 69236"/>
                <a:gd name="f158" fmla="val 28954"/>
                <a:gd name="f159" fmla="val 30752"/>
                <a:gd name="f160" fmla="val 68202"/>
                <a:gd name="f161" fmla="val 31584"/>
                <a:gd name="f162" fmla="val 67932"/>
                <a:gd name="f163" fmla="val 32371"/>
                <a:gd name="f164" fmla="val 67662"/>
                <a:gd name="f165" fmla="val 33068"/>
                <a:gd name="f166" fmla="val 67415"/>
                <a:gd name="f167" fmla="val 33697"/>
                <a:gd name="f168" fmla="val 67168"/>
                <a:gd name="f169" fmla="val 34192"/>
                <a:gd name="f170" fmla="val 66921"/>
                <a:gd name="f171" fmla="val 34574"/>
                <a:gd name="f172" fmla="val 66718"/>
                <a:gd name="f173" fmla="val 34709"/>
                <a:gd name="f174" fmla="val 66628"/>
                <a:gd name="f175" fmla="val 34821"/>
                <a:gd name="f176" fmla="val 66516"/>
                <a:gd name="f177" fmla="val 34888"/>
                <a:gd name="f178" fmla="val 66448"/>
                <a:gd name="f179" fmla="val 66359"/>
                <a:gd name="f180" fmla="val 65797"/>
                <a:gd name="f181" fmla="val 34843"/>
                <a:gd name="f182" fmla="val 65212"/>
                <a:gd name="f183" fmla="val 34776"/>
                <a:gd name="f184" fmla="val 64605"/>
                <a:gd name="f185" fmla="val 63998"/>
                <a:gd name="f186" fmla="val 34596"/>
                <a:gd name="f187" fmla="val 63391"/>
                <a:gd name="f188" fmla="val 34484"/>
                <a:gd name="f189" fmla="val 62762"/>
                <a:gd name="f190" fmla="val 61503"/>
                <a:gd name="f191" fmla="val 33877"/>
                <a:gd name="f192" fmla="val 60267"/>
                <a:gd name="f193" fmla="val 33517"/>
                <a:gd name="f194" fmla="val 59053"/>
                <a:gd name="f195" fmla="val 32865"/>
                <a:gd name="f196" fmla="val 56782"/>
                <a:gd name="f197" fmla="val 31179"/>
                <a:gd name="f198" fmla="val 50781"/>
                <a:gd name="f199" fmla="val 29876"/>
                <a:gd name="f200" fmla="val 46150"/>
                <a:gd name="f201" fmla="val 28392"/>
                <a:gd name="f202" fmla="val 40980"/>
                <a:gd name="f203" fmla="val 26863"/>
                <a:gd name="f204" fmla="val 35675"/>
                <a:gd name="f205" fmla="val 25357"/>
                <a:gd name="f206" fmla="val 30617"/>
                <a:gd name="f207" fmla="val 24660"/>
                <a:gd name="f208" fmla="val 28301"/>
                <a:gd name="f209" fmla="val 24009"/>
                <a:gd name="f210" fmla="val 26211"/>
                <a:gd name="f211" fmla="val 23424"/>
                <a:gd name="f212" fmla="val 24390"/>
                <a:gd name="f213" fmla="val 22930"/>
                <a:gd name="f214" fmla="val 22884"/>
                <a:gd name="f215" fmla="val 22480"/>
                <a:gd name="f216" fmla="val 21625"/>
                <a:gd name="f217" fmla="val 21940"/>
                <a:gd name="f218" fmla="val 20097"/>
                <a:gd name="f219" fmla="val 21289"/>
                <a:gd name="f220" fmla="val 20524"/>
                <a:gd name="f221" fmla="val 16477"/>
                <a:gd name="f222" fmla="val 20120"/>
                <a:gd name="f223" fmla="val 15488"/>
                <a:gd name="f224" fmla="val 19670"/>
                <a:gd name="f225" fmla="val 14499"/>
                <a:gd name="f226" fmla="val 19198"/>
                <a:gd name="f227" fmla="val 13465"/>
                <a:gd name="f228" fmla="val 18704"/>
                <a:gd name="f229" fmla="val 12431"/>
                <a:gd name="f230" fmla="val 11397"/>
                <a:gd name="f231" fmla="val 17647"/>
                <a:gd name="f232" fmla="val 10386"/>
                <a:gd name="f233" fmla="val 17085"/>
                <a:gd name="f234" fmla="val 9374"/>
                <a:gd name="f235" fmla="val 16501"/>
                <a:gd name="f236" fmla="val 8363"/>
                <a:gd name="f237" fmla="val 15871"/>
                <a:gd name="f238" fmla="val 7396"/>
                <a:gd name="f239" fmla="val 15242"/>
                <a:gd name="f240" fmla="val 6452"/>
                <a:gd name="f241" fmla="val 14567"/>
                <a:gd name="f242" fmla="val 5553"/>
                <a:gd name="f243" fmla="val 13871"/>
                <a:gd name="f244" fmla="val 4698"/>
                <a:gd name="f245" fmla="val 13511"/>
                <a:gd name="f246" fmla="val 4294"/>
                <a:gd name="f247" fmla="val 13151"/>
                <a:gd name="f248" fmla="val 3889"/>
                <a:gd name="f249" fmla="val 12792"/>
                <a:gd name="f250" fmla="val 3507"/>
                <a:gd name="f251" fmla="val 12409"/>
                <a:gd name="f252" fmla="val 3147"/>
                <a:gd name="f253" fmla="val 12050"/>
                <a:gd name="f254" fmla="val 2788"/>
                <a:gd name="f255" fmla="val 11668"/>
                <a:gd name="f256" fmla="val 11263"/>
                <a:gd name="f257" fmla="val 2136"/>
                <a:gd name="f258" fmla="val 10858"/>
                <a:gd name="f259" fmla="val 10476"/>
                <a:gd name="f260" fmla="val 1574"/>
                <a:gd name="f261" fmla="val 10049"/>
                <a:gd name="f262" fmla="val 1304"/>
                <a:gd name="f263" fmla="val 9644"/>
                <a:gd name="f264" fmla="val 1079"/>
                <a:gd name="f265" fmla="val 9217"/>
                <a:gd name="f266" fmla="val 855"/>
                <a:gd name="f267" fmla="val 8790"/>
                <a:gd name="f268" fmla="val 652"/>
                <a:gd name="f269" fmla="val 495"/>
                <a:gd name="f270" fmla="val 7936"/>
                <a:gd name="f271" fmla="val 337"/>
                <a:gd name="f272" fmla="val 7486"/>
                <a:gd name="f273" fmla="val 7037"/>
                <a:gd name="f274" fmla="val 6587"/>
                <a:gd name="f275" fmla="val 6115"/>
                <a:gd name="f276" fmla="*/ f1 1 34911"/>
                <a:gd name="f277" fmla="*/ f2 1 70203"/>
                <a:gd name="f278" fmla="val f3"/>
                <a:gd name="f279" fmla="val f4"/>
                <a:gd name="f280" fmla="val f5"/>
                <a:gd name="f281" fmla="+- f280 0 f278"/>
                <a:gd name="f282" fmla="+- f279 0 f278"/>
                <a:gd name="f283" fmla="*/ f282 1 34911"/>
                <a:gd name="f284" fmla="*/ f281 1 70203"/>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911" h="70203">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17" y="f28"/>
                  </a:lnTo>
                  <a:lnTo>
                    <a:pt x="f29" y="f30"/>
                  </a:lnTo>
                  <a:lnTo>
                    <a:pt x="f31" y="f32"/>
                  </a:lnTo>
                  <a:lnTo>
                    <a:pt x="f33" y="f34"/>
                  </a:lnTo>
                  <a:lnTo>
                    <a:pt x="f35" y="f36"/>
                  </a:lnTo>
                  <a:lnTo>
                    <a:pt x="f10" y="f37"/>
                  </a:lnTo>
                  <a:lnTo>
                    <a:pt x="f38" y="f39"/>
                  </a:lnTo>
                  <a:lnTo>
                    <a:pt x="f40" y="f41"/>
                  </a:lnTo>
                  <a:lnTo>
                    <a:pt x="f42" y="f43"/>
                  </a:lnTo>
                  <a:lnTo>
                    <a:pt x="f40" y="f44"/>
                  </a:lnTo>
                  <a:lnTo>
                    <a:pt x="f45" y="f46"/>
                  </a:lnTo>
                  <a:lnTo>
                    <a:pt x="f47" y="f48"/>
                  </a:lnTo>
                  <a:lnTo>
                    <a:pt x="f49" y="f50"/>
                  </a:lnTo>
                  <a:lnTo>
                    <a:pt x="f51" y="f52"/>
                  </a:lnTo>
                  <a:lnTo>
                    <a:pt x="f33" y="f53"/>
                  </a:lnTo>
                  <a:lnTo>
                    <a:pt x="f31"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2"/>
                  </a:lnTo>
                  <a:lnTo>
                    <a:pt x="f144" y="f145"/>
                  </a:lnTo>
                  <a:lnTo>
                    <a:pt x="f146" y="f147"/>
                  </a:lnTo>
                  <a:lnTo>
                    <a:pt x="f148" y="f149"/>
                  </a:lnTo>
                  <a:lnTo>
                    <a:pt x="f150" y="f151"/>
                  </a:lnTo>
                  <a:lnTo>
                    <a:pt x="f152" y="f153"/>
                  </a:lnTo>
                  <a:lnTo>
                    <a:pt x="f154" y="f155"/>
                  </a:lnTo>
                  <a:lnTo>
                    <a:pt x="f156" y="f157"/>
                  </a:lnTo>
                  <a:lnTo>
                    <a:pt x="f158" y="f124"/>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4" y="f179"/>
                  </a:lnTo>
                  <a:lnTo>
                    <a:pt x="f177" y="f180"/>
                  </a:lnTo>
                  <a:lnTo>
                    <a:pt x="f181" y="f182"/>
                  </a:lnTo>
                  <a:lnTo>
                    <a:pt x="f183" y="f184"/>
                  </a:lnTo>
                  <a:lnTo>
                    <a:pt x="f173" y="f185"/>
                  </a:lnTo>
                  <a:lnTo>
                    <a:pt x="f186" y="f187"/>
                  </a:lnTo>
                  <a:lnTo>
                    <a:pt x="f188" y="f189"/>
                  </a:lnTo>
                  <a:lnTo>
                    <a:pt x="f16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129"/>
                  </a:lnTo>
                  <a:lnTo>
                    <a:pt x="f220" y="f221"/>
                  </a:lnTo>
                  <a:lnTo>
                    <a:pt x="f222" y="f223"/>
                  </a:lnTo>
                  <a:lnTo>
                    <a:pt x="f224" y="f225"/>
                  </a:lnTo>
                  <a:lnTo>
                    <a:pt x="f226" y="f227"/>
                  </a:lnTo>
                  <a:lnTo>
                    <a:pt x="f228" y="f229"/>
                  </a:lnTo>
                  <a:lnTo>
                    <a:pt x="f60"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16"/>
                  </a:lnTo>
                  <a:lnTo>
                    <a:pt x="f256" y="f257"/>
                  </a:lnTo>
                  <a:lnTo>
                    <a:pt x="f258" y="f61"/>
                  </a:lnTo>
                  <a:lnTo>
                    <a:pt x="f259" y="f260"/>
                  </a:lnTo>
                  <a:lnTo>
                    <a:pt x="f261" y="f262"/>
                  </a:lnTo>
                  <a:lnTo>
                    <a:pt x="f263" y="f264"/>
                  </a:lnTo>
                  <a:lnTo>
                    <a:pt x="f265" y="f266"/>
                  </a:lnTo>
                  <a:lnTo>
                    <a:pt x="f267" y="f268"/>
                  </a:lnTo>
                  <a:lnTo>
                    <a:pt x="f236" y="f269"/>
                  </a:lnTo>
                  <a:lnTo>
                    <a:pt x="f270" y="f271"/>
                  </a:lnTo>
                  <a:lnTo>
                    <a:pt x="f272" y="f12"/>
                  </a:lnTo>
                  <a:lnTo>
                    <a:pt x="f273" y="f10"/>
                  </a:lnTo>
                  <a:lnTo>
                    <a:pt x="f274" y="f8"/>
                  </a:lnTo>
                  <a:lnTo>
                    <a:pt x="f275" y="f3"/>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9" name="Google Shape;135;p15">
              <a:extLst>
                <a:ext uri="{FF2B5EF4-FFF2-40B4-BE49-F238E27FC236}">
                  <a16:creationId xmlns:a16="http://schemas.microsoft.com/office/drawing/2014/main" id="{06DF903E-BF42-2563-4B35-6D9FE70E7BAF}"/>
                </a:ext>
              </a:extLst>
            </p:cNvPr>
            <p:cNvSpPr/>
            <p:nvPr/>
          </p:nvSpPr>
          <p:spPr>
            <a:xfrm>
              <a:off x="5067348" y="1671267"/>
              <a:ext cx="430664" cy="1311862"/>
            </a:xfrm>
            <a:custGeom>
              <a:avLst/>
              <a:gdLst>
                <a:gd name="f0" fmla="val 180"/>
                <a:gd name="f1" fmla="val w"/>
                <a:gd name="f2" fmla="val h"/>
                <a:gd name="f3" fmla="val 0"/>
                <a:gd name="f4" fmla="val 22862"/>
                <a:gd name="f5" fmla="val 69641"/>
                <a:gd name="f6" fmla="val 1237"/>
                <a:gd name="f7" fmla="val 720"/>
                <a:gd name="f8" fmla="val 68"/>
                <a:gd name="f9" fmla="val 203"/>
                <a:gd name="f10" fmla="val 1"/>
                <a:gd name="f11" fmla="val 248"/>
                <a:gd name="f12" fmla="val 698"/>
                <a:gd name="f13" fmla="val 2338"/>
                <a:gd name="f14" fmla="val 1439"/>
                <a:gd name="f15" fmla="val 4429"/>
                <a:gd name="f16" fmla="val 2204"/>
                <a:gd name="f17" fmla="val 6519"/>
                <a:gd name="f18" fmla="val 2990"/>
                <a:gd name="f19" fmla="val 8587"/>
                <a:gd name="f20" fmla="val 4586"/>
                <a:gd name="f21" fmla="val 12746"/>
                <a:gd name="f22" fmla="val 5373"/>
                <a:gd name="f23" fmla="val 14814"/>
                <a:gd name="f24" fmla="val 6115"/>
                <a:gd name="f25" fmla="val 16882"/>
                <a:gd name="f26" fmla="val 7868"/>
                <a:gd name="f27" fmla="val 21940"/>
                <a:gd name="f28" fmla="val 9577"/>
                <a:gd name="f29" fmla="val 26975"/>
                <a:gd name="f30" fmla="val 10408"/>
                <a:gd name="f31" fmla="val 29515"/>
                <a:gd name="f32" fmla="val 11240"/>
                <a:gd name="f33" fmla="val 32033"/>
                <a:gd name="f34" fmla="val 12049"/>
                <a:gd name="f35" fmla="val 34573"/>
                <a:gd name="f36" fmla="val 12836"/>
                <a:gd name="f37" fmla="val 37113"/>
                <a:gd name="f38" fmla="val 14320"/>
                <a:gd name="f39" fmla="val 41991"/>
                <a:gd name="f40" fmla="val 15039"/>
                <a:gd name="f41" fmla="val 44419"/>
                <a:gd name="f42" fmla="val 15758"/>
                <a:gd name="f43" fmla="val 46869"/>
                <a:gd name="f44" fmla="val 16455"/>
                <a:gd name="f45" fmla="val 49297"/>
                <a:gd name="f46" fmla="val 17130"/>
                <a:gd name="f47" fmla="val 51747"/>
                <a:gd name="f48" fmla="val 17759"/>
                <a:gd name="f49" fmla="val 54220"/>
                <a:gd name="f50" fmla="val 18366"/>
                <a:gd name="f51" fmla="val 56670"/>
                <a:gd name="f52" fmla="val 19153"/>
                <a:gd name="f53" fmla="val 59929"/>
                <a:gd name="f54" fmla="val 19940"/>
                <a:gd name="f55" fmla="val 63189"/>
                <a:gd name="f56" fmla="val 20344"/>
                <a:gd name="f57" fmla="val 64807"/>
                <a:gd name="f58" fmla="val 20771"/>
                <a:gd name="f59" fmla="val 66426"/>
                <a:gd name="f60" fmla="val 21198"/>
                <a:gd name="f61" fmla="val 68044"/>
                <a:gd name="f62" fmla="val 21670"/>
                <a:gd name="f63" fmla="val 69640"/>
                <a:gd name="f64" fmla="val 69371"/>
                <a:gd name="f65" fmla="val 22435"/>
                <a:gd name="f66" fmla="val 67820"/>
                <a:gd name="f67" fmla="val 22008"/>
                <a:gd name="f68" fmla="val 66269"/>
                <a:gd name="f69" fmla="val 21603"/>
                <a:gd name="f70" fmla="val 64718"/>
                <a:gd name="f71" fmla="val 63144"/>
                <a:gd name="f72" fmla="val 20434"/>
                <a:gd name="f73" fmla="val 60019"/>
                <a:gd name="f74" fmla="val 19692"/>
                <a:gd name="f75" fmla="val 56895"/>
                <a:gd name="f76" fmla="val 19063"/>
                <a:gd name="f77" fmla="val 54355"/>
                <a:gd name="f78" fmla="val 18411"/>
                <a:gd name="f79" fmla="val 51837"/>
                <a:gd name="f80" fmla="val 17714"/>
                <a:gd name="f81" fmla="val 49319"/>
                <a:gd name="f82" fmla="val 17017"/>
                <a:gd name="f83" fmla="val 46802"/>
                <a:gd name="f84" fmla="val 16298"/>
                <a:gd name="f85" fmla="val 44307"/>
                <a:gd name="f86" fmla="val 15534"/>
                <a:gd name="f87" fmla="val 41789"/>
                <a:gd name="f88" fmla="val 14028"/>
                <a:gd name="f89" fmla="val 36799"/>
                <a:gd name="f90" fmla="val 13263"/>
                <a:gd name="f91" fmla="val 34326"/>
                <a:gd name="f92" fmla="val 12477"/>
                <a:gd name="f93" fmla="val 31853"/>
                <a:gd name="f94" fmla="val 11667"/>
                <a:gd name="f95" fmla="val 29380"/>
                <a:gd name="f96" fmla="val 10858"/>
                <a:gd name="f97" fmla="val 26930"/>
                <a:gd name="f98" fmla="val 9195"/>
                <a:gd name="f99" fmla="val 22007"/>
                <a:gd name="f100" fmla="val 7486"/>
                <a:gd name="f101" fmla="val 17107"/>
                <a:gd name="f102" fmla="val 6722"/>
                <a:gd name="f103" fmla="val 14971"/>
                <a:gd name="f104" fmla="val 5935"/>
                <a:gd name="f105" fmla="val 4294"/>
                <a:gd name="f106" fmla="val 3485"/>
                <a:gd name="f107" fmla="val 6452"/>
                <a:gd name="f108" fmla="val 2698"/>
                <a:gd name="f109" fmla="val 1956"/>
                <a:gd name="f110" fmla="val 2158"/>
                <a:gd name="f111" fmla="*/ f1 1 22862"/>
                <a:gd name="f112" fmla="*/ f2 1 69641"/>
                <a:gd name="f113" fmla="val f3"/>
                <a:gd name="f114" fmla="val f4"/>
                <a:gd name="f115" fmla="val f5"/>
                <a:gd name="f116" fmla="+- f115 0 f113"/>
                <a:gd name="f117" fmla="+- f114 0 f113"/>
                <a:gd name="f118" fmla="*/ f117 1 22862"/>
                <a:gd name="f119" fmla="*/ f116 1 69641"/>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22862" h="69641">
                  <a:moveTo>
                    <a:pt x="f6" y="f3"/>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4" y="f64"/>
                  </a:lnTo>
                  <a:lnTo>
                    <a:pt x="f65" y="f66"/>
                  </a:lnTo>
                  <a:lnTo>
                    <a:pt x="f67" y="f68"/>
                  </a:lnTo>
                  <a:lnTo>
                    <a:pt x="f69" y="f70"/>
                  </a:lnTo>
                  <a:lnTo>
                    <a:pt x="f6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36"/>
                  </a:lnTo>
                  <a:lnTo>
                    <a:pt x="f105" y="f19"/>
                  </a:lnTo>
                  <a:lnTo>
                    <a:pt x="f106" y="f107"/>
                  </a:lnTo>
                  <a:lnTo>
                    <a:pt x="f108" y="f105"/>
                  </a:lnTo>
                  <a:lnTo>
                    <a:pt x="f109" y="f110"/>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0" name="Google Shape;136;p15">
              <a:extLst>
                <a:ext uri="{FF2B5EF4-FFF2-40B4-BE49-F238E27FC236}">
                  <a16:creationId xmlns:a16="http://schemas.microsoft.com/office/drawing/2014/main" id="{D82099E7-E474-3BC6-C784-F1AACEB95C36}"/>
                </a:ext>
              </a:extLst>
            </p:cNvPr>
            <p:cNvSpPr/>
            <p:nvPr/>
          </p:nvSpPr>
          <p:spPr>
            <a:xfrm>
              <a:off x="5503078" y="2684166"/>
              <a:ext cx="58887" cy="148215"/>
            </a:xfrm>
            <a:custGeom>
              <a:avLst/>
              <a:gdLst>
                <a:gd name="f0" fmla="val 360"/>
                <a:gd name="f1" fmla="val 180"/>
                <a:gd name="f2" fmla="val w"/>
                <a:gd name="f3" fmla="val h"/>
                <a:gd name="f4" fmla="val 0"/>
                <a:gd name="f5" fmla="val 3126"/>
                <a:gd name="f6" fmla="val 7868"/>
                <a:gd name="f7" fmla="val 585"/>
                <a:gd name="f8" fmla="val 473"/>
                <a:gd name="f9" fmla="val 23"/>
                <a:gd name="f10" fmla="val 68"/>
                <a:gd name="f11" fmla="val 270"/>
                <a:gd name="f12" fmla="val 113"/>
                <a:gd name="f13" fmla="val 46"/>
                <a:gd name="f14" fmla="val 382"/>
                <a:gd name="f15" fmla="val 495"/>
                <a:gd name="f16" fmla="val 1"/>
                <a:gd name="f17" fmla="val 607"/>
                <a:gd name="f18" fmla="val 742"/>
                <a:gd name="f19" fmla="val 2428"/>
                <a:gd name="f20" fmla="val 900"/>
                <a:gd name="f21" fmla="val 4114"/>
                <a:gd name="f22" fmla="val 1125"/>
                <a:gd name="f23" fmla="val 4946"/>
                <a:gd name="f24" fmla="val 1349"/>
                <a:gd name="f25" fmla="val 5800"/>
                <a:gd name="f26" fmla="val 1619"/>
                <a:gd name="f27" fmla="val 6632"/>
                <a:gd name="f28" fmla="val 1889"/>
                <a:gd name="f29" fmla="val 7441"/>
                <a:gd name="f30" fmla="val 1956"/>
                <a:gd name="f31" fmla="val 7576"/>
                <a:gd name="f32" fmla="val 2024"/>
                <a:gd name="f33" fmla="val 7666"/>
                <a:gd name="f34" fmla="val 2114"/>
                <a:gd name="f35" fmla="val 7756"/>
                <a:gd name="f36" fmla="val 2226"/>
                <a:gd name="f37" fmla="val 7800"/>
                <a:gd name="f38" fmla="val 2338"/>
                <a:gd name="f39" fmla="val 7845"/>
                <a:gd name="f40" fmla="val 2451"/>
                <a:gd name="f41" fmla="val 2563"/>
                <a:gd name="f42" fmla="val 2698"/>
                <a:gd name="f43" fmla="val 2788"/>
                <a:gd name="f44" fmla="val 2900"/>
                <a:gd name="f45" fmla="val 7733"/>
                <a:gd name="f46" fmla="val 2990"/>
                <a:gd name="f47" fmla="val 3058"/>
                <a:gd name="f48" fmla="val 3103"/>
                <a:gd name="f49" fmla="val 7486"/>
                <a:gd name="f50" fmla="val 3125"/>
                <a:gd name="f51" fmla="val 7373"/>
                <a:gd name="f52" fmla="val 7261"/>
                <a:gd name="f53" fmla="val 3080"/>
                <a:gd name="f54" fmla="val 7126"/>
                <a:gd name="f55" fmla="val 2810"/>
                <a:gd name="f56" fmla="val 6294"/>
                <a:gd name="f57" fmla="val 2541"/>
                <a:gd name="f58" fmla="val 5463"/>
                <a:gd name="f59" fmla="val 2316"/>
                <a:gd name="f60" fmla="val 4631"/>
                <a:gd name="f61" fmla="val 2091"/>
                <a:gd name="f62" fmla="val 3799"/>
                <a:gd name="f63" fmla="val 1664"/>
                <a:gd name="f64" fmla="val 2113"/>
                <a:gd name="f65" fmla="val 1237"/>
                <a:gd name="f66" fmla="val 427"/>
                <a:gd name="f67" fmla="val 1170"/>
                <a:gd name="f68" fmla="val 292"/>
                <a:gd name="f69" fmla="val 1102"/>
                <a:gd name="f70" fmla="val 203"/>
                <a:gd name="f71" fmla="val 1035"/>
                <a:gd name="f72" fmla="val 922"/>
                <a:gd name="f73" fmla="val 45"/>
                <a:gd name="f74" fmla="val 810"/>
                <a:gd name="f75" fmla="val 697"/>
                <a:gd name="f76" fmla="*/ f2 1 3126"/>
                <a:gd name="f77" fmla="*/ f3 1 7868"/>
                <a:gd name="f78" fmla="val f4"/>
                <a:gd name="f79" fmla="val f5"/>
                <a:gd name="f80" fmla="val f6"/>
                <a:gd name="f81" fmla="+- f80 0 f78"/>
                <a:gd name="f82" fmla="+- f79 0 f78"/>
                <a:gd name="f83" fmla="*/ f82 1 3126"/>
                <a:gd name="f84" fmla="*/ f81 1 7868"/>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126" h="7868">
                  <a:moveTo>
                    <a:pt x="f7" y="f4"/>
                  </a:moveTo>
                  <a:lnTo>
                    <a:pt x="f8" y="f9"/>
                  </a:lnTo>
                  <a:lnTo>
                    <a:pt x="f0" y="f10"/>
                  </a:lnTo>
                  <a:lnTo>
                    <a:pt x="f11" y="f12"/>
                  </a:lnTo>
                  <a:lnTo>
                    <a:pt x="f1" y="f1"/>
                  </a:lnTo>
                  <a:lnTo>
                    <a:pt x="f12" y="f11"/>
                  </a:lnTo>
                  <a:lnTo>
                    <a:pt x="f13" y="f14"/>
                  </a:lnTo>
                  <a:lnTo>
                    <a:pt x="f9" y="f15"/>
                  </a:lnTo>
                  <a:lnTo>
                    <a:pt x="f16" y="f17"/>
                  </a:lnTo>
                  <a:lnTo>
                    <a:pt x="f9"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39"/>
                  </a:lnTo>
                  <a:lnTo>
                    <a:pt x="f42" y="f39"/>
                  </a:lnTo>
                  <a:lnTo>
                    <a:pt x="f43" y="f37"/>
                  </a:lnTo>
                  <a:lnTo>
                    <a:pt x="f44" y="f45"/>
                  </a:lnTo>
                  <a:lnTo>
                    <a:pt x="f46" y="f33"/>
                  </a:lnTo>
                  <a:lnTo>
                    <a:pt x="f47" y="f31"/>
                  </a:lnTo>
                  <a:lnTo>
                    <a:pt x="f48" y="f49"/>
                  </a:lnTo>
                  <a:lnTo>
                    <a:pt x="f50" y="f51"/>
                  </a:lnTo>
                  <a:lnTo>
                    <a:pt x="f50" y="f52"/>
                  </a:lnTo>
                  <a:lnTo>
                    <a:pt x="f53" y="f54"/>
                  </a:lnTo>
                  <a:lnTo>
                    <a:pt x="f55" y="f56"/>
                  </a:lnTo>
                  <a:lnTo>
                    <a:pt x="f57" y="f58"/>
                  </a:lnTo>
                  <a:lnTo>
                    <a:pt x="f59" y="f60"/>
                  </a:lnTo>
                  <a:lnTo>
                    <a:pt x="f61" y="f62"/>
                  </a:lnTo>
                  <a:lnTo>
                    <a:pt x="f63" y="f64"/>
                  </a:lnTo>
                  <a:lnTo>
                    <a:pt x="f65" y="f66"/>
                  </a:lnTo>
                  <a:lnTo>
                    <a:pt x="f67" y="f68"/>
                  </a:lnTo>
                  <a:lnTo>
                    <a:pt x="f69" y="f70"/>
                  </a:lnTo>
                  <a:lnTo>
                    <a:pt x="f71" y="f12"/>
                  </a:lnTo>
                  <a:lnTo>
                    <a:pt x="f72" y="f73"/>
                  </a:lnTo>
                  <a:lnTo>
                    <a:pt x="f74" y="f9"/>
                  </a:lnTo>
                  <a:lnTo>
                    <a:pt x="f75"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1" name="Google Shape;137;p15">
              <a:extLst>
                <a:ext uri="{FF2B5EF4-FFF2-40B4-BE49-F238E27FC236}">
                  <a16:creationId xmlns:a16="http://schemas.microsoft.com/office/drawing/2014/main" id="{DDE07013-46F7-00CA-0B55-A12DB05CD22F}"/>
                </a:ext>
              </a:extLst>
            </p:cNvPr>
            <p:cNvSpPr/>
            <p:nvPr/>
          </p:nvSpPr>
          <p:spPr>
            <a:xfrm>
              <a:off x="5325227" y="2845073"/>
              <a:ext cx="49971" cy="102065"/>
            </a:xfrm>
            <a:custGeom>
              <a:avLst/>
              <a:gdLst>
                <a:gd name="f0" fmla="val 360"/>
                <a:gd name="f1" fmla="val 180"/>
                <a:gd name="f2" fmla="val w"/>
                <a:gd name="f3" fmla="val h"/>
                <a:gd name="f4" fmla="val 0"/>
                <a:gd name="f5" fmla="val 2653"/>
                <a:gd name="f6" fmla="val 5418"/>
                <a:gd name="f7" fmla="val 540"/>
                <a:gd name="f8" fmla="val 428"/>
                <a:gd name="f9" fmla="val 23"/>
                <a:gd name="f10" fmla="val 315"/>
                <a:gd name="f11" fmla="val 45"/>
                <a:gd name="f12" fmla="val 225"/>
                <a:gd name="f13" fmla="val 113"/>
                <a:gd name="f14" fmla="val 135"/>
                <a:gd name="f15" fmla="val 68"/>
                <a:gd name="f16" fmla="val 270"/>
                <a:gd name="f17" fmla="val 472"/>
                <a:gd name="f18" fmla="val 585"/>
                <a:gd name="f19" fmla="val 720"/>
                <a:gd name="f20" fmla="val 1776"/>
                <a:gd name="f21" fmla="val 787"/>
                <a:gd name="f22" fmla="val 2833"/>
                <a:gd name="f23" fmla="val 1124"/>
                <a:gd name="f24" fmla="val 3912"/>
                <a:gd name="f25" fmla="val 1417"/>
                <a:gd name="f26" fmla="val 4991"/>
                <a:gd name="f27" fmla="val 1484"/>
                <a:gd name="f28" fmla="val 5126"/>
                <a:gd name="f29" fmla="val 1551"/>
                <a:gd name="f30" fmla="val 5215"/>
                <a:gd name="f31" fmla="val 1619"/>
                <a:gd name="f32" fmla="val 5305"/>
                <a:gd name="f33" fmla="val 1731"/>
                <a:gd name="f34" fmla="val 5373"/>
                <a:gd name="f35" fmla="val 1844"/>
                <a:gd name="f36" fmla="val 5395"/>
                <a:gd name="f37" fmla="val 1956"/>
                <a:gd name="f38" fmla="val 2068"/>
                <a:gd name="f39" fmla="val 2181"/>
                <a:gd name="f40" fmla="val 2293"/>
                <a:gd name="f41" fmla="val 5350"/>
                <a:gd name="f42" fmla="val 2383"/>
                <a:gd name="f43" fmla="val 2473"/>
                <a:gd name="f44" fmla="val 5238"/>
                <a:gd name="f45" fmla="val 2541"/>
                <a:gd name="f46" fmla="val 5148"/>
                <a:gd name="f47" fmla="val 2608"/>
                <a:gd name="f48" fmla="val 5036"/>
                <a:gd name="f49" fmla="val 2630"/>
                <a:gd name="f50" fmla="val 4923"/>
                <a:gd name="f51" fmla="val 4811"/>
                <a:gd name="f52" fmla="val 4653"/>
                <a:gd name="f53" fmla="val 2316"/>
                <a:gd name="f54" fmla="val 3574"/>
                <a:gd name="f55" fmla="val 1979"/>
                <a:gd name="f56" fmla="val 2518"/>
                <a:gd name="f57" fmla="val 1461"/>
                <a:gd name="f58" fmla="val 1237"/>
                <a:gd name="f59" fmla="val 405"/>
                <a:gd name="f60" fmla="val 1169"/>
                <a:gd name="f61" fmla="val 1079"/>
                <a:gd name="f62" fmla="val 989"/>
                <a:gd name="f63" fmla="val 90"/>
                <a:gd name="f64" fmla="val 900"/>
                <a:gd name="f65" fmla="*/ f2 1 2653"/>
                <a:gd name="f66" fmla="*/ f3 1 5418"/>
                <a:gd name="f67" fmla="val f4"/>
                <a:gd name="f68" fmla="val f5"/>
                <a:gd name="f69" fmla="val f6"/>
                <a:gd name="f70" fmla="+- f69 0 f67"/>
                <a:gd name="f71" fmla="+- f68 0 f67"/>
                <a:gd name="f72" fmla="*/ f71 1 265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653" h="5418">
                  <a:moveTo>
                    <a:pt x="f7" y="f4"/>
                  </a:moveTo>
                  <a:lnTo>
                    <a:pt x="f8" y="f9"/>
                  </a:lnTo>
                  <a:lnTo>
                    <a:pt x="f10" y="f11"/>
                  </a:lnTo>
                  <a:lnTo>
                    <a:pt x="f12" y="f13"/>
                  </a:lnTo>
                  <a:lnTo>
                    <a:pt x="f14" y="f1"/>
                  </a:lnTo>
                  <a:lnTo>
                    <a:pt x="f15" y="f16"/>
                  </a:lnTo>
                  <a:lnTo>
                    <a:pt x="f9" y="f0"/>
                  </a:lnTo>
                  <a:lnTo>
                    <a:pt x="f4" y="f17"/>
                  </a:lnTo>
                  <a:lnTo>
                    <a:pt x="f4" y="f18"/>
                  </a:lnTo>
                  <a:lnTo>
                    <a:pt x="f11" y="f19"/>
                  </a:lnTo>
                  <a:lnTo>
                    <a:pt x="f8" y="f20"/>
                  </a:lnTo>
                  <a:lnTo>
                    <a:pt x="f21" y="f22"/>
                  </a:lnTo>
                  <a:lnTo>
                    <a:pt x="f23" y="f24"/>
                  </a:lnTo>
                  <a:lnTo>
                    <a:pt x="f25" y="f26"/>
                  </a:lnTo>
                  <a:lnTo>
                    <a:pt x="f27" y="f28"/>
                  </a:lnTo>
                  <a:lnTo>
                    <a:pt x="f29" y="f30"/>
                  </a:lnTo>
                  <a:lnTo>
                    <a:pt x="f31" y="f32"/>
                  </a:lnTo>
                  <a:lnTo>
                    <a:pt x="f33" y="f34"/>
                  </a:lnTo>
                  <a:lnTo>
                    <a:pt x="f35" y="f36"/>
                  </a:lnTo>
                  <a:lnTo>
                    <a:pt x="f37" y="f6"/>
                  </a:lnTo>
                  <a:lnTo>
                    <a:pt x="f38" y="f6"/>
                  </a:lnTo>
                  <a:lnTo>
                    <a:pt x="f39" y="f36"/>
                  </a:lnTo>
                  <a:lnTo>
                    <a:pt x="f40" y="f41"/>
                  </a:lnTo>
                  <a:lnTo>
                    <a:pt x="f42" y="f32"/>
                  </a:lnTo>
                  <a:lnTo>
                    <a:pt x="f43" y="f44"/>
                  </a:lnTo>
                  <a:lnTo>
                    <a:pt x="f45" y="f46"/>
                  </a:lnTo>
                  <a:lnTo>
                    <a:pt x="f47" y="f48"/>
                  </a:lnTo>
                  <a:lnTo>
                    <a:pt x="f49" y="f50"/>
                  </a:lnTo>
                  <a:lnTo>
                    <a:pt x="f5" y="f51"/>
                  </a:lnTo>
                  <a:lnTo>
                    <a:pt x="f49" y="f52"/>
                  </a:lnTo>
                  <a:lnTo>
                    <a:pt x="f53" y="f54"/>
                  </a:lnTo>
                  <a:lnTo>
                    <a:pt x="f55" y="f56"/>
                  </a:lnTo>
                  <a:lnTo>
                    <a:pt x="f31" y="f57"/>
                  </a:lnTo>
                  <a:lnTo>
                    <a:pt x="f58" y="f59"/>
                  </a:lnTo>
                  <a:lnTo>
                    <a:pt x="f60" y="f16"/>
                  </a:lnTo>
                  <a:lnTo>
                    <a:pt x="f61" y="f1"/>
                  </a:lnTo>
                  <a:lnTo>
                    <a:pt x="f62" y="f63"/>
                  </a:lnTo>
                  <a:lnTo>
                    <a:pt x="f64" y="f11"/>
                  </a:lnTo>
                  <a:lnTo>
                    <a:pt x="f2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2" name="Google Shape;138;p15">
              <a:extLst>
                <a:ext uri="{FF2B5EF4-FFF2-40B4-BE49-F238E27FC236}">
                  <a16:creationId xmlns:a16="http://schemas.microsoft.com/office/drawing/2014/main" id="{A7183C2B-8FB1-D7E6-81B9-C696D74B977A}"/>
                </a:ext>
              </a:extLst>
            </p:cNvPr>
            <p:cNvSpPr/>
            <p:nvPr/>
          </p:nvSpPr>
          <p:spPr>
            <a:xfrm>
              <a:off x="5305321" y="2704054"/>
              <a:ext cx="28821" cy="48298"/>
            </a:xfrm>
            <a:custGeom>
              <a:avLst/>
              <a:gdLst>
                <a:gd name="f0" fmla="val w"/>
                <a:gd name="f1" fmla="val h"/>
                <a:gd name="f2" fmla="val 0"/>
                <a:gd name="f3" fmla="val 1530"/>
                <a:gd name="f4" fmla="val 2564"/>
                <a:gd name="f5" fmla="val 585"/>
                <a:gd name="f6" fmla="val 1"/>
                <a:gd name="f7" fmla="val 473"/>
                <a:gd name="f8" fmla="val 23"/>
                <a:gd name="f9" fmla="val 361"/>
                <a:gd name="f10" fmla="val 68"/>
                <a:gd name="f11" fmla="val 271"/>
                <a:gd name="f12" fmla="val 113"/>
                <a:gd name="f13" fmla="val 181"/>
                <a:gd name="f14" fmla="val 203"/>
                <a:gd name="f15" fmla="val 91"/>
                <a:gd name="f16" fmla="val 270"/>
                <a:gd name="f17" fmla="val 46"/>
                <a:gd name="f18" fmla="val 383"/>
                <a:gd name="f19" fmla="val 495"/>
                <a:gd name="f20" fmla="val 630"/>
                <a:gd name="f21" fmla="val 765"/>
                <a:gd name="f22" fmla="val 316"/>
                <a:gd name="f23" fmla="val 2136"/>
                <a:gd name="f24" fmla="val 2249"/>
                <a:gd name="f25" fmla="val 428"/>
                <a:gd name="f26" fmla="val 2361"/>
                <a:gd name="f27" fmla="val 518"/>
                <a:gd name="f28" fmla="val 2451"/>
                <a:gd name="f29" fmla="val 608"/>
                <a:gd name="f30" fmla="val 2518"/>
                <a:gd name="f31" fmla="val 698"/>
                <a:gd name="f32" fmla="val 2541"/>
                <a:gd name="f33" fmla="val 810"/>
                <a:gd name="f34" fmla="val 2563"/>
                <a:gd name="f35" fmla="val 923"/>
                <a:gd name="f36" fmla="val 1035"/>
                <a:gd name="f37" fmla="val 1147"/>
                <a:gd name="f38" fmla="val 2496"/>
                <a:gd name="f39" fmla="val 1260"/>
                <a:gd name="f40" fmla="val 1350"/>
                <a:gd name="f41" fmla="val 2384"/>
                <a:gd name="f42" fmla="val 1417"/>
                <a:gd name="f43" fmla="val 2294"/>
                <a:gd name="f44" fmla="val 1485"/>
                <a:gd name="f45" fmla="val 2181"/>
                <a:gd name="f46" fmla="val 1507"/>
                <a:gd name="f47" fmla="val 2069"/>
                <a:gd name="f48" fmla="val 1529"/>
                <a:gd name="f49" fmla="val 1934"/>
                <a:gd name="f50" fmla="val 1799"/>
                <a:gd name="f51" fmla="val 1192"/>
                <a:gd name="f52" fmla="val 315"/>
                <a:gd name="f53" fmla="val 1102"/>
                <a:gd name="f54" fmla="val 1012"/>
                <a:gd name="f55" fmla="*/ f0 1 1530"/>
                <a:gd name="f56" fmla="*/ f1 1 2564"/>
                <a:gd name="f57" fmla="val f2"/>
                <a:gd name="f58" fmla="val f3"/>
                <a:gd name="f59" fmla="val f4"/>
                <a:gd name="f60" fmla="+- f59 0 f57"/>
                <a:gd name="f61" fmla="+- f58 0 f57"/>
                <a:gd name="f62" fmla="*/ f61 1 1530"/>
                <a:gd name="f63" fmla="*/ f60 1 2564"/>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564">
                  <a:moveTo>
                    <a:pt x="f5" y="f6"/>
                  </a:moveTo>
                  <a:lnTo>
                    <a:pt x="f7" y="f8"/>
                  </a:lnTo>
                  <a:lnTo>
                    <a:pt x="f9" y="f10"/>
                  </a:lnTo>
                  <a:lnTo>
                    <a:pt x="f11" y="f12"/>
                  </a:lnTo>
                  <a:lnTo>
                    <a:pt x="f13" y="f14"/>
                  </a:lnTo>
                  <a:lnTo>
                    <a:pt x="f15" y="f16"/>
                  </a:lnTo>
                  <a:lnTo>
                    <a:pt x="f17" y="f18"/>
                  </a:lnTo>
                  <a:lnTo>
                    <a:pt x="f6" y="f19"/>
                  </a:lnTo>
                  <a:lnTo>
                    <a:pt x="f6" y="f20"/>
                  </a:lnTo>
                  <a:lnTo>
                    <a:pt x="f6" y="f21"/>
                  </a:lnTo>
                  <a:lnTo>
                    <a:pt x="f22" y="f23"/>
                  </a:lnTo>
                  <a:lnTo>
                    <a:pt x="f9" y="f24"/>
                  </a:lnTo>
                  <a:lnTo>
                    <a:pt x="f25" y="f26"/>
                  </a:lnTo>
                  <a:lnTo>
                    <a:pt x="f27" y="f28"/>
                  </a:lnTo>
                  <a:lnTo>
                    <a:pt x="f29" y="f30"/>
                  </a:lnTo>
                  <a:lnTo>
                    <a:pt x="f31" y="f32"/>
                  </a:lnTo>
                  <a:lnTo>
                    <a:pt x="f33" y="f34"/>
                  </a:lnTo>
                  <a:lnTo>
                    <a:pt x="f35" y="f34"/>
                  </a:lnTo>
                  <a:lnTo>
                    <a:pt x="f36" y="f32"/>
                  </a:lnTo>
                  <a:lnTo>
                    <a:pt x="f37" y="f38"/>
                  </a:lnTo>
                  <a:lnTo>
                    <a:pt x="f39" y="f28"/>
                  </a:lnTo>
                  <a:lnTo>
                    <a:pt x="f40" y="f41"/>
                  </a:lnTo>
                  <a:lnTo>
                    <a:pt x="f42" y="f43"/>
                  </a:lnTo>
                  <a:lnTo>
                    <a:pt x="f44" y="f45"/>
                  </a:lnTo>
                  <a:lnTo>
                    <a:pt x="f46" y="f47"/>
                  </a:lnTo>
                  <a:lnTo>
                    <a:pt x="f48" y="f49"/>
                  </a:lnTo>
                  <a:lnTo>
                    <a:pt x="f46" y="f50"/>
                  </a:lnTo>
                  <a:lnTo>
                    <a:pt x="f51" y="f25"/>
                  </a:lnTo>
                  <a:lnTo>
                    <a:pt x="f37" y="f52"/>
                  </a:lnTo>
                  <a:lnTo>
                    <a:pt x="f53" y="f14"/>
                  </a:lnTo>
                  <a:lnTo>
                    <a:pt x="f54" y="f12"/>
                  </a:lnTo>
                  <a:lnTo>
                    <a:pt x="f35" y="f10"/>
                  </a:lnTo>
                  <a:lnTo>
                    <a:pt x="f33" y="f8"/>
                  </a:lnTo>
                  <a:lnTo>
                    <a:pt x="f31"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3" name="Google Shape;139;p15">
              <a:extLst>
                <a:ext uri="{FF2B5EF4-FFF2-40B4-BE49-F238E27FC236}">
                  <a16:creationId xmlns:a16="http://schemas.microsoft.com/office/drawing/2014/main" id="{94D9D9E9-0D27-6DDE-E76A-9359B0F4621F}"/>
                </a:ext>
              </a:extLst>
            </p:cNvPr>
            <p:cNvSpPr/>
            <p:nvPr/>
          </p:nvSpPr>
          <p:spPr>
            <a:xfrm>
              <a:off x="5351489" y="2792989"/>
              <a:ext cx="52523" cy="116887"/>
            </a:xfrm>
            <a:custGeom>
              <a:avLst/>
              <a:gdLst>
                <a:gd name="f0" fmla="val 360"/>
                <a:gd name="f1" fmla="val w"/>
                <a:gd name="f2" fmla="val h"/>
                <a:gd name="f3" fmla="val 0"/>
                <a:gd name="f4" fmla="val 2788"/>
                <a:gd name="f5" fmla="val 6205"/>
                <a:gd name="f6" fmla="val 562"/>
                <a:gd name="f7" fmla="val 450"/>
                <a:gd name="f8" fmla="val 23"/>
                <a:gd name="f9" fmla="val 68"/>
                <a:gd name="f10" fmla="val 247"/>
                <a:gd name="f11" fmla="val 113"/>
                <a:gd name="f12" fmla="val 157"/>
                <a:gd name="f13" fmla="val 203"/>
                <a:gd name="f14" fmla="val 90"/>
                <a:gd name="f15" fmla="val 270"/>
                <a:gd name="f16" fmla="val 45"/>
                <a:gd name="f17" fmla="val 382"/>
                <a:gd name="f18" fmla="val 495"/>
                <a:gd name="f19" fmla="val 607"/>
                <a:gd name="f20" fmla="val 765"/>
                <a:gd name="f21" fmla="val 427"/>
                <a:gd name="f22" fmla="val 2001"/>
                <a:gd name="f23" fmla="val 832"/>
                <a:gd name="f24" fmla="val 3260"/>
                <a:gd name="f25" fmla="val 1236"/>
                <a:gd name="f26" fmla="val 4519"/>
                <a:gd name="f27" fmla="val 1416"/>
                <a:gd name="f28" fmla="val 5148"/>
                <a:gd name="f29" fmla="val 1574"/>
                <a:gd name="f30" fmla="val 5777"/>
                <a:gd name="f31" fmla="val 1619"/>
                <a:gd name="f32" fmla="val 5912"/>
                <a:gd name="f33" fmla="val 1686"/>
                <a:gd name="f34" fmla="val 6002"/>
                <a:gd name="f35" fmla="val 1776"/>
                <a:gd name="f36" fmla="val 6092"/>
                <a:gd name="f37" fmla="val 1866"/>
                <a:gd name="f38" fmla="val 6160"/>
                <a:gd name="f39" fmla="val 1978"/>
                <a:gd name="f40" fmla="val 6182"/>
                <a:gd name="f41" fmla="val 2091"/>
                <a:gd name="f42" fmla="val 2203"/>
                <a:gd name="f43" fmla="val 2315"/>
                <a:gd name="f44" fmla="val 2428"/>
                <a:gd name="f45" fmla="val 6137"/>
                <a:gd name="f46" fmla="val 2540"/>
                <a:gd name="f47" fmla="val 2630"/>
                <a:gd name="f48" fmla="val 6025"/>
                <a:gd name="f49" fmla="val 2698"/>
                <a:gd name="f50" fmla="val 5935"/>
                <a:gd name="f51" fmla="val 2743"/>
                <a:gd name="f52" fmla="val 5822"/>
                <a:gd name="f53" fmla="val 5710"/>
                <a:gd name="f54" fmla="val 5598"/>
                <a:gd name="f55" fmla="val 2765"/>
                <a:gd name="f56" fmla="val 5440"/>
                <a:gd name="f57" fmla="val 2608"/>
                <a:gd name="f58" fmla="val 4811"/>
                <a:gd name="f59" fmla="val 4181"/>
                <a:gd name="f60" fmla="val 2023"/>
                <a:gd name="f61" fmla="val 2923"/>
                <a:gd name="f62" fmla="val 1169"/>
                <a:gd name="f63" fmla="val 293"/>
                <a:gd name="f64" fmla="val 1102"/>
                <a:gd name="f65" fmla="val 1012"/>
                <a:gd name="f66" fmla="val 922"/>
                <a:gd name="f67" fmla="val 809"/>
                <a:gd name="f68" fmla="val 697"/>
                <a:gd name="f69" fmla="*/ f1 1 2788"/>
                <a:gd name="f70" fmla="*/ f2 1 6205"/>
                <a:gd name="f71" fmla="val f3"/>
                <a:gd name="f72" fmla="val f4"/>
                <a:gd name="f73" fmla="val f5"/>
                <a:gd name="f74" fmla="+- f73 0 f71"/>
                <a:gd name="f75" fmla="+- f72 0 f71"/>
                <a:gd name="f76" fmla="*/ f75 1 2788"/>
                <a:gd name="f77" fmla="*/ f74 1 6205"/>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788" h="6205">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36"/>
                  </a:lnTo>
                  <a:lnTo>
                    <a:pt x="f47" y="f48"/>
                  </a:lnTo>
                  <a:lnTo>
                    <a:pt x="f49" y="f50"/>
                  </a:lnTo>
                  <a:lnTo>
                    <a:pt x="f51" y="f52"/>
                  </a:lnTo>
                  <a:lnTo>
                    <a:pt x="f4" y="f53"/>
                  </a:lnTo>
                  <a:lnTo>
                    <a:pt x="f4" y="f54"/>
                  </a:lnTo>
                  <a:lnTo>
                    <a:pt x="f55" y="f56"/>
                  </a:lnTo>
                  <a:lnTo>
                    <a:pt x="f57" y="f58"/>
                  </a:lnTo>
                  <a:lnTo>
                    <a:pt x="f44" y="f59"/>
                  </a:lnTo>
                  <a:lnTo>
                    <a:pt x="f60" y="f61"/>
                  </a:lnTo>
                  <a:lnTo>
                    <a:pt x="f31" y="f33"/>
                  </a:lnTo>
                  <a:lnTo>
                    <a:pt x="f25" y="f21"/>
                  </a:lnTo>
                  <a:lnTo>
                    <a:pt x="f62" y="f63"/>
                  </a:lnTo>
                  <a:lnTo>
                    <a:pt x="f64" y="f13"/>
                  </a:lnTo>
                  <a:lnTo>
                    <a:pt x="f65" y="f11"/>
                  </a:lnTo>
                  <a:lnTo>
                    <a:pt x="f66" y="f9"/>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4" name="Google Shape;140;p15">
              <a:extLst>
                <a:ext uri="{FF2B5EF4-FFF2-40B4-BE49-F238E27FC236}">
                  <a16:creationId xmlns:a16="http://schemas.microsoft.com/office/drawing/2014/main" id="{81160A77-CFA4-CF89-EF20-D29E10803401}"/>
                </a:ext>
              </a:extLst>
            </p:cNvPr>
            <p:cNvSpPr/>
            <p:nvPr/>
          </p:nvSpPr>
          <p:spPr>
            <a:xfrm>
              <a:off x="5269751" y="2486820"/>
              <a:ext cx="55065" cy="105466"/>
            </a:xfrm>
            <a:custGeom>
              <a:avLst/>
              <a:gdLst>
                <a:gd name="f0" fmla="val w"/>
                <a:gd name="f1" fmla="val h"/>
                <a:gd name="f2" fmla="val 0"/>
                <a:gd name="f3" fmla="val 2923"/>
                <a:gd name="f4" fmla="val 5599"/>
                <a:gd name="f5" fmla="val 563"/>
                <a:gd name="f6" fmla="val 1"/>
                <a:gd name="f7" fmla="val 450"/>
                <a:gd name="f8" fmla="val 23"/>
                <a:gd name="f9" fmla="val 338"/>
                <a:gd name="f10" fmla="val 46"/>
                <a:gd name="f11" fmla="val 225"/>
                <a:gd name="f12" fmla="val 113"/>
                <a:gd name="f13" fmla="val 158"/>
                <a:gd name="f14" fmla="val 181"/>
                <a:gd name="f15" fmla="val 68"/>
                <a:gd name="f16" fmla="val 271"/>
                <a:gd name="f17" fmla="val 361"/>
                <a:gd name="f18" fmla="val 473"/>
                <a:gd name="f19" fmla="val 608"/>
                <a:gd name="f20" fmla="val 743"/>
                <a:gd name="f21" fmla="val 1889"/>
                <a:gd name="f22" fmla="val 877"/>
                <a:gd name="f23" fmla="val 3036"/>
                <a:gd name="f24" fmla="val 1327"/>
                <a:gd name="f25" fmla="val 4160"/>
                <a:gd name="f26" fmla="val 1799"/>
                <a:gd name="f27" fmla="val 5284"/>
                <a:gd name="f28" fmla="val 1866"/>
                <a:gd name="f29" fmla="val 5396"/>
                <a:gd name="f30" fmla="val 1956"/>
                <a:gd name="f31" fmla="val 5486"/>
                <a:gd name="f32" fmla="val 2046"/>
                <a:gd name="f33" fmla="val 5553"/>
                <a:gd name="f34" fmla="val 2159"/>
                <a:gd name="f35" fmla="val 5598"/>
                <a:gd name="f36" fmla="val 2361"/>
                <a:gd name="f37" fmla="val 2473"/>
                <a:gd name="f38" fmla="val 2586"/>
                <a:gd name="f39" fmla="val 5508"/>
                <a:gd name="f40" fmla="val 2676"/>
                <a:gd name="f41" fmla="val 5441"/>
                <a:gd name="f42" fmla="val 2766"/>
                <a:gd name="f43" fmla="val 5373"/>
                <a:gd name="f44" fmla="val 2833"/>
                <a:gd name="f45" fmla="val 2878"/>
                <a:gd name="f46" fmla="val 5171"/>
                <a:gd name="f47" fmla="val 5059"/>
                <a:gd name="f48" fmla="val 4924"/>
                <a:gd name="f49" fmla="val 4811"/>
                <a:gd name="f50" fmla="val 4677"/>
                <a:gd name="f51" fmla="val 2428"/>
                <a:gd name="f52" fmla="val 3620"/>
                <a:gd name="f53" fmla="val 2001"/>
                <a:gd name="f54" fmla="val 2564"/>
                <a:gd name="f55" fmla="val 1619"/>
                <a:gd name="f56" fmla="val 1485"/>
                <a:gd name="f57" fmla="val 1237"/>
                <a:gd name="f58" fmla="val 406"/>
                <a:gd name="f59" fmla="val 1170"/>
                <a:gd name="f60" fmla="val 293"/>
                <a:gd name="f61" fmla="val 1102"/>
                <a:gd name="f62" fmla="val 1012"/>
                <a:gd name="f63" fmla="val 91"/>
                <a:gd name="f64" fmla="val 900"/>
                <a:gd name="f65" fmla="val 787"/>
                <a:gd name="f66" fmla="*/ f0 1 2923"/>
                <a:gd name="f67" fmla="*/ f1 1 5599"/>
                <a:gd name="f68" fmla="val f2"/>
                <a:gd name="f69" fmla="val f3"/>
                <a:gd name="f70" fmla="val f4"/>
                <a:gd name="f71" fmla="+- f70 0 f68"/>
                <a:gd name="f72" fmla="+- f69 0 f68"/>
                <a:gd name="f73" fmla="*/ f72 1 2923"/>
                <a:gd name="f74" fmla="*/ f71 1 559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923" h="5599">
                  <a:moveTo>
                    <a:pt x="f5" y="f6"/>
                  </a:moveTo>
                  <a:lnTo>
                    <a:pt x="f7" y="f8"/>
                  </a:lnTo>
                  <a:lnTo>
                    <a:pt x="f9" y="f10"/>
                  </a:lnTo>
                  <a:lnTo>
                    <a:pt x="f11" y="f12"/>
                  </a:lnTo>
                  <a:lnTo>
                    <a:pt x="f13" y="f14"/>
                  </a:lnTo>
                  <a:lnTo>
                    <a:pt x="f15" y="f16"/>
                  </a:lnTo>
                  <a:lnTo>
                    <a:pt x="f8" y="f17"/>
                  </a:lnTo>
                  <a:lnTo>
                    <a:pt x="f6" y="f18"/>
                  </a:lnTo>
                  <a:lnTo>
                    <a:pt x="f6" y="f19"/>
                  </a:lnTo>
                  <a:lnTo>
                    <a:pt x="f10" y="f20"/>
                  </a:lnTo>
                  <a:lnTo>
                    <a:pt x="f7"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27"/>
                  </a:lnTo>
                  <a:lnTo>
                    <a:pt x="f45" y="f46"/>
                  </a:lnTo>
                  <a:lnTo>
                    <a:pt x="f3" y="f47"/>
                  </a:lnTo>
                  <a:lnTo>
                    <a:pt x="f3" y="f48"/>
                  </a:lnTo>
                  <a:lnTo>
                    <a:pt x="f3" y="f49"/>
                  </a:lnTo>
                  <a:lnTo>
                    <a:pt x="f45" y="f50"/>
                  </a:lnTo>
                  <a:lnTo>
                    <a:pt x="f51" y="f52"/>
                  </a:lnTo>
                  <a:lnTo>
                    <a:pt x="f53" y="f54"/>
                  </a:lnTo>
                  <a:lnTo>
                    <a:pt x="f55" y="f56"/>
                  </a:lnTo>
                  <a:lnTo>
                    <a:pt x="f57" y="f58"/>
                  </a:lnTo>
                  <a:lnTo>
                    <a:pt x="f59" y="f60"/>
                  </a:lnTo>
                  <a:lnTo>
                    <a:pt x="f61" y="f14"/>
                  </a:lnTo>
                  <a:lnTo>
                    <a:pt x="f62" y="f63"/>
                  </a:lnTo>
                  <a:lnTo>
                    <a:pt x="f64" y="f10"/>
                  </a:lnTo>
                  <a:lnTo>
                    <a:pt x="f6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5" name="Google Shape;141;p15">
              <a:extLst>
                <a:ext uri="{FF2B5EF4-FFF2-40B4-BE49-F238E27FC236}">
                  <a16:creationId xmlns:a16="http://schemas.microsoft.com/office/drawing/2014/main" id="{1E5E6A8E-D498-F674-C4D1-66BA3D4D480F}"/>
                </a:ext>
              </a:extLst>
            </p:cNvPr>
            <p:cNvSpPr/>
            <p:nvPr/>
          </p:nvSpPr>
          <p:spPr>
            <a:xfrm>
              <a:off x="5340900" y="2156539"/>
              <a:ext cx="54626" cy="99953"/>
            </a:xfrm>
            <a:custGeom>
              <a:avLst/>
              <a:gdLst>
                <a:gd name="f0" fmla="val 180"/>
                <a:gd name="f1" fmla="val w"/>
                <a:gd name="f2" fmla="val h"/>
                <a:gd name="f3" fmla="val 0"/>
                <a:gd name="f4" fmla="val 2900"/>
                <a:gd name="f5" fmla="val 5306"/>
                <a:gd name="f6" fmla="val 630"/>
                <a:gd name="f7" fmla="val 517"/>
                <a:gd name="f8" fmla="val 23"/>
                <a:gd name="f9" fmla="val 405"/>
                <a:gd name="f10" fmla="val 45"/>
                <a:gd name="f11" fmla="val 292"/>
                <a:gd name="f12" fmla="val 113"/>
                <a:gd name="f13" fmla="val 202"/>
                <a:gd name="f14" fmla="val 158"/>
                <a:gd name="f15" fmla="val 135"/>
                <a:gd name="f16" fmla="val 248"/>
                <a:gd name="f17" fmla="val 68"/>
                <a:gd name="f18" fmla="val 337"/>
                <a:gd name="f19" fmla="val 427"/>
                <a:gd name="f20" fmla="val 540"/>
                <a:gd name="f21" fmla="val 652"/>
                <a:gd name="f22" fmla="val 787"/>
                <a:gd name="f23" fmla="val 90"/>
                <a:gd name="f24" fmla="val 899"/>
                <a:gd name="f25" fmla="val 1372"/>
                <a:gd name="f26" fmla="val 585"/>
                <a:gd name="f27" fmla="val 1866"/>
                <a:gd name="f28" fmla="val 2361"/>
                <a:gd name="f29" fmla="val 989"/>
                <a:gd name="f30" fmla="val 2855"/>
                <a:gd name="f31" fmla="val 1326"/>
                <a:gd name="f32" fmla="val 3867"/>
                <a:gd name="f33" fmla="val 1686"/>
                <a:gd name="f34" fmla="val 4878"/>
                <a:gd name="f35" fmla="val 1731"/>
                <a:gd name="f36" fmla="val 5013"/>
                <a:gd name="f37" fmla="val 1821"/>
                <a:gd name="f38" fmla="val 5103"/>
                <a:gd name="f39" fmla="val 1911"/>
                <a:gd name="f40" fmla="val 5193"/>
                <a:gd name="f41" fmla="val 2023"/>
                <a:gd name="f42" fmla="val 5238"/>
                <a:gd name="f43" fmla="val 2136"/>
                <a:gd name="f44" fmla="val 5283"/>
                <a:gd name="f45" fmla="val 2248"/>
                <a:gd name="f46" fmla="val 5305"/>
                <a:gd name="f47" fmla="val 2360"/>
                <a:gd name="f48" fmla="val 2473"/>
                <a:gd name="f49" fmla="val 5260"/>
                <a:gd name="f50" fmla="val 2585"/>
                <a:gd name="f51" fmla="val 2675"/>
                <a:gd name="f52" fmla="val 5170"/>
                <a:gd name="f53" fmla="val 2765"/>
                <a:gd name="f54" fmla="val 2832"/>
                <a:gd name="f55" fmla="val 2877"/>
                <a:gd name="f56" fmla="val 4923"/>
                <a:gd name="f57" fmla="val 4811"/>
                <a:gd name="f58" fmla="val 4698"/>
                <a:gd name="f59" fmla="val 4564"/>
                <a:gd name="f60" fmla="val 2720"/>
                <a:gd name="f61" fmla="val 1709"/>
                <a:gd name="f62" fmla="val 1506"/>
                <a:gd name="f63" fmla="val 944"/>
                <a:gd name="f64" fmla="val 832"/>
                <a:gd name="f65" fmla="val 1484"/>
                <a:gd name="f66" fmla="val 720"/>
                <a:gd name="f67" fmla="val 1416"/>
                <a:gd name="f68" fmla="val 495"/>
                <a:gd name="f69" fmla="val 1147"/>
                <a:gd name="f70" fmla="val 293"/>
                <a:gd name="f71" fmla="val 1057"/>
                <a:gd name="f72" fmla="val 967"/>
                <a:gd name="f73" fmla="val 854"/>
                <a:gd name="f74" fmla="val 742"/>
                <a:gd name="f75" fmla="*/ f1 1 2900"/>
                <a:gd name="f76" fmla="*/ f2 1 5306"/>
                <a:gd name="f77" fmla="val f3"/>
                <a:gd name="f78" fmla="val f4"/>
                <a:gd name="f79" fmla="val f5"/>
                <a:gd name="f80" fmla="+- f79 0 f77"/>
                <a:gd name="f81" fmla="+- f78 0 f77"/>
                <a:gd name="f82" fmla="*/ f81 1 2900"/>
                <a:gd name="f83" fmla="*/ f80 1 5306"/>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900" h="5306">
                  <a:moveTo>
                    <a:pt x="f6" y="f3"/>
                  </a:moveTo>
                  <a:lnTo>
                    <a:pt x="f7" y="f8"/>
                  </a:lnTo>
                  <a:lnTo>
                    <a:pt x="f9" y="f10"/>
                  </a:lnTo>
                  <a:lnTo>
                    <a:pt x="f11" y="f12"/>
                  </a:lnTo>
                  <a:lnTo>
                    <a:pt x="f13" y="f14"/>
                  </a:lnTo>
                  <a:lnTo>
                    <a:pt x="f15" y="f16"/>
                  </a:lnTo>
                  <a:lnTo>
                    <a:pt x="f17" y="f18"/>
                  </a:lnTo>
                  <a:lnTo>
                    <a:pt x="f8" y="f19"/>
                  </a:lnTo>
                  <a:lnTo>
                    <a:pt x="f3" y="f20"/>
                  </a:lnTo>
                  <a:lnTo>
                    <a:pt x="f3" y="f21"/>
                  </a:lnTo>
                  <a:lnTo>
                    <a:pt x="f8" y="f22"/>
                  </a:lnTo>
                  <a:lnTo>
                    <a:pt x="f23" y="f24"/>
                  </a:lnTo>
                  <a:lnTo>
                    <a:pt x="f18"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4"/>
                  </a:lnTo>
                  <a:lnTo>
                    <a:pt x="f48" y="f49"/>
                  </a:lnTo>
                  <a:lnTo>
                    <a:pt x="f50" y="f42"/>
                  </a:lnTo>
                  <a:lnTo>
                    <a:pt x="f51" y="f52"/>
                  </a:lnTo>
                  <a:lnTo>
                    <a:pt x="f53" y="f38"/>
                  </a:lnTo>
                  <a:lnTo>
                    <a:pt x="f54" y="f36"/>
                  </a:lnTo>
                  <a:lnTo>
                    <a:pt x="f55" y="f56"/>
                  </a:lnTo>
                  <a:lnTo>
                    <a:pt x="f4" y="f57"/>
                  </a:lnTo>
                  <a:lnTo>
                    <a:pt x="f4" y="f58"/>
                  </a:lnTo>
                  <a:lnTo>
                    <a:pt x="f55" y="f59"/>
                  </a:lnTo>
                  <a:lnTo>
                    <a:pt x="f45" y="f60"/>
                  </a:lnTo>
                  <a:lnTo>
                    <a:pt x="f39" y="f37"/>
                  </a:lnTo>
                  <a:lnTo>
                    <a:pt x="f61" y="f25"/>
                  </a:lnTo>
                  <a:lnTo>
                    <a:pt x="f62" y="f63"/>
                  </a:lnTo>
                  <a:lnTo>
                    <a:pt x="f62" y="f64"/>
                  </a:lnTo>
                  <a:lnTo>
                    <a:pt x="f65" y="f66"/>
                  </a:lnTo>
                  <a:lnTo>
                    <a:pt x="f67" y="f26"/>
                  </a:lnTo>
                  <a:lnTo>
                    <a:pt x="f31" y="f68"/>
                  </a:lnTo>
                  <a:lnTo>
                    <a:pt x="f69" y="f70"/>
                  </a:lnTo>
                  <a:lnTo>
                    <a:pt x="f71" y="f0"/>
                  </a:lnTo>
                  <a:lnTo>
                    <a:pt x="f72" y="f12"/>
                  </a:lnTo>
                  <a:lnTo>
                    <a:pt x="f73" y="f10"/>
                  </a:lnTo>
                  <a:lnTo>
                    <a:pt x="f74" y="f8"/>
                  </a:lnTo>
                  <a:lnTo>
                    <a:pt x="f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6" name="Google Shape;142;p15">
              <a:extLst>
                <a:ext uri="{FF2B5EF4-FFF2-40B4-BE49-F238E27FC236}">
                  <a16:creationId xmlns:a16="http://schemas.microsoft.com/office/drawing/2014/main" id="{5D441B8C-026A-6FD0-6B2B-B7C2CF39F67C}"/>
                </a:ext>
              </a:extLst>
            </p:cNvPr>
            <p:cNvSpPr/>
            <p:nvPr/>
          </p:nvSpPr>
          <p:spPr>
            <a:xfrm>
              <a:off x="5457340" y="2525792"/>
              <a:ext cx="46186" cy="83000"/>
            </a:xfrm>
            <a:custGeom>
              <a:avLst/>
              <a:gdLst>
                <a:gd name="f0" fmla="val w"/>
                <a:gd name="f1" fmla="val h"/>
                <a:gd name="f2" fmla="val 0"/>
                <a:gd name="f3" fmla="val 2452"/>
                <a:gd name="f4" fmla="val 4406"/>
                <a:gd name="f5" fmla="val 675"/>
                <a:gd name="f6" fmla="val 563"/>
                <a:gd name="f7" fmla="val 23"/>
                <a:gd name="f8" fmla="val 450"/>
                <a:gd name="f9" fmla="val 45"/>
                <a:gd name="f10" fmla="val 338"/>
                <a:gd name="f11" fmla="val 90"/>
                <a:gd name="f12" fmla="val 248"/>
                <a:gd name="f13" fmla="val 157"/>
                <a:gd name="f14" fmla="val 158"/>
                <a:gd name="f15" fmla="val 247"/>
                <a:gd name="f16" fmla="val 91"/>
                <a:gd name="f17" fmla="val 337"/>
                <a:gd name="f18" fmla="val 46"/>
                <a:gd name="f19" fmla="val 1"/>
                <a:gd name="f20" fmla="val 562"/>
                <a:gd name="f21" fmla="val 674"/>
                <a:gd name="f22" fmla="val 809"/>
                <a:gd name="f23" fmla="val 944"/>
                <a:gd name="f24" fmla="val 361"/>
                <a:gd name="f25" fmla="val 1686"/>
                <a:gd name="f26" fmla="val 653"/>
                <a:gd name="f27" fmla="val 2450"/>
                <a:gd name="f28" fmla="val 1215"/>
                <a:gd name="f29" fmla="val 3979"/>
                <a:gd name="f30" fmla="val 1282"/>
                <a:gd name="f31" fmla="val 4114"/>
                <a:gd name="f32" fmla="val 1372"/>
                <a:gd name="f33" fmla="val 4204"/>
                <a:gd name="f34" fmla="val 1462"/>
                <a:gd name="f35" fmla="val 4294"/>
                <a:gd name="f36" fmla="val 1574"/>
                <a:gd name="f37" fmla="val 4339"/>
                <a:gd name="f38" fmla="val 1687"/>
                <a:gd name="f39" fmla="val 4383"/>
                <a:gd name="f40" fmla="val 1799"/>
                <a:gd name="f41" fmla="val 1912"/>
                <a:gd name="f42" fmla="val 2024"/>
                <a:gd name="f43" fmla="val 2136"/>
                <a:gd name="f44" fmla="val 2226"/>
                <a:gd name="f45" fmla="val 4271"/>
                <a:gd name="f46" fmla="val 2316"/>
                <a:gd name="f47" fmla="val 2384"/>
                <a:gd name="f48" fmla="val 4136"/>
                <a:gd name="f49" fmla="val 2429"/>
                <a:gd name="f50" fmla="val 4024"/>
                <a:gd name="f51" fmla="val 2451"/>
                <a:gd name="f52" fmla="val 3911"/>
                <a:gd name="f53" fmla="val 3799"/>
                <a:gd name="f54" fmla="val 3664"/>
                <a:gd name="f55" fmla="val 1978"/>
                <a:gd name="f56" fmla="val 1146"/>
                <a:gd name="f57" fmla="val 1125"/>
                <a:gd name="f58" fmla="val 315"/>
                <a:gd name="f59" fmla="val 1057"/>
                <a:gd name="f60" fmla="val 202"/>
                <a:gd name="f61" fmla="val 967"/>
                <a:gd name="f62" fmla="val 112"/>
                <a:gd name="f63" fmla="val 878"/>
                <a:gd name="f64" fmla="val 765"/>
                <a:gd name="f65" fmla="*/ f0 1 2452"/>
                <a:gd name="f66" fmla="*/ f1 1 4406"/>
                <a:gd name="f67" fmla="val f2"/>
                <a:gd name="f68" fmla="val f3"/>
                <a:gd name="f69" fmla="val f4"/>
                <a:gd name="f70" fmla="+- f69 0 f67"/>
                <a:gd name="f71" fmla="+- f68 0 f67"/>
                <a:gd name="f72" fmla="*/ f71 1 2452"/>
                <a:gd name="f73" fmla="*/ f70 1 4406"/>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452" h="4406">
                  <a:moveTo>
                    <a:pt x="f5" y="f2"/>
                  </a:moveTo>
                  <a:lnTo>
                    <a:pt x="f6" y="f7"/>
                  </a:lnTo>
                  <a:lnTo>
                    <a:pt x="f8" y="f9"/>
                  </a:lnTo>
                  <a:lnTo>
                    <a:pt x="f10" y="f11"/>
                  </a:lnTo>
                  <a:lnTo>
                    <a:pt x="f12" y="f13"/>
                  </a:lnTo>
                  <a:lnTo>
                    <a:pt x="f14" y="f15"/>
                  </a:lnTo>
                  <a:lnTo>
                    <a:pt x="f16" y="f17"/>
                  </a:lnTo>
                  <a:lnTo>
                    <a:pt x="f18" y="f8"/>
                  </a:lnTo>
                  <a:lnTo>
                    <a:pt x="f19" y="f20"/>
                  </a:lnTo>
                  <a:lnTo>
                    <a:pt x="f19" y="f21"/>
                  </a:lnTo>
                  <a:lnTo>
                    <a:pt x="f19" y="f22"/>
                  </a:lnTo>
                  <a:lnTo>
                    <a:pt x="f18"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45"/>
                  </a:lnTo>
                  <a:lnTo>
                    <a:pt x="f46" y="f33"/>
                  </a:lnTo>
                  <a:lnTo>
                    <a:pt x="f47" y="f48"/>
                  </a:lnTo>
                  <a:lnTo>
                    <a:pt x="f49" y="f50"/>
                  </a:lnTo>
                  <a:lnTo>
                    <a:pt x="f51" y="f52"/>
                  </a:lnTo>
                  <a:lnTo>
                    <a:pt x="f51" y="f53"/>
                  </a:lnTo>
                  <a:lnTo>
                    <a:pt x="f49" y="f54"/>
                  </a:lnTo>
                  <a:lnTo>
                    <a:pt x="f40" y="f55"/>
                  </a:lnTo>
                  <a:lnTo>
                    <a:pt x="f34" y="f56"/>
                  </a:lnTo>
                  <a:lnTo>
                    <a:pt x="f57" y="f58"/>
                  </a:lnTo>
                  <a:lnTo>
                    <a:pt x="f59" y="f60"/>
                  </a:lnTo>
                  <a:lnTo>
                    <a:pt x="f61" y="f62"/>
                  </a:lnTo>
                  <a:lnTo>
                    <a:pt x="f63" y="f9"/>
                  </a:lnTo>
                  <a:lnTo>
                    <a:pt x="f64" y="f7"/>
                  </a:lnTo>
                  <a:lnTo>
                    <a:pt x="f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7" name="Google Shape;143;p15">
              <a:extLst>
                <a:ext uri="{FF2B5EF4-FFF2-40B4-BE49-F238E27FC236}">
                  <a16:creationId xmlns:a16="http://schemas.microsoft.com/office/drawing/2014/main" id="{B8278196-20D4-BB02-BBD7-0AB9E84C126C}"/>
                </a:ext>
              </a:extLst>
            </p:cNvPr>
            <p:cNvSpPr/>
            <p:nvPr/>
          </p:nvSpPr>
          <p:spPr>
            <a:xfrm>
              <a:off x="5253237" y="1872398"/>
              <a:ext cx="69476" cy="140607"/>
            </a:xfrm>
            <a:custGeom>
              <a:avLst/>
              <a:gdLst>
                <a:gd name="f0" fmla="val w"/>
                <a:gd name="f1" fmla="val h"/>
                <a:gd name="f2" fmla="val 0"/>
                <a:gd name="f3" fmla="val 3688"/>
                <a:gd name="f4" fmla="val 7464"/>
                <a:gd name="f5" fmla="val 675"/>
                <a:gd name="f6" fmla="val 1"/>
                <a:gd name="f7" fmla="val 563"/>
                <a:gd name="f8" fmla="val 23"/>
                <a:gd name="f9" fmla="val 451"/>
                <a:gd name="f10" fmla="val 46"/>
                <a:gd name="f11" fmla="val 361"/>
                <a:gd name="f12" fmla="val 91"/>
                <a:gd name="f13" fmla="val 248"/>
                <a:gd name="f14" fmla="val 158"/>
                <a:gd name="f15" fmla="val 181"/>
                <a:gd name="f16" fmla="val 338"/>
                <a:gd name="f17" fmla="val 450"/>
                <a:gd name="f18" fmla="val 810"/>
                <a:gd name="f19" fmla="val 945"/>
                <a:gd name="f20" fmla="val 698"/>
                <a:gd name="f21" fmla="val 2451"/>
                <a:gd name="f22" fmla="val 1350"/>
                <a:gd name="f23" fmla="val 3957"/>
                <a:gd name="f24" fmla="val 1642"/>
                <a:gd name="f25" fmla="val 4721"/>
                <a:gd name="f26" fmla="val 1934"/>
                <a:gd name="f27" fmla="val 5486"/>
                <a:gd name="f28" fmla="val 2204"/>
                <a:gd name="f29" fmla="val 6250"/>
                <a:gd name="f30" fmla="val 2474"/>
                <a:gd name="f31" fmla="val 7037"/>
                <a:gd name="f32" fmla="val 2519"/>
                <a:gd name="f33" fmla="val 7172"/>
                <a:gd name="f34" fmla="val 2586"/>
                <a:gd name="f35" fmla="val 7262"/>
                <a:gd name="f36" fmla="val 2676"/>
                <a:gd name="f37" fmla="val 7351"/>
                <a:gd name="f38" fmla="val 2788"/>
                <a:gd name="f39" fmla="val 7396"/>
                <a:gd name="f40" fmla="val 2878"/>
                <a:gd name="f41" fmla="val 7441"/>
                <a:gd name="f42" fmla="val 2991"/>
                <a:gd name="f43" fmla="val 3126"/>
                <a:gd name="f44" fmla="val 3238"/>
                <a:gd name="f45" fmla="val 3350"/>
                <a:gd name="f46" fmla="val 3440"/>
                <a:gd name="f47" fmla="val 3530"/>
                <a:gd name="f48" fmla="val 3598"/>
                <a:gd name="f49" fmla="val 7194"/>
                <a:gd name="f50" fmla="val 3643"/>
                <a:gd name="f51" fmla="val 7082"/>
                <a:gd name="f52" fmla="val 6969"/>
                <a:gd name="f53" fmla="val 6857"/>
                <a:gd name="f54" fmla="val 3665"/>
                <a:gd name="f55" fmla="val 6700"/>
                <a:gd name="f56" fmla="val 3395"/>
                <a:gd name="f57" fmla="val 5890"/>
                <a:gd name="f58" fmla="val 3103"/>
                <a:gd name="f59" fmla="val 5081"/>
                <a:gd name="f60" fmla="val 2811"/>
                <a:gd name="f61" fmla="val 4272"/>
                <a:gd name="f62" fmla="val 3485"/>
                <a:gd name="f63" fmla="val 1799"/>
                <a:gd name="f64" fmla="val 1912"/>
                <a:gd name="f65" fmla="val 1125"/>
                <a:gd name="f66" fmla="val 1057"/>
                <a:gd name="f67" fmla="val 203"/>
                <a:gd name="f68" fmla="val 968"/>
                <a:gd name="f69" fmla="val 113"/>
                <a:gd name="f70" fmla="val 878"/>
                <a:gd name="f71" fmla="val 68"/>
                <a:gd name="f72" fmla="val 788"/>
                <a:gd name="f73" fmla="*/ f0 1 3688"/>
                <a:gd name="f74" fmla="*/ f1 1 7464"/>
                <a:gd name="f75" fmla="val f2"/>
                <a:gd name="f76" fmla="val f3"/>
                <a:gd name="f77" fmla="val f4"/>
                <a:gd name="f78" fmla="+- f77 0 f75"/>
                <a:gd name="f79" fmla="+- f76 0 f75"/>
                <a:gd name="f80" fmla="*/ f79 1 3688"/>
                <a:gd name="f81" fmla="*/ f78 1 7464"/>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688" h="7464">
                  <a:moveTo>
                    <a:pt x="f5" y="f6"/>
                  </a:moveTo>
                  <a:lnTo>
                    <a:pt x="f7" y="f8"/>
                  </a:lnTo>
                  <a:lnTo>
                    <a:pt x="f9" y="f10"/>
                  </a:lnTo>
                  <a:lnTo>
                    <a:pt x="f11" y="f12"/>
                  </a:lnTo>
                  <a:lnTo>
                    <a:pt x="f13" y="f14"/>
                  </a:lnTo>
                  <a:lnTo>
                    <a:pt x="f15" y="f13"/>
                  </a:lnTo>
                  <a:lnTo>
                    <a:pt x="f12" y="f16"/>
                  </a:lnTo>
                  <a:lnTo>
                    <a:pt x="f10" y="f17"/>
                  </a:lnTo>
                  <a:lnTo>
                    <a:pt x="f6" y="f7"/>
                  </a:lnTo>
                  <a:lnTo>
                    <a:pt x="f6" y="f5"/>
                  </a:lnTo>
                  <a:lnTo>
                    <a:pt x="f6" y="f18"/>
                  </a:lnTo>
                  <a:lnTo>
                    <a:pt x="f1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37"/>
                  </a:lnTo>
                  <a:lnTo>
                    <a:pt x="f47" y="f35"/>
                  </a:lnTo>
                  <a:lnTo>
                    <a:pt x="f48" y="f49"/>
                  </a:lnTo>
                  <a:lnTo>
                    <a:pt x="f50" y="f51"/>
                  </a:lnTo>
                  <a:lnTo>
                    <a:pt x="f3" y="f52"/>
                  </a:lnTo>
                  <a:lnTo>
                    <a:pt x="f3" y="f53"/>
                  </a:lnTo>
                  <a:lnTo>
                    <a:pt x="f54" y="f55"/>
                  </a:lnTo>
                  <a:lnTo>
                    <a:pt x="f56" y="f57"/>
                  </a:lnTo>
                  <a:lnTo>
                    <a:pt x="f58" y="f59"/>
                  </a:lnTo>
                  <a:lnTo>
                    <a:pt x="f60" y="f61"/>
                  </a:lnTo>
                  <a:lnTo>
                    <a:pt x="f30" y="f62"/>
                  </a:lnTo>
                  <a:lnTo>
                    <a:pt x="f63" y="f64"/>
                  </a:lnTo>
                  <a:lnTo>
                    <a:pt x="f65" y="f16"/>
                  </a:lnTo>
                  <a:lnTo>
                    <a:pt x="f66" y="f67"/>
                  </a:lnTo>
                  <a:lnTo>
                    <a:pt x="f68" y="f69"/>
                  </a:lnTo>
                  <a:lnTo>
                    <a:pt x="f70" y="f71"/>
                  </a:lnTo>
                  <a:lnTo>
                    <a:pt x="f72" y="f8"/>
                  </a:lnTo>
                  <a:lnTo>
                    <a:pt x="f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8" name="Google Shape;144;p15">
              <a:extLst>
                <a:ext uri="{FF2B5EF4-FFF2-40B4-BE49-F238E27FC236}">
                  <a16:creationId xmlns:a16="http://schemas.microsoft.com/office/drawing/2014/main" id="{15A6F016-AABA-09F9-69C6-165CE5F1503A}"/>
                </a:ext>
              </a:extLst>
            </p:cNvPr>
            <p:cNvSpPr/>
            <p:nvPr/>
          </p:nvSpPr>
          <p:spPr>
            <a:xfrm>
              <a:off x="5109694" y="2013417"/>
              <a:ext cx="49999" cy="116887"/>
            </a:xfrm>
            <a:custGeom>
              <a:avLst/>
              <a:gdLst>
                <a:gd name="f0" fmla="val 180"/>
                <a:gd name="f1" fmla="val w"/>
                <a:gd name="f2" fmla="val h"/>
                <a:gd name="f3" fmla="val 0"/>
                <a:gd name="f4" fmla="val 2654"/>
                <a:gd name="f5" fmla="val 6205"/>
                <a:gd name="f6" fmla="val 585"/>
                <a:gd name="f7" fmla="val 473"/>
                <a:gd name="f8" fmla="val 23"/>
                <a:gd name="f9" fmla="val 383"/>
                <a:gd name="f10" fmla="val 68"/>
                <a:gd name="f11" fmla="val 270"/>
                <a:gd name="f12" fmla="val 135"/>
                <a:gd name="f13" fmla="val 203"/>
                <a:gd name="f14" fmla="val 113"/>
                <a:gd name="f15" fmla="val 293"/>
                <a:gd name="f16" fmla="val 46"/>
                <a:gd name="f17" fmla="val 495"/>
                <a:gd name="f18" fmla="val 1"/>
                <a:gd name="f19" fmla="val 630"/>
                <a:gd name="f20" fmla="val 765"/>
                <a:gd name="f21" fmla="val 338"/>
                <a:gd name="f22" fmla="val 2023"/>
                <a:gd name="f23" fmla="val 652"/>
                <a:gd name="f24" fmla="val 3305"/>
                <a:gd name="f25" fmla="val 810"/>
                <a:gd name="f26" fmla="val 3912"/>
                <a:gd name="f27" fmla="val 1012"/>
                <a:gd name="f28" fmla="val 4541"/>
                <a:gd name="f29" fmla="val 1192"/>
                <a:gd name="f30" fmla="val 5171"/>
                <a:gd name="f31" fmla="val 1417"/>
                <a:gd name="f32" fmla="val 5777"/>
                <a:gd name="f33" fmla="val 1484"/>
                <a:gd name="f34" fmla="val 5912"/>
                <a:gd name="f35" fmla="val 1552"/>
                <a:gd name="f36" fmla="val 6002"/>
                <a:gd name="f37" fmla="val 1642"/>
                <a:gd name="f38" fmla="val 6092"/>
                <a:gd name="f39" fmla="val 1754"/>
                <a:gd name="f40" fmla="val 6137"/>
                <a:gd name="f41" fmla="val 1866"/>
                <a:gd name="f42" fmla="val 6182"/>
                <a:gd name="f43" fmla="val 1979"/>
                <a:gd name="f44" fmla="val 2114"/>
                <a:gd name="f45" fmla="val 2226"/>
                <a:gd name="f46" fmla="val 2316"/>
                <a:gd name="f47" fmla="val 2428"/>
                <a:gd name="f48" fmla="val 6070"/>
                <a:gd name="f49" fmla="val 2518"/>
                <a:gd name="f50" fmla="val 2586"/>
                <a:gd name="f51" fmla="val 5935"/>
                <a:gd name="f52" fmla="val 2631"/>
                <a:gd name="f53" fmla="val 5822"/>
                <a:gd name="f54" fmla="val 2653"/>
                <a:gd name="f55" fmla="val 5710"/>
                <a:gd name="f56" fmla="val 5598"/>
                <a:gd name="f57" fmla="val 2608"/>
                <a:gd name="f58" fmla="val 5463"/>
                <a:gd name="f59" fmla="val 2383"/>
                <a:gd name="f60" fmla="val 4856"/>
                <a:gd name="f61" fmla="val 2204"/>
                <a:gd name="f62" fmla="val 4226"/>
                <a:gd name="f63" fmla="val 2024"/>
                <a:gd name="f64" fmla="val 3597"/>
                <a:gd name="f65" fmla="val 1844"/>
                <a:gd name="f66" fmla="val 2968"/>
                <a:gd name="f67" fmla="val 1529"/>
                <a:gd name="f68" fmla="val 1709"/>
                <a:gd name="f69" fmla="val 1214"/>
                <a:gd name="f70" fmla="val 450"/>
                <a:gd name="f71" fmla="val 1170"/>
                <a:gd name="f72" fmla="val 315"/>
                <a:gd name="f73" fmla="val 1102"/>
                <a:gd name="f74" fmla="val 922"/>
                <a:gd name="f75" fmla="val 832"/>
                <a:gd name="f76" fmla="val 720"/>
                <a:gd name="f77" fmla="*/ f1 1 2654"/>
                <a:gd name="f78" fmla="*/ f2 1 6205"/>
                <a:gd name="f79" fmla="val f3"/>
                <a:gd name="f80" fmla="val f4"/>
                <a:gd name="f81" fmla="val f5"/>
                <a:gd name="f82" fmla="+- f81 0 f79"/>
                <a:gd name="f83" fmla="+- f80 0 f79"/>
                <a:gd name="f84" fmla="*/ f83 1 2654"/>
                <a:gd name="f85" fmla="*/ f82 1 6205"/>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654" h="6205">
                  <a:moveTo>
                    <a:pt x="f6" y="f3"/>
                  </a:moveTo>
                  <a:lnTo>
                    <a:pt x="f7" y="f8"/>
                  </a:lnTo>
                  <a:lnTo>
                    <a:pt x="f9" y="f10"/>
                  </a:lnTo>
                  <a:lnTo>
                    <a:pt x="f11" y="f12"/>
                  </a:lnTo>
                  <a:lnTo>
                    <a:pt x="f0" y="f13"/>
                  </a:lnTo>
                  <a:lnTo>
                    <a:pt x="f14" y="f15"/>
                  </a:lnTo>
                  <a:lnTo>
                    <a:pt x="f16" y="f9"/>
                  </a:lnTo>
                  <a:lnTo>
                    <a:pt x="f8" y="f17"/>
                  </a:lnTo>
                  <a:lnTo>
                    <a:pt x="f18"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0"/>
                  </a:lnTo>
                  <a:lnTo>
                    <a:pt x="f47" y="f48"/>
                  </a:lnTo>
                  <a:lnTo>
                    <a:pt x="f49" y="f36"/>
                  </a:lnTo>
                  <a:lnTo>
                    <a:pt x="f50" y="f51"/>
                  </a:lnTo>
                  <a:lnTo>
                    <a:pt x="f52" y="f53"/>
                  </a:lnTo>
                  <a:lnTo>
                    <a:pt x="f54" y="f55"/>
                  </a:lnTo>
                  <a:lnTo>
                    <a:pt x="f54" y="f56"/>
                  </a:lnTo>
                  <a:lnTo>
                    <a:pt x="f57" y="f58"/>
                  </a:lnTo>
                  <a:lnTo>
                    <a:pt x="f59" y="f60"/>
                  </a:lnTo>
                  <a:lnTo>
                    <a:pt x="f61" y="f62"/>
                  </a:lnTo>
                  <a:lnTo>
                    <a:pt x="f63" y="f64"/>
                  </a:lnTo>
                  <a:lnTo>
                    <a:pt x="f65" y="f66"/>
                  </a:lnTo>
                  <a:lnTo>
                    <a:pt x="f67" y="f68"/>
                  </a:lnTo>
                  <a:lnTo>
                    <a:pt x="f69" y="f70"/>
                  </a:lnTo>
                  <a:lnTo>
                    <a:pt x="f71" y="f72"/>
                  </a:lnTo>
                  <a:lnTo>
                    <a:pt x="f73" y="f13"/>
                  </a:lnTo>
                  <a:lnTo>
                    <a:pt x="f27" y="f14"/>
                  </a:lnTo>
                  <a:lnTo>
                    <a:pt x="f74" y="f10"/>
                  </a:lnTo>
                  <a:lnTo>
                    <a:pt x="f75" y="f8"/>
                  </a:lnTo>
                  <a:lnTo>
                    <a:pt x="f7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9" name="Google Shape;145;p15">
              <a:extLst>
                <a:ext uri="{FF2B5EF4-FFF2-40B4-BE49-F238E27FC236}">
                  <a16:creationId xmlns:a16="http://schemas.microsoft.com/office/drawing/2014/main" id="{3FEEBAB2-56B9-A426-1C24-8E2794A4532E}"/>
                </a:ext>
              </a:extLst>
            </p:cNvPr>
            <p:cNvSpPr/>
            <p:nvPr/>
          </p:nvSpPr>
          <p:spPr>
            <a:xfrm>
              <a:off x="5156274" y="2283147"/>
              <a:ext cx="35167" cy="62261"/>
            </a:xfrm>
            <a:custGeom>
              <a:avLst/>
              <a:gdLst>
                <a:gd name="f0" fmla="val 360"/>
                <a:gd name="f1" fmla="val 180"/>
                <a:gd name="f2" fmla="val w"/>
                <a:gd name="f3" fmla="val h"/>
                <a:gd name="f4" fmla="val 0"/>
                <a:gd name="f5" fmla="val 1867"/>
                <a:gd name="f6" fmla="val 3305"/>
                <a:gd name="f7" fmla="val 585"/>
                <a:gd name="f8" fmla="val 1"/>
                <a:gd name="f9" fmla="val 450"/>
                <a:gd name="f10" fmla="val 23"/>
                <a:gd name="f11" fmla="val 45"/>
                <a:gd name="f12" fmla="val 248"/>
                <a:gd name="f13" fmla="val 113"/>
                <a:gd name="f14" fmla="val 158"/>
                <a:gd name="f15" fmla="val 90"/>
                <a:gd name="f16" fmla="val 270"/>
                <a:gd name="f17" fmla="val 473"/>
                <a:gd name="f18" fmla="val 607"/>
                <a:gd name="f19" fmla="val 742"/>
                <a:gd name="f20" fmla="val 652"/>
                <a:gd name="f21" fmla="val 2878"/>
                <a:gd name="f22" fmla="val 697"/>
                <a:gd name="f23" fmla="val 3013"/>
                <a:gd name="f24" fmla="val 765"/>
                <a:gd name="f25" fmla="val 3103"/>
                <a:gd name="f26" fmla="val 854"/>
                <a:gd name="f27" fmla="val 3193"/>
                <a:gd name="f28" fmla="val 967"/>
                <a:gd name="f29" fmla="val 3238"/>
                <a:gd name="f30" fmla="val 1057"/>
                <a:gd name="f31" fmla="val 3282"/>
                <a:gd name="f32" fmla="val 1169"/>
                <a:gd name="f33" fmla="val 1304"/>
                <a:gd name="f34" fmla="val 1416"/>
                <a:gd name="f35" fmla="val 1506"/>
                <a:gd name="f36" fmla="val 1619"/>
                <a:gd name="f37" fmla="val 1709"/>
                <a:gd name="f38" fmla="val 1776"/>
                <a:gd name="f39" fmla="val 3035"/>
                <a:gd name="f40" fmla="val 1821"/>
                <a:gd name="f41" fmla="val 2923"/>
                <a:gd name="f42" fmla="val 1866"/>
                <a:gd name="f43" fmla="val 2810"/>
                <a:gd name="f44" fmla="val 2676"/>
                <a:gd name="f45" fmla="val 1844"/>
                <a:gd name="f46" fmla="val 2541"/>
                <a:gd name="f47" fmla="val 1214"/>
                <a:gd name="f48" fmla="val 428"/>
                <a:gd name="f49" fmla="val 293"/>
                <a:gd name="f50" fmla="val 1102"/>
                <a:gd name="f51" fmla="val 1012"/>
                <a:gd name="f52" fmla="val 922"/>
                <a:gd name="f53" fmla="val 810"/>
                <a:gd name="f54" fmla="*/ f2 1 1867"/>
                <a:gd name="f55" fmla="*/ f3 1 3305"/>
                <a:gd name="f56" fmla="val f4"/>
                <a:gd name="f57" fmla="val f5"/>
                <a:gd name="f58" fmla="val f6"/>
                <a:gd name="f59" fmla="+- f58 0 f56"/>
                <a:gd name="f60" fmla="+- f57 0 f56"/>
                <a:gd name="f61" fmla="*/ f60 1 1867"/>
                <a:gd name="f62" fmla="*/ f59 1 3305"/>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867" h="3305">
                  <a:moveTo>
                    <a:pt x="f7" y="f8"/>
                  </a:moveTo>
                  <a:lnTo>
                    <a:pt x="f9" y="f10"/>
                  </a:lnTo>
                  <a:lnTo>
                    <a:pt x="f0" y="f11"/>
                  </a:lnTo>
                  <a:lnTo>
                    <a:pt x="f12" y="f13"/>
                  </a:lnTo>
                  <a:lnTo>
                    <a:pt x="f14" y="f1"/>
                  </a:lnTo>
                  <a:lnTo>
                    <a:pt x="f15" y="f16"/>
                  </a:lnTo>
                  <a:lnTo>
                    <a:pt x="f11" y="f0"/>
                  </a:lnTo>
                  <a:lnTo>
                    <a:pt x="f4" y="f17"/>
                  </a:lnTo>
                  <a:lnTo>
                    <a:pt x="f4" y="f18"/>
                  </a:lnTo>
                  <a:lnTo>
                    <a:pt x="f10" y="f19"/>
                  </a:lnTo>
                  <a:lnTo>
                    <a:pt x="f20" y="f21"/>
                  </a:lnTo>
                  <a:lnTo>
                    <a:pt x="f22" y="f23"/>
                  </a:lnTo>
                  <a:lnTo>
                    <a:pt x="f24" y="f25"/>
                  </a:lnTo>
                  <a:lnTo>
                    <a:pt x="f26" y="f27"/>
                  </a:lnTo>
                  <a:lnTo>
                    <a:pt x="f28" y="f29"/>
                  </a:lnTo>
                  <a:lnTo>
                    <a:pt x="f30" y="f31"/>
                  </a:lnTo>
                  <a:lnTo>
                    <a:pt x="f32" y="f6"/>
                  </a:lnTo>
                  <a:lnTo>
                    <a:pt x="f33" y="f6"/>
                  </a:lnTo>
                  <a:lnTo>
                    <a:pt x="f34" y="f31"/>
                  </a:lnTo>
                  <a:lnTo>
                    <a:pt x="f35" y="f29"/>
                  </a:lnTo>
                  <a:lnTo>
                    <a:pt x="f36" y="f27"/>
                  </a:lnTo>
                  <a:lnTo>
                    <a:pt x="f37" y="f25"/>
                  </a:lnTo>
                  <a:lnTo>
                    <a:pt x="f38" y="f39"/>
                  </a:lnTo>
                  <a:lnTo>
                    <a:pt x="f40" y="f41"/>
                  </a:lnTo>
                  <a:lnTo>
                    <a:pt x="f42" y="f43"/>
                  </a:lnTo>
                  <a:lnTo>
                    <a:pt x="f42" y="f44"/>
                  </a:lnTo>
                  <a:lnTo>
                    <a:pt x="f45" y="f46"/>
                  </a:lnTo>
                  <a:lnTo>
                    <a:pt x="f47" y="f48"/>
                  </a:lnTo>
                  <a:lnTo>
                    <a:pt x="f32" y="f49"/>
                  </a:lnTo>
                  <a:lnTo>
                    <a:pt x="f50" y="f1"/>
                  </a:lnTo>
                  <a:lnTo>
                    <a:pt x="f51" y="f13"/>
                  </a:lnTo>
                  <a:lnTo>
                    <a:pt x="f52" y="f11"/>
                  </a:lnTo>
                  <a:lnTo>
                    <a:pt x="f53"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0" name="Google Shape;146;p15">
              <a:extLst>
                <a:ext uri="{FF2B5EF4-FFF2-40B4-BE49-F238E27FC236}">
                  <a16:creationId xmlns:a16="http://schemas.microsoft.com/office/drawing/2014/main" id="{BBE2DAF5-809D-D28D-1834-C3569DF806F7}"/>
                </a:ext>
              </a:extLst>
            </p:cNvPr>
            <p:cNvSpPr/>
            <p:nvPr/>
          </p:nvSpPr>
          <p:spPr>
            <a:xfrm>
              <a:off x="5453536" y="2429231"/>
              <a:ext cx="47448" cy="78775"/>
            </a:xfrm>
            <a:custGeom>
              <a:avLst/>
              <a:gdLst>
                <a:gd name="f0" fmla="val w"/>
                <a:gd name="f1" fmla="val h"/>
                <a:gd name="f2" fmla="val 0"/>
                <a:gd name="f3" fmla="val 2519"/>
                <a:gd name="f4" fmla="val 4182"/>
                <a:gd name="f5" fmla="val 563"/>
                <a:gd name="f6" fmla="val 1"/>
                <a:gd name="f7" fmla="val 450"/>
                <a:gd name="f8" fmla="val 23"/>
                <a:gd name="f9" fmla="val 338"/>
                <a:gd name="f10" fmla="val 68"/>
                <a:gd name="f11" fmla="val 225"/>
                <a:gd name="f12" fmla="val 113"/>
                <a:gd name="f13" fmla="val 158"/>
                <a:gd name="f14" fmla="val 181"/>
                <a:gd name="f15" fmla="val 90"/>
                <a:gd name="f16" fmla="val 271"/>
                <a:gd name="f17" fmla="val 383"/>
                <a:gd name="f18" fmla="val 495"/>
                <a:gd name="f19" fmla="val 608"/>
                <a:gd name="f20" fmla="val 743"/>
                <a:gd name="f21" fmla="val 315"/>
                <a:gd name="f22" fmla="val 1507"/>
                <a:gd name="f23" fmla="val 630"/>
                <a:gd name="f24" fmla="val 2271"/>
                <a:gd name="f25" fmla="val 1282"/>
                <a:gd name="f26" fmla="val 3800"/>
                <a:gd name="f27" fmla="val 1327"/>
                <a:gd name="f28" fmla="val 3912"/>
                <a:gd name="f29" fmla="val 1417"/>
                <a:gd name="f30" fmla="val 4002"/>
                <a:gd name="f31" fmla="val 1529"/>
                <a:gd name="f32" fmla="val 4092"/>
                <a:gd name="f33" fmla="val 1619"/>
                <a:gd name="f34" fmla="val 4137"/>
                <a:gd name="f35" fmla="val 1731"/>
                <a:gd name="f36" fmla="val 1979"/>
                <a:gd name="f37" fmla="val 2091"/>
                <a:gd name="f38" fmla="val 4159"/>
                <a:gd name="f39" fmla="val 2203"/>
                <a:gd name="f40" fmla="val 2293"/>
                <a:gd name="f41" fmla="val 4070"/>
                <a:gd name="f42" fmla="val 2383"/>
                <a:gd name="f43" fmla="val 2451"/>
                <a:gd name="f44" fmla="val 2496"/>
                <a:gd name="f45" fmla="val 3822"/>
                <a:gd name="f46" fmla="val 2518"/>
                <a:gd name="f47" fmla="val 3710"/>
                <a:gd name="f48" fmla="val 3597"/>
                <a:gd name="f49" fmla="val 2473"/>
                <a:gd name="f50" fmla="val 3463"/>
                <a:gd name="f51" fmla="val 1821"/>
                <a:gd name="f52" fmla="val 1956"/>
                <a:gd name="f53" fmla="val 1192"/>
                <a:gd name="f54" fmla="val 1237"/>
                <a:gd name="f55" fmla="val 428"/>
                <a:gd name="f56" fmla="val 1169"/>
                <a:gd name="f57" fmla="val 293"/>
                <a:gd name="f58" fmla="val 1102"/>
                <a:gd name="f59" fmla="val 203"/>
                <a:gd name="f60" fmla="val 1012"/>
                <a:gd name="f61" fmla="val 900"/>
                <a:gd name="f62" fmla="val 46"/>
                <a:gd name="f63" fmla="val 787"/>
                <a:gd name="f64" fmla="val 675"/>
                <a:gd name="f65" fmla="*/ f0 1 2519"/>
                <a:gd name="f66" fmla="*/ f1 1 4182"/>
                <a:gd name="f67" fmla="val f2"/>
                <a:gd name="f68" fmla="val f3"/>
                <a:gd name="f69" fmla="val f4"/>
                <a:gd name="f70" fmla="+- f69 0 f67"/>
                <a:gd name="f71" fmla="+- f68 0 f67"/>
                <a:gd name="f72" fmla="*/ f71 1 2519"/>
                <a:gd name="f73" fmla="*/ f70 1 418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182">
                  <a:moveTo>
                    <a:pt x="f5" y="f6"/>
                  </a:moveTo>
                  <a:lnTo>
                    <a:pt x="f7" y="f8"/>
                  </a:lnTo>
                  <a:lnTo>
                    <a:pt x="f9" y="f10"/>
                  </a:lnTo>
                  <a:lnTo>
                    <a:pt x="f11" y="f12"/>
                  </a:lnTo>
                  <a:lnTo>
                    <a:pt x="f13" y="f14"/>
                  </a:lnTo>
                  <a:lnTo>
                    <a:pt x="f15" y="f16"/>
                  </a:lnTo>
                  <a:lnTo>
                    <a:pt x="f8" y="f17"/>
                  </a:lnTo>
                  <a:lnTo>
                    <a:pt x="f6" y="f18"/>
                  </a:lnTo>
                  <a:lnTo>
                    <a:pt x="f6" y="f19"/>
                  </a:lnTo>
                  <a:lnTo>
                    <a:pt x="f8" y="f20"/>
                  </a:lnTo>
                  <a:lnTo>
                    <a:pt x="f21" y="f22"/>
                  </a:lnTo>
                  <a:lnTo>
                    <a:pt x="f23" y="f24"/>
                  </a:lnTo>
                  <a:lnTo>
                    <a:pt x="f25" y="f26"/>
                  </a:lnTo>
                  <a:lnTo>
                    <a:pt x="f27" y="f28"/>
                  </a:lnTo>
                  <a:lnTo>
                    <a:pt x="f29" y="f30"/>
                  </a:lnTo>
                  <a:lnTo>
                    <a:pt x="f31" y="f32"/>
                  </a:lnTo>
                  <a:lnTo>
                    <a:pt x="f33" y="f34"/>
                  </a:lnTo>
                  <a:lnTo>
                    <a:pt x="f35" y="f4"/>
                  </a:lnTo>
                  <a:lnTo>
                    <a:pt x="f36" y="f4"/>
                  </a:lnTo>
                  <a:lnTo>
                    <a:pt x="f37" y="f38"/>
                  </a:lnTo>
                  <a:lnTo>
                    <a:pt x="f39" y="f34"/>
                  </a:lnTo>
                  <a:lnTo>
                    <a:pt x="f40" y="f41"/>
                  </a:lnTo>
                  <a:lnTo>
                    <a:pt x="f42" y="f30"/>
                  </a:lnTo>
                  <a:lnTo>
                    <a:pt x="f43" y="f28"/>
                  </a:lnTo>
                  <a:lnTo>
                    <a:pt x="f44" y="f45"/>
                  </a:lnTo>
                  <a:lnTo>
                    <a:pt x="f46" y="f47"/>
                  </a:lnTo>
                  <a:lnTo>
                    <a:pt x="f44" y="f48"/>
                  </a:lnTo>
                  <a:lnTo>
                    <a:pt x="f49" y="f50"/>
                  </a:lnTo>
                  <a:lnTo>
                    <a:pt x="f51" y="f52"/>
                  </a:lnTo>
                  <a:lnTo>
                    <a:pt x="f22" y="f53"/>
                  </a:lnTo>
                  <a:lnTo>
                    <a:pt x="f54" y="f55"/>
                  </a:lnTo>
                  <a:lnTo>
                    <a:pt x="f56" y="f57"/>
                  </a:lnTo>
                  <a:lnTo>
                    <a:pt x="f58" y="f59"/>
                  </a:lnTo>
                  <a:lnTo>
                    <a:pt x="f60" y="f12"/>
                  </a:lnTo>
                  <a:lnTo>
                    <a:pt x="f61" y="f62"/>
                  </a:lnTo>
                  <a:lnTo>
                    <a:pt x="f63" y="f8"/>
                  </a:lnTo>
                  <a:lnTo>
                    <a:pt x="f6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1" name="Google Shape;147;p15">
              <a:extLst>
                <a:ext uri="{FF2B5EF4-FFF2-40B4-BE49-F238E27FC236}">
                  <a16:creationId xmlns:a16="http://schemas.microsoft.com/office/drawing/2014/main" id="{34E7A74E-B0C5-4124-0F87-B6A48C64CC99}"/>
                </a:ext>
              </a:extLst>
            </p:cNvPr>
            <p:cNvSpPr/>
            <p:nvPr/>
          </p:nvSpPr>
          <p:spPr>
            <a:xfrm>
              <a:off x="6770464" y="1556509"/>
              <a:ext cx="608505" cy="1357600"/>
            </a:xfrm>
            <a:custGeom>
              <a:avLst/>
              <a:gdLst>
                <a:gd name="f0" fmla="val w"/>
                <a:gd name="f1" fmla="val h"/>
                <a:gd name="f2" fmla="val 0"/>
                <a:gd name="f3" fmla="val 32303"/>
                <a:gd name="f4" fmla="val 72069"/>
                <a:gd name="f5" fmla="val 5530"/>
                <a:gd name="f6" fmla="val 5058"/>
                <a:gd name="f7" fmla="val 23"/>
                <a:gd name="f8" fmla="val 4564"/>
                <a:gd name="f9" fmla="val 68"/>
                <a:gd name="f10" fmla="val 4069"/>
                <a:gd name="f11" fmla="val 158"/>
                <a:gd name="f12" fmla="val 3619"/>
                <a:gd name="f13" fmla="val 270"/>
                <a:gd name="f14" fmla="val 3192"/>
                <a:gd name="f15" fmla="val 450"/>
                <a:gd name="f16" fmla="val 2788"/>
                <a:gd name="f17" fmla="val 652"/>
                <a:gd name="f18" fmla="val 2428"/>
                <a:gd name="f19" fmla="val 900"/>
                <a:gd name="f20" fmla="val 2091"/>
                <a:gd name="f21" fmla="val 1192"/>
                <a:gd name="f22" fmla="val 1776"/>
                <a:gd name="f23" fmla="val 1529"/>
                <a:gd name="f24" fmla="val 1484"/>
                <a:gd name="f25" fmla="val 1911"/>
                <a:gd name="f26" fmla="val 1237"/>
                <a:gd name="f27" fmla="val 2316"/>
                <a:gd name="f28" fmla="val 1012"/>
                <a:gd name="f29" fmla="val 2765"/>
                <a:gd name="f30" fmla="val 810"/>
                <a:gd name="f31" fmla="val 3260"/>
                <a:gd name="f32" fmla="val 630"/>
                <a:gd name="f33" fmla="val 3777"/>
                <a:gd name="f34" fmla="val 472"/>
                <a:gd name="f35" fmla="val 4316"/>
                <a:gd name="f36" fmla="val 337"/>
                <a:gd name="f37" fmla="val 4901"/>
                <a:gd name="f38" fmla="val 225"/>
                <a:gd name="f39" fmla="val 5508"/>
                <a:gd name="f40" fmla="val 135"/>
                <a:gd name="f41" fmla="val 6160"/>
                <a:gd name="f42" fmla="val 90"/>
                <a:gd name="f43" fmla="val 6812"/>
                <a:gd name="f44" fmla="val 7508"/>
                <a:gd name="f45" fmla="val 8228"/>
                <a:gd name="f46" fmla="val 8970"/>
                <a:gd name="f47" fmla="val 9734"/>
                <a:gd name="f48" fmla="val 45"/>
                <a:gd name="f49" fmla="val 10521"/>
                <a:gd name="f50" fmla="val 11330"/>
                <a:gd name="f51" fmla="val 12139"/>
                <a:gd name="f52" fmla="val 12993"/>
                <a:gd name="f53" fmla="val 427"/>
                <a:gd name="f54" fmla="val 14702"/>
                <a:gd name="f55" fmla="val 675"/>
                <a:gd name="f56" fmla="val 16500"/>
                <a:gd name="f57" fmla="val 967"/>
                <a:gd name="f58" fmla="val 18298"/>
                <a:gd name="f59" fmla="val 1304"/>
                <a:gd name="f60" fmla="val 20164"/>
                <a:gd name="f61" fmla="val 1686"/>
                <a:gd name="f62" fmla="val 22030"/>
                <a:gd name="f63" fmla="val 23918"/>
                <a:gd name="f64" fmla="val 2518"/>
                <a:gd name="f65" fmla="val 25806"/>
                <a:gd name="f66" fmla="val 2967"/>
                <a:gd name="f67" fmla="val 27672"/>
                <a:gd name="f68" fmla="val 3417"/>
                <a:gd name="f69" fmla="val 29515"/>
                <a:gd name="f70" fmla="val 3889"/>
                <a:gd name="f71" fmla="val 31336"/>
                <a:gd name="f72" fmla="val 4811"/>
                <a:gd name="f73" fmla="val 34865"/>
                <a:gd name="f74" fmla="val 6474"/>
                <a:gd name="f75" fmla="val 41047"/>
                <a:gd name="f76" fmla="val 7149"/>
                <a:gd name="f77" fmla="val 43565"/>
                <a:gd name="f78" fmla="val 7396"/>
                <a:gd name="f79" fmla="val 44644"/>
                <a:gd name="f80" fmla="val 7621"/>
                <a:gd name="f81" fmla="val 45588"/>
                <a:gd name="f82" fmla="val 8003"/>
                <a:gd name="f83" fmla="val 47386"/>
                <a:gd name="f84" fmla="val 8430"/>
                <a:gd name="f85" fmla="val 49162"/>
                <a:gd name="f86" fmla="val 8879"/>
                <a:gd name="f87" fmla="val 50938"/>
                <a:gd name="f88" fmla="val 9352"/>
                <a:gd name="f89" fmla="val 52714"/>
                <a:gd name="f90" fmla="val 9846"/>
                <a:gd name="f91" fmla="val 54490"/>
                <a:gd name="f92" fmla="val 10341"/>
                <a:gd name="f93" fmla="val 56243"/>
                <a:gd name="f94" fmla="val 10858"/>
                <a:gd name="f95" fmla="val 57996"/>
                <a:gd name="f96" fmla="val 11397"/>
                <a:gd name="f97" fmla="val 59750"/>
                <a:gd name="f98" fmla="val 11689"/>
                <a:gd name="f99" fmla="val 60761"/>
                <a:gd name="f100" fmla="val 12049"/>
                <a:gd name="f101" fmla="val 62133"/>
                <a:gd name="f102" fmla="val 12454"/>
                <a:gd name="f103" fmla="val 63729"/>
                <a:gd name="f104" fmla="val 12881"/>
                <a:gd name="f105" fmla="val 65415"/>
                <a:gd name="f106" fmla="val 13353"/>
                <a:gd name="f107" fmla="val 67056"/>
                <a:gd name="f108" fmla="val 13578"/>
                <a:gd name="f109" fmla="val 67820"/>
                <a:gd name="f110" fmla="val 13802"/>
                <a:gd name="f111" fmla="val 68517"/>
                <a:gd name="f112" fmla="val 14027"/>
                <a:gd name="f113" fmla="val 69146"/>
                <a:gd name="f114" fmla="val 14252"/>
                <a:gd name="f115" fmla="val 69663"/>
                <a:gd name="f116" fmla="val 14454"/>
                <a:gd name="f117" fmla="val 70090"/>
                <a:gd name="f118" fmla="val 14544"/>
                <a:gd name="f119" fmla="val 70248"/>
                <a:gd name="f120" fmla="val 14634"/>
                <a:gd name="f121" fmla="val 70382"/>
                <a:gd name="f122" fmla="val 14949"/>
                <a:gd name="f123" fmla="val 70720"/>
                <a:gd name="f124" fmla="val 15286"/>
                <a:gd name="f125" fmla="val 71012"/>
                <a:gd name="f126" fmla="val 15646"/>
                <a:gd name="f127" fmla="val 71259"/>
                <a:gd name="f128" fmla="val 16028"/>
                <a:gd name="f129" fmla="val 71484"/>
                <a:gd name="f130" fmla="val 16410"/>
                <a:gd name="f131" fmla="val 71641"/>
                <a:gd name="f132" fmla="val 16792"/>
                <a:gd name="f133" fmla="val 71776"/>
                <a:gd name="f134" fmla="val 17197"/>
                <a:gd name="f135" fmla="val 71889"/>
                <a:gd name="f136" fmla="val 17624"/>
                <a:gd name="f137" fmla="val 71978"/>
                <a:gd name="f138" fmla="val 18051"/>
                <a:gd name="f139" fmla="val 72023"/>
                <a:gd name="f140" fmla="val 18478"/>
                <a:gd name="f141" fmla="val 72046"/>
                <a:gd name="f142" fmla="val 18905"/>
                <a:gd name="f143" fmla="val 72068"/>
                <a:gd name="f144" fmla="val 19355"/>
                <a:gd name="f145" fmla="val 20231"/>
                <a:gd name="f146" fmla="val 72001"/>
                <a:gd name="f147" fmla="val 21108"/>
                <a:gd name="f148" fmla="val 21827"/>
                <a:gd name="f149" fmla="val 71799"/>
                <a:gd name="f150" fmla="val 22637"/>
                <a:gd name="f151" fmla="val 71664"/>
                <a:gd name="f152" fmla="val 23491"/>
                <a:gd name="f153" fmla="val 71506"/>
                <a:gd name="f154" fmla="val 24390"/>
                <a:gd name="f155" fmla="val 71304"/>
                <a:gd name="f156" fmla="val 26256"/>
                <a:gd name="f157" fmla="val 70899"/>
                <a:gd name="f158" fmla="val 27177"/>
                <a:gd name="f159" fmla="val 70675"/>
                <a:gd name="f160" fmla="val 28077"/>
                <a:gd name="f161" fmla="val 70427"/>
                <a:gd name="f162" fmla="val 28908"/>
                <a:gd name="f163" fmla="val 70203"/>
                <a:gd name="f164" fmla="val 29718"/>
                <a:gd name="f165" fmla="val 69955"/>
                <a:gd name="f166" fmla="val 30437"/>
                <a:gd name="f167" fmla="val 69731"/>
                <a:gd name="f168" fmla="val 31044"/>
                <a:gd name="f169" fmla="val 69506"/>
                <a:gd name="f170" fmla="val 31561"/>
                <a:gd name="f171" fmla="val 69281"/>
                <a:gd name="f172" fmla="val 31965"/>
                <a:gd name="f173" fmla="val 69079"/>
                <a:gd name="f174" fmla="val 32100"/>
                <a:gd name="f175" fmla="val 68989"/>
                <a:gd name="f176" fmla="val 32213"/>
                <a:gd name="f177" fmla="val 68899"/>
                <a:gd name="f178" fmla="val 32280"/>
                <a:gd name="f179" fmla="val 68831"/>
                <a:gd name="f180" fmla="val 68741"/>
                <a:gd name="f181" fmla="val 68157"/>
                <a:gd name="f182" fmla="val 67573"/>
                <a:gd name="f183" fmla="val 32258"/>
                <a:gd name="f184" fmla="val 66966"/>
                <a:gd name="f185" fmla="val 66336"/>
                <a:gd name="f186" fmla="val 32123"/>
                <a:gd name="f187" fmla="val 65707"/>
                <a:gd name="f188" fmla="val 32033"/>
                <a:gd name="f189" fmla="val 65055"/>
                <a:gd name="f190" fmla="val 31808"/>
                <a:gd name="f191" fmla="val 63774"/>
                <a:gd name="f192" fmla="val 31538"/>
                <a:gd name="f193" fmla="val 62492"/>
                <a:gd name="f194" fmla="val 31246"/>
                <a:gd name="f195" fmla="val 61233"/>
                <a:gd name="f196" fmla="val 30684"/>
                <a:gd name="f197" fmla="val 58896"/>
                <a:gd name="f198" fmla="val 29268"/>
                <a:gd name="f199" fmla="val 52736"/>
                <a:gd name="f200" fmla="val 28166"/>
                <a:gd name="f201" fmla="val 47971"/>
                <a:gd name="f202" fmla="val 26930"/>
                <a:gd name="f203" fmla="val 42643"/>
                <a:gd name="f204" fmla="val 25626"/>
                <a:gd name="f205" fmla="val 37181"/>
                <a:gd name="f206" fmla="val 24345"/>
                <a:gd name="f207" fmla="val 31988"/>
                <a:gd name="f208" fmla="val 23761"/>
                <a:gd name="f209" fmla="val 29605"/>
                <a:gd name="f210" fmla="val 23199"/>
                <a:gd name="f211" fmla="val 27447"/>
                <a:gd name="f212" fmla="val 22704"/>
                <a:gd name="f213" fmla="val 25582"/>
                <a:gd name="f214" fmla="val 22254"/>
                <a:gd name="f215" fmla="val 24008"/>
                <a:gd name="f216" fmla="val 21872"/>
                <a:gd name="f217" fmla="val 22727"/>
                <a:gd name="f218" fmla="val 21378"/>
                <a:gd name="f219" fmla="val 21153"/>
                <a:gd name="f220" fmla="val 20816"/>
                <a:gd name="f221" fmla="val 19377"/>
                <a:gd name="f222" fmla="val 20141"/>
                <a:gd name="f223" fmla="val 17422"/>
                <a:gd name="f224" fmla="val 19782"/>
                <a:gd name="f225" fmla="val 16388"/>
                <a:gd name="f226" fmla="val 15354"/>
                <a:gd name="f227" fmla="val 18950"/>
                <a:gd name="f228" fmla="val 14297"/>
                <a:gd name="f229" fmla="val 18500"/>
                <a:gd name="f230" fmla="val 13218"/>
                <a:gd name="f231" fmla="val 18028"/>
                <a:gd name="f232" fmla="val 17534"/>
                <a:gd name="f233" fmla="val 11083"/>
                <a:gd name="f234" fmla="val 17017"/>
                <a:gd name="f235" fmla="val 10026"/>
                <a:gd name="f236" fmla="val 16477"/>
                <a:gd name="f237" fmla="val 8992"/>
                <a:gd name="f238" fmla="val 15893"/>
                <a:gd name="f239" fmla="val 7981"/>
                <a:gd name="f240" fmla="val 6991"/>
                <a:gd name="f241" fmla="val 14679"/>
                <a:gd name="f242" fmla="val 6047"/>
                <a:gd name="f243" fmla="val 5148"/>
                <a:gd name="f244" fmla="val 13690"/>
                <a:gd name="f245" fmla="val 4721"/>
                <a:gd name="f246" fmla="val 13330"/>
                <a:gd name="f247" fmla="val 4294"/>
                <a:gd name="f248" fmla="val 12633"/>
                <a:gd name="f249" fmla="val 3507"/>
                <a:gd name="f250" fmla="val 12274"/>
                <a:gd name="f251" fmla="val 3125"/>
                <a:gd name="f252" fmla="val 11892"/>
                <a:gd name="f253" fmla="val 11532"/>
                <a:gd name="f254" fmla="val 11150"/>
                <a:gd name="f255" fmla="val 2113"/>
                <a:gd name="f256" fmla="val 10745"/>
                <a:gd name="f257" fmla="val 1821"/>
                <a:gd name="f258" fmla="val 10363"/>
                <a:gd name="f259" fmla="val 9958"/>
                <a:gd name="f260" fmla="val 1282"/>
                <a:gd name="f261" fmla="val 9531"/>
                <a:gd name="f262" fmla="val 1034"/>
                <a:gd name="f263" fmla="val 9127"/>
                <a:gd name="f264" fmla="val 8700"/>
                <a:gd name="f265" fmla="val 8273"/>
                <a:gd name="f266" fmla="val 7823"/>
                <a:gd name="f267" fmla="val 315"/>
                <a:gd name="f268" fmla="val 7373"/>
                <a:gd name="f269" fmla="val 203"/>
                <a:gd name="f270" fmla="val 6924"/>
                <a:gd name="f271" fmla="val 6002"/>
                <a:gd name="f272" fmla="*/ f0 1 32303"/>
                <a:gd name="f273" fmla="*/ f1 1 72069"/>
                <a:gd name="f274" fmla="val f2"/>
                <a:gd name="f275" fmla="val f3"/>
                <a:gd name="f276" fmla="val f4"/>
                <a:gd name="f277" fmla="+- f276 0 f274"/>
                <a:gd name="f278" fmla="+- f275 0 f274"/>
                <a:gd name="f279" fmla="*/ f278 1 32303"/>
                <a:gd name="f280" fmla="*/ f277 1 72069"/>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2303" h="7206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7" y="f44"/>
                  </a:lnTo>
                  <a:lnTo>
                    <a:pt x="f2" y="f45"/>
                  </a:lnTo>
                  <a:lnTo>
                    <a:pt x="f2" y="f46"/>
                  </a:lnTo>
                  <a:lnTo>
                    <a:pt x="f7" y="f47"/>
                  </a:lnTo>
                  <a:lnTo>
                    <a:pt x="f48" y="f49"/>
                  </a:lnTo>
                  <a:lnTo>
                    <a:pt x="f42" y="f50"/>
                  </a:lnTo>
                  <a:lnTo>
                    <a:pt x="f11" y="f51"/>
                  </a:lnTo>
                  <a:lnTo>
                    <a:pt x="f38" y="f52"/>
                  </a:lnTo>
                  <a:lnTo>
                    <a:pt x="f53" y="f54"/>
                  </a:lnTo>
                  <a:lnTo>
                    <a:pt x="f55" y="f56"/>
                  </a:lnTo>
                  <a:lnTo>
                    <a:pt x="f57" y="f58"/>
                  </a:lnTo>
                  <a:lnTo>
                    <a:pt x="f59" y="f60"/>
                  </a:lnTo>
                  <a:lnTo>
                    <a:pt x="f61" y="f62"/>
                  </a:lnTo>
                  <a:lnTo>
                    <a:pt x="f20"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45" y="f146"/>
                  </a:lnTo>
                  <a:lnTo>
                    <a:pt x="f147" y="f135"/>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3" y="f180"/>
                  </a:lnTo>
                  <a:lnTo>
                    <a:pt x="f3" y="f181"/>
                  </a:lnTo>
                  <a:lnTo>
                    <a:pt x="f3" y="f182"/>
                  </a:lnTo>
                  <a:lnTo>
                    <a:pt x="f183" y="f184"/>
                  </a:lnTo>
                  <a:lnTo>
                    <a:pt x="f176"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1" y="f226"/>
                  </a:lnTo>
                  <a:lnTo>
                    <a:pt x="f227" y="f228"/>
                  </a:lnTo>
                  <a:lnTo>
                    <a:pt x="f229" y="f230"/>
                  </a:lnTo>
                  <a:lnTo>
                    <a:pt x="f231" y="f51"/>
                  </a:lnTo>
                  <a:lnTo>
                    <a:pt x="f232" y="f233"/>
                  </a:lnTo>
                  <a:lnTo>
                    <a:pt x="f234" y="f235"/>
                  </a:lnTo>
                  <a:lnTo>
                    <a:pt x="f236" y="f237"/>
                  </a:lnTo>
                  <a:lnTo>
                    <a:pt x="f238" y="f239"/>
                  </a:lnTo>
                  <a:lnTo>
                    <a:pt x="f124" y="f240"/>
                  </a:lnTo>
                  <a:lnTo>
                    <a:pt x="f241" y="f242"/>
                  </a:lnTo>
                  <a:lnTo>
                    <a:pt x="f112" y="f243"/>
                  </a:lnTo>
                  <a:lnTo>
                    <a:pt x="f244" y="f245"/>
                  </a:lnTo>
                  <a:lnTo>
                    <a:pt x="f246" y="f247"/>
                  </a:lnTo>
                  <a:lnTo>
                    <a:pt x="f52" y="f70"/>
                  </a:lnTo>
                  <a:lnTo>
                    <a:pt x="f248" y="f249"/>
                  </a:lnTo>
                  <a:lnTo>
                    <a:pt x="f250" y="f251"/>
                  </a:lnTo>
                  <a:lnTo>
                    <a:pt x="f252" y="f29"/>
                  </a:lnTo>
                  <a:lnTo>
                    <a:pt x="f253" y="f18"/>
                  </a:lnTo>
                  <a:lnTo>
                    <a:pt x="f254" y="f255"/>
                  </a:lnTo>
                  <a:lnTo>
                    <a:pt x="f256" y="f257"/>
                  </a:lnTo>
                  <a:lnTo>
                    <a:pt x="f258" y="f23"/>
                  </a:lnTo>
                  <a:lnTo>
                    <a:pt x="f259" y="f260"/>
                  </a:lnTo>
                  <a:lnTo>
                    <a:pt x="f261" y="f262"/>
                  </a:lnTo>
                  <a:lnTo>
                    <a:pt x="f263" y="f30"/>
                  </a:lnTo>
                  <a:lnTo>
                    <a:pt x="f264" y="f32"/>
                  </a:lnTo>
                  <a:lnTo>
                    <a:pt x="f265" y="f15"/>
                  </a:lnTo>
                  <a:lnTo>
                    <a:pt x="f266" y="f267"/>
                  </a:lnTo>
                  <a:lnTo>
                    <a:pt x="f268" y="f269"/>
                  </a:lnTo>
                  <a:lnTo>
                    <a:pt x="f270" y="f42"/>
                  </a:lnTo>
                  <a:lnTo>
                    <a:pt x="f74" y="f48"/>
                  </a:lnTo>
                  <a:lnTo>
                    <a:pt x="f271"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2" name="Google Shape;148;p15">
              <a:extLst>
                <a:ext uri="{FF2B5EF4-FFF2-40B4-BE49-F238E27FC236}">
                  <a16:creationId xmlns:a16="http://schemas.microsoft.com/office/drawing/2014/main" id="{AF5499D5-CFAC-045F-2DBA-493803104378}"/>
                </a:ext>
              </a:extLst>
            </p:cNvPr>
            <p:cNvSpPr/>
            <p:nvPr/>
          </p:nvSpPr>
          <p:spPr>
            <a:xfrm>
              <a:off x="6843287" y="1556930"/>
              <a:ext cx="372663" cy="1349992"/>
            </a:xfrm>
            <a:custGeom>
              <a:avLst/>
              <a:gdLst>
                <a:gd name="f0" fmla="val w"/>
                <a:gd name="f1" fmla="val h"/>
                <a:gd name="f2" fmla="val 0"/>
                <a:gd name="f3" fmla="val 19783"/>
                <a:gd name="f4" fmla="val 71665"/>
                <a:gd name="f5" fmla="val 1215"/>
                <a:gd name="f6" fmla="val 1"/>
                <a:gd name="f7" fmla="val 720"/>
                <a:gd name="f8" fmla="val 46"/>
                <a:gd name="f9" fmla="val 203"/>
                <a:gd name="f10" fmla="val 136"/>
                <a:gd name="f11" fmla="val 181"/>
                <a:gd name="f12" fmla="val 585"/>
                <a:gd name="f13" fmla="val 2339"/>
                <a:gd name="f14" fmla="val 1237"/>
                <a:gd name="f15" fmla="val 4497"/>
                <a:gd name="f16" fmla="val 1911"/>
                <a:gd name="f17" fmla="val 6655"/>
                <a:gd name="f18" fmla="val 2608"/>
                <a:gd name="f19" fmla="val 8813"/>
                <a:gd name="f20" fmla="val 4024"/>
                <a:gd name="f21" fmla="val 13084"/>
                <a:gd name="f22" fmla="val 4699"/>
                <a:gd name="f23" fmla="val 15242"/>
                <a:gd name="f24" fmla="val 5351"/>
                <a:gd name="f25" fmla="val 17377"/>
                <a:gd name="f26" fmla="val 6879"/>
                <a:gd name="f27" fmla="val 22570"/>
                <a:gd name="f28" fmla="val 8363"/>
                <a:gd name="f29" fmla="val 27785"/>
                <a:gd name="f30" fmla="val 9105"/>
                <a:gd name="f31" fmla="val 30393"/>
                <a:gd name="f32" fmla="val 9802"/>
                <a:gd name="f33" fmla="val 33000"/>
                <a:gd name="f34" fmla="val 10498"/>
                <a:gd name="f35" fmla="val 35608"/>
                <a:gd name="f36" fmla="val 11173"/>
                <a:gd name="f37" fmla="val 38238"/>
                <a:gd name="f38" fmla="val 12454"/>
                <a:gd name="f39" fmla="val 43251"/>
                <a:gd name="f40" fmla="val 13061"/>
                <a:gd name="f41" fmla="val 45746"/>
                <a:gd name="f42" fmla="val 13668"/>
                <a:gd name="f43" fmla="val 48263"/>
                <a:gd name="f44" fmla="val 14252"/>
                <a:gd name="f45" fmla="val 50781"/>
                <a:gd name="f46" fmla="val 14814"/>
                <a:gd name="f47" fmla="val 53299"/>
                <a:gd name="f48" fmla="val 15354"/>
                <a:gd name="f49" fmla="val 55816"/>
                <a:gd name="f50" fmla="val 15848"/>
                <a:gd name="f51" fmla="val 58357"/>
                <a:gd name="f52" fmla="val 16478"/>
                <a:gd name="f53" fmla="val 61684"/>
                <a:gd name="f54" fmla="val 17130"/>
                <a:gd name="f55" fmla="val 65033"/>
                <a:gd name="f56" fmla="val 17467"/>
                <a:gd name="f57" fmla="val 66696"/>
                <a:gd name="f58" fmla="val 17804"/>
                <a:gd name="f59" fmla="val 68360"/>
                <a:gd name="f60" fmla="val 18186"/>
                <a:gd name="f61" fmla="val 70023"/>
                <a:gd name="f62" fmla="val 18568"/>
                <a:gd name="f63" fmla="val 71664"/>
                <a:gd name="f64" fmla="val 19782"/>
                <a:gd name="f65" fmla="val 71439"/>
                <a:gd name="f66" fmla="val 19400"/>
                <a:gd name="f67" fmla="val 69843"/>
                <a:gd name="f68" fmla="val 19063"/>
                <a:gd name="f69" fmla="val 68247"/>
                <a:gd name="f70" fmla="val 18726"/>
                <a:gd name="f71" fmla="val 66651"/>
                <a:gd name="f72" fmla="val 18388"/>
                <a:gd name="f73" fmla="val 65055"/>
                <a:gd name="f74" fmla="val 17759"/>
                <a:gd name="f75" fmla="val 61841"/>
                <a:gd name="f76" fmla="val 17152"/>
                <a:gd name="f77" fmla="val 58626"/>
                <a:gd name="f78" fmla="val 16635"/>
                <a:gd name="f79" fmla="val 56019"/>
                <a:gd name="f80" fmla="val 16096"/>
                <a:gd name="f81" fmla="val 53434"/>
                <a:gd name="f82" fmla="val 15534"/>
                <a:gd name="f83" fmla="val 50849"/>
                <a:gd name="f84" fmla="val 14927"/>
                <a:gd name="f85" fmla="val 14320"/>
                <a:gd name="f86" fmla="val 45678"/>
                <a:gd name="f87" fmla="val 13690"/>
                <a:gd name="f88" fmla="val 43093"/>
                <a:gd name="f89" fmla="val 12387"/>
                <a:gd name="f90" fmla="val 37968"/>
                <a:gd name="f91" fmla="val 11735"/>
                <a:gd name="f92" fmla="val 35405"/>
                <a:gd name="f93" fmla="val 11060"/>
                <a:gd name="f94" fmla="val 32865"/>
                <a:gd name="f95" fmla="val 10363"/>
                <a:gd name="f96" fmla="val 30325"/>
                <a:gd name="f97" fmla="val 9667"/>
                <a:gd name="f98" fmla="val 8228"/>
                <a:gd name="f99" fmla="val 22705"/>
                <a:gd name="f100" fmla="val 6722"/>
                <a:gd name="f101" fmla="val 17669"/>
                <a:gd name="f102" fmla="val 6048"/>
                <a:gd name="f103" fmla="val 15467"/>
                <a:gd name="f104" fmla="val 13264"/>
                <a:gd name="f105" fmla="val 3912"/>
                <a:gd name="f106" fmla="val 8858"/>
                <a:gd name="f107" fmla="val 3193"/>
                <a:gd name="f108" fmla="val 2518"/>
                <a:gd name="f109" fmla="val 4429"/>
                <a:gd name="f110" fmla="val 1844"/>
                <a:gd name="f111" fmla="val 2226"/>
                <a:gd name="f112" fmla="*/ f0 1 19783"/>
                <a:gd name="f113" fmla="*/ f1 1 71665"/>
                <a:gd name="f114" fmla="val f2"/>
                <a:gd name="f115" fmla="val f3"/>
                <a:gd name="f116" fmla="val f4"/>
                <a:gd name="f117" fmla="+- f116 0 f114"/>
                <a:gd name="f118" fmla="+- f115 0 f114"/>
                <a:gd name="f119" fmla="*/ f118 1 19783"/>
                <a:gd name="f120" fmla="*/ f117 1 7166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19783" h="71665">
                  <a:moveTo>
                    <a:pt x="f5" y="f6"/>
                  </a:moveTo>
                  <a:lnTo>
                    <a:pt x="f7" y="f8"/>
                  </a:lnTo>
                  <a:lnTo>
                    <a:pt x="f9" y="f10"/>
                  </a:lnTo>
                  <a:lnTo>
                    <a:pt x="f6"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43"/>
                  </a:lnTo>
                  <a:lnTo>
                    <a:pt x="f85" y="f86"/>
                  </a:lnTo>
                  <a:lnTo>
                    <a:pt x="f87" y="f88"/>
                  </a:lnTo>
                  <a:lnTo>
                    <a:pt x="f89" y="f90"/>
                  </a:lnTo>
                  <a:lnTo>
                    <a:pt x="f91" y="f92"/>
                  </a:lnTo>
                  <a:lnTo>
                    <a:pt x="f93" y="f94"/>
                  </a:lnTo>
                  <a:lnTo>
                    <a:pt x="f95" y="f96"/>
                  </a:lnTo>
                  <a:lnTo>
                    <a:pt x="f97" y="f29"/>
                  </a:lnTo>
                  <a:lnTo>
                    <a:pt x="f98" y="f99"/>
                  </a:lnTo>
                  <a:lnTo>
                    <a:pt x="f100" y="f101"/>
                  </a:lnTo>
                  <a:lnTo>
                    <a:pt x="f102" y="f103"/>
                  </a:lnTo>
                  <a:lnTo>
                    <a:pt x="f24" y="f104"/>
                  </a:lnTo>
                  <a:lnTo>
                    <a:pt x="f105" y="f106"/>
                  </a:lnTo>
                  <a:lnTo>
                    <a:pt x="f107" y="f17"/>
                  </a:lnTo>
                  <a:lnTo>
                    <a:pt x="f108" y="f109"/>
                  </a:lnTo>
                  <a:lnTo>
                    <a:pt x="f110" y="f111"/>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3" name="Google Shape;149;p15">
              <a:extLst>
                <a:ext uri="{FF2B5EF4-FFF2-40B4-BE49-F238E27FC236}">
                  <a16:creationId xmlns:a16="http://schemas.microsoft.com/office/drawing/2014/main" id="{AA84D827-216F-B3D3-E2CA-9BE81663354C}"/>
                </a:ext>
              </a:extLst>
            </p:cNvPr>
            <p:cNvSpPr/>
            <p:nvPr/>
          </p:nvSpPr>
          <p:spPr>
            <a:xfrm>
              <a:off x="7233717" y="2604970"/>
              <a:ext cx="52952" cy="152037"/>
            </a:xfrm>
            <a:custGeom>
              <a:avLst/>
              <a:gdLst>
                <a:gd name="f0" fmla="val 360"/>
                <a:gd name="f1" fmla="val 180"/>
                <a:gd name="f2" fmla="val w"/>
                <a:gd name="f3" fmla="val h"/>
                <a:gd name="f4" fmla="val 0"/>
                <a:gd name="f5" fmla="val 2811"/>
                <a:gd name="f6" fmla="val 8071"/>
                <a:gd name="f7" fmla="val 472"/>
                <a:gd name="f8" fmla="val 1"/>
                <a:gd name="f9" fmla="val 46"/>
                <a:gd name="f10" fmla="val 270"/>
                <a:gd name="f11" fmla="val 91"/>
                <a:gd name="f12" fmla="val 158"/>
                <a:gd name="f13" fmla="val 90"/>
                <a:gd name="f14" fmla="val 248"/>
                <a:gd name="f15" fmla="val 45"/>
                <a:gd name="f16" fmla="val 473"/>
                <a:gd name="f17" fmla="val 585"/>
                <a:gd name="f18" fmla="val 742"/>
                <a:gd name="f19" fmla="val 2451"/>
                <a:gd name="f20" fmla="val 720"/>
                <a:gd name="f21" fmla="val 4182"/>
                <a:gd name="f22" fmla="val 899"/>
                <a:gd name="f23" fmla="val 5058"/>
                <a:gd name="f24" fmla="val 1102"/>
                <a:gd name="f25" fmla="val 5913"/>
                <a:gd name="f26" fmla="val 1327"/>
                <a:gd name="f27" fmla="val 6767"/>
                <a:gd name="f28" fmla="val 1574"/>
                <a:gd name="f29" fmla="val 7621"/>
                <a:gd name="f30" fmla="val 1619"/>
                <a:gd name="f31" fmla="val 7756"/>
                <a:gd name="f32" fmla="val 1686"/>
                <a:gd name="f33" fmla="val 7846"/>
                <a:gd name="f34" fmla="val 1776"/>
                <a:gd name="f35" fmla="val 7936"/>
                <a:gd name="f36" fmla="val 1889"/>
                <a:gd name="f37" fmla="val 8003"/>
                <a:gd name="f38" fmla="val 2001"/>
                <a:gd name="f39" fmla="val 8048"/>
                <a:gd name="f40" fmla="val 2113"/>
                <a:gd name="f41" fmla="val 2226"/>
                <a:gd name="f42" fmla="val 2338"/>
                <a:gd name="f43" fmla="val 2563"/>
                <a:gd name="f44" fmla="val 7958"/>
                <a:gd name="f45" fmla="val 2653"/>
                <a:gd name="f46" fmla="val 7891"/>
                <a:gd name="f47" fmla="val 2720"/>
                <a:gd name="f48" fmla="val 7801"/>
                <a:gd name="f49" fmla="val 2765"/>
                <a:gd name="f50" fmla="val 7711"/>
                <a:gd name="f51" fmla="val 2788"/>
                <a:gd name="f52" fmla="val 7599"/>
                <a:gd name="f53" fmla="val 2810"/>
                <a:gd name="f54" fmla="val 7486"/>
                <a:gd name="f55" fmla="val 7329"/>
                <a:gd name="f56" fmla="val 2540"/>
                <a:gd name="f57" fmla="val 6497"/>
                <a:gd name="f58" fmla="val 2316"/>
                <a:gd name="f59" fmla="val 5643"/>
                <a:gd name="f60" fmla="val 4766"/>
                <a:gd name="f61" fmla="val 1933"/>
                <a:gd name="f62" fmla="val 3912"/>
                <a:gd name="f63" fmla="val 2181"/>
                <a:gd name="f64" fmla="val 1214"/>
                <a:gd name="f65" fmla="val 450"/>
                <a:gd name="f66" fmla="val 1169"/>
                <a:gd name="f67" fmla="val 315"/>
                <a:gd name="f68" fmla="val 203"/>
                <a:gd name="f69" fmla="val 1034"/>
                <a:gd name="f70" fmla="val 136"/>
                <a:gd name="f71" fmla="val 922"/>
                <a:gd name="f72" fmla="val 68"/>
                <a:gd name="f73" fmla="val 832"/>
                <a:gd name="f74" fmla="val 23"/>
                <a:gd name="f75" fmla="*/ f2 1 2811"/>
                <a:gd name="f76" fmla="*/ f3 1 8071"/>
                <a:gd name="f77" fmla="val f4"/>
                <a:gd name="f78" fmla="val f5"/>
                <a:gd name="f79" fmla="val f6"/>
                <a:gd name="f80" fmla="+- f79 0 f77"/>
                <a:gd name="f81" fmla="+- f78 0 f77"/>
                <a:gd name="f82" fmla="*/ f81 1 2811"/>
                <a:gd name="f83" fmla="*/ f80 1 8071"/>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811" h="8071">
                  <a:moveTo>
                    <a:pt x="f7" y="f8"/>
                  </a:moveTo>
                  <a:lnTo>
                    <a:pt x="f0" y="f9"/>
                  </a:lnTo>
                  <a:lnTo>
                    <a:pt x="f10" y="f11"/>
                  </a:lnTo>
                  <a:lnTo>
                    <a:pt x="f1" y="f12"/>
                  </a:lnTo>
                  <a:lnTo>
                    <a:pt x="f13" y="f14"/>
                  </a:lnTo>
                  <a:lnTo>
                    <a:pt x="f15" y="f0"/>
                  </a:lnTo>
                  <a:lnTo>
                    <a:pt x="f4" y="f16"/>
                  </a:lnTo>
                  <a:lnTo>
                    <a:pt x="f4" y="f17"/>
                  </a:lnTo>
                  <a:lnTo>
                    <a:pt x="f4" y="f18"/>
                  </a:lnTo>
                  <a:lnTo>
                    <a:pt x="f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6"/>
                  </a:lnTo>
                  <a:lnTo>
                    <a:pt x="f42" y="f39"/>
                  </a:lnTo>
                  <a:lnTo>
                    <a:pt x="f19" y="f37"/>
                  </a:lnTo>
                  <a:lnTo>
                    <a:pt x="f43" y="f44"/>
                  </a:lnTo>
                  <a:lnTo>
                    <a:pt x="f45" y="f46"/>
                  </a:lnTo>
                  <a:lnTo>
                    <a:pt x="f47" y="f48"/>
                  </a:lnTo>
                  <a:lnTo>
                    <a:pt x="f49" y="f50"/>
                  </a:lnTo>
                  <a:lnTo>
                    <a:pt x="f51" y="f52"/>
                  </a:lnTo>
                  <a:lnTo>
                    <a:pt x="f53" y="f54"/>
                  </a:lnTo>
                  <a:lnTo>
                    <a:pt x="f49" y="f55"/>
                  </a:lnTo>
                  <a:lnTo>
                    <a:pt x="f56" y="f57"/>
                  </a:lnTo>
                  <a:lnTo>
                    <a:pt x="f58" y="f59"/>
                  </a:lnTo>
                  <a:lnTo>
                    <a:pt x="f40" y="f60"/>
                  </a:lnTo>
                  <a:lnTo>
                    <a:pt x="f61" y="f62"/>
                  </a:lnTo>
                  <a:lnTo>
                    <a:pt x="f28" y="f63"/>
                  </a:lnTo>
                  <a:lnTo>
                    <a:pt x="f64" y="f65"/>
                  </a:lnTo>
                  <a:lnTo>
                    <a:pt x="f66" y="f67"/>
                  </a:lnTo>
                  <a:lnTo>
                    <a:pt x="f24" y="f68"/>
                  </a:lnTo>
                  <a:lnTo>
                    <a:pt x="f69" y="f70"/>
                  </a:lnTo>
                  <a:lnTo>
                    <a:pt x="f71" y="f72"/>
                  </a:lnTo>
                  <a:lnTo>
                    <a:pt x="f73" y="f74"/>
                  </a:lnTo>
                  <a:lnTo>
                    <a:pt x="f20"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4" name="Google Shape;150;p15">
              <a:extLst>
                <a:ext uri="{FF2B5EF4-FFF2-40B4-BE49-F238E27FC236}">
                  <a16:creationId xmlns:a16="http://schemas.microsoft.com/office/drawing/2014/main" id="{749D4DE6-AAA9-7B04-66CB-EF6703F3D0E1}"/>
                </a:ext>
              </a:extLst>
            </p:cNvPr>
            <p:cNvSpPr/>
            <p:nvPr/>
          </p:nvSpPr>
          <p:spPr>
            <a:xfrm>
              <a:off x="7048652" y="2760381"/>
              <a:ext cx="46186" cy="105037"/>
            </a:xfrm>
            <a:custGeom>
              <a:avLst/>
              <a:gdLst>
                <a:gd name="f0" fmla="val 360"/>
                <a:gd name="f1" fmla="val 180"/>
                <a:gd name="f2" fmla="val w"/>
                <a:gd name="f3" fmla="val h"/>
                <a:gd name="f4" fmla="val 0"/>
                <a:gd name="f5" fmla="val 2452"/>
                <a:gd name="f6" fmla="val 5576"/>
                <a:gd name="f7" fmla="val 563"/>
                <a:gd name="f8" fmla="val 451"/>
                <a:gd name="f9" fmla="val 23"/>
                <a:gd name="f10" fmla="val 338"/>
                <a:gd name="f11" fmla="val 68"/>
                <a:gd name="f12" fmla="val 248"/>
                <a:gd name="f13" fmla="val 113"/>
                <a:gd name="f14" fmla="val 158"/>
                <a:gd name="f15" fmla="val 270"/>
                <a:gd name="f16" fmla="val 1"/>
                <a:gd name="f17" fmla="val 473"/>
                <a:gd name="f18" fmla="val 585"/>
                <a:gd name="f19" fmla="val 720"/>
                <a:gd name="f20" fmla="val 361"/>
                <a:gd name="f21" fmla="val 1821"/>
                <a:gd name="f22" fmla="val 675"/>
                <a:gd name="f23" fmla="val 2923"/>
                <a:gd name="f24" fmla="val 968"/>
                <a:gd name="f25" fmla="val 4002"/>
                <a:gd name="f26" fmla="val 1237"/>
                <a:gd name="f27" fmla="val 5126"/>
                <a:gd name="f28" fmla="val 1260"/>
                <a:gd name="f29" fmla="val 5261"/>
                <a:gd name="f30" fmla="val 1327"/>
                <a:gd name="f31" fmla="val 5373"/>
                <a:gd name="f32" fmla="val 1417"/>
                <a:gd name="f33" fmla="val 5440"/>
                <a:gd name="f34" fmla="val 1507"/>
                <a:gd name="f35" fmla="val 5508"/>
                <a:gd name="f36" fmla="val 1619"/>
                <a:gd name="f37" fmla="val 5553"/>
                <a:gd name="f38" fmla="val 1732"/>
                <a:gd name="f39" fmla="val 5575"/>
                <a:gd name="f40" fmla="val 1957"/>
                <a:gd name="f41" fmla="val 2069"/>
                <a:gd name="f42" fmla="val 5530"/>
                <a:gd name="f43" fmla="val 2159"/>
                <a:gd name="f44" fmla="val 5485"/>
                <a:gd name="f45" fmla="val 2249"/>
                <a:gd name="f46" fmla="val 5418"/>
                <a:gd name="f47" fmla="val 2339"/>
                <a:gd name="f48" fmla="val 5328"/>
                <a:gd name="f49" fmla="val 2406"/>
                <a:gd name="f50" fmla="val 5216"/>
                <a:gd name="f51" fmla="val 2429"/>
                <a:gd name="f52" fmla="val 5103"/>
                <a:gd name="f53" fmla="val 2451"/>
                <a:gd name="f54" fmla="val 4991"/>
                <a:gd name="f55" fmla="val 4833"/>
                <a:gd name="f56" fmla="val 2181"/>
                <a:gd name="f57" fmla="val 3732"/>
                <a:gd name="f58" fmla="val 1889"/>
                <a:gd name="f59" fmla="val 2631"/>
                <a:gd name="f60" fmla="val 1575"/>
                <a:gd name="f61" fmla="val 1552"/>
                <a:gd name="f62" fmla="val 450"/>
                <a:gd name="f63" fmla="val 1170"/>
                <a:gd name="f64" fmla="val 315"/>
                <a:gd name="f65" fmla="val 1102"/>
                <a:gd name="f66" fmla="val 225"/>
                <a:gd name="f67" fmla="val 1013"/>
                <a:gd name="f68" fmla="val 135"/>
                <a:gd name="f69" fmla="val 900"/>
                <a:gd name="f70" fmla="val 788"/>
                <a:gd name="f71" fmla="*/ f2 1 2452"/>
                <a:gd name="f72" fmla="*/ f3 1 5576"/>
                <a:gd name="f73" fmla="val f4"/>
                <a:gd name="f74" fmla="val f5"/>
                <a:gd name="f75" fmla="val f6"/>
                <a:gd name="f76" fmla="+- f75 0 f73"/>
                <a:gd name="f77" fmla="+- f74 0 f73"/>
                <a:gd name="f78" fmla="*/ f77 1 2452"/>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452" h="5576">
                  <a:moveTo>
                    <a:pt x="f7" y="f4"/>
                  </a:moveTo>
                  <a:lnTo>
                    <a:pt x="f8" y="f9"/>
                  </a:lnTo>
                  <a:lnTo>
                    <a:pt x="f10" y="f11"/>
                  </a:lnTo>
                  <a:lnTo>
                    <a:pt x="f12" y="f13"/>
                  </a:lnTo>
                  <a:lnTo>
                    <a:pt x="f14" y="f1"/>
                  </a:lnTo>
                  <a:lnTo>
                    <a:pt x="f11" y="f15"/>
                  </a:lnTo>
                  <a:lnTo>
                    <a:pt x="f9" y="f0"/>
                  </a:lnTo>
                  <a:lnTo>
                    <a:pt x="f16" y="f17"/>
                  </a:lnTo>
                  <a:lnTo>
                    <a:pt x="f16"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8"/>
                  </a:lnTo>
                  <a:lnTo>
                    <a:pt x="f49" y="f50"/>
                  </a:lnTo>
                  <a:lnTo>
                    <a:pt x="f51" y="f52"/>
                  </a:lnTo>
                  <a:lnTo>
                    <a:pt x="f53" y="f54"/>
                  </a:lnTo>
                  <a:lnTo>
                    <a:pt x="f51" y="f55"/>
                  </a:lnTo>
                  <a:lnTo>
                    <a:pt x="f56" y="f57"/>
                  </a:lnTo>
                  <a:lnTo>
                    <a:pt x="f58" y="f59"/>
                  </a:lnTo>
                  <a:lnTo>
                    <a:pt x="f60" y="f61"/>
                  </a:lnTo>
                  <a:lnTo>
                    <a:pt x="f26" y="f62"/>
                  </a:lnTo>
                  <a:lnTo>
                    <a:pt x="f63" y="f64"/>
                  </a:lnTo>
                  <a:lnTo>
                    <a:pt x="f65" y="f66"/>
                  </a:lnTo>
                  <a:lnTo>
                    <a:pt x="f67" y="f68"/>
                  </a:lnTo>
                  <a:lnTo>
                    <a:pt x="f69" y="f11"/>
                  </a:lnTo>
                  <a:lnTo>
                    <a:pt x="f70" y="f9"/>
                  </a:lnTo>
                  <a:lnTo>
                    <a:pt x="f22"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5" name="Google Shape;151;p15">
              <a:extLst>
                <a:ext uri="{FF2B5EF4-FFF2-40B4-BE49-F238E27FC236}">
                  <a16:creationId xmlns:a16="http://schemas.microsoft.com/office/drawing/2014/main" id="{D95F8283-9972-4C0C-949C-0DBC4101E333}"/>
                </a:ext>
              </a:extLst>
            </p:cNvPr>
            <p:cNvSpPr/>
            <p:nvPr/>
          </p:nvSpPr>
          <p:spPr>
            <a:xfrm>
              <a:off x="7034698" y="2616400"/>
              <a:ext cx="27953" cy="49560"/>
            </a:xfrm>
            <a:custGeom>
              <a:avLst/>
              <a:gdLst>
                <a:gd name="f0" fmla="val 360"/>
                <a:gd name="f1" fmla="val 180"/>
                <a:gd name="f2" fmla="val w"/>
                <a:gd name="f3" fmla="val h"/>
                <a:gd name="f4" fmla="val 0"/>
                <a:gd name="f5" fmla="val 1484"/>
                <a:gd name="f6" fmla="val 2631"/>
                <a:gd name="f7" fmla="val 630"/>
                <a:gd name="f8" fmla="val 1"/>
                <a:gd name="f9" fmla="val 517"/>
                <a:gd name="f10" fmla="val 23"/>
                <a:gd name="f11" fmla="val 405"/>
                <a:gd name="f12" fmla="val 68"/>
                <a:gd name="f13" fmla="val 292"/>
                <a:gd name="f14" fmla="val 113"/>
                <a:gd name="f15" fmla="val 202"/>
                <a:gd name="f16" fmla="val 270"/>
                <a:gd name="f17" fmla="val 473"/>
                <a:gd name="f18" fmla="val 608"/>
                <a:gd name="f19" fmla="val 742"/>
                <a:gd name="f20" fmla="val 2159"/>
                <a:gd name="f21" fmla="val 2293"/>
                <a:gd name="f22" fmla="val 2406"/>
                <a:gd name="f23" fmla="val 427"/>
                <a:gd name="f24" fmla="val 2496"/>
                <a:gd name="f25" fmla="val 2563"/>
                <a:gd name="f26" fmla="val 2586"/>
                <a:gd name="f27" fmla="val 854"/>
                <a:gd name="f28" fmla="val 967"/>
                <a:gd name="f29" fmla="val 2608"/>
                <a:gd name="f30" fmla="val 1079"/>
                <a:gd name="f31" fmla="val 1192"/>
                <a:gd name="f32" fmla="val 2518"/>
                <a:gd name="f33" fmla="val 1281"/>
                <a:gd name="f34" fmla="val 2451"/>
                <a:gd name="f35" fmla="val 1349"/>
                <a:gd name="f36" fmla="val 2361"/>
                <a:gd name="f37" fmla="val 1416"/>
                <a:gd name="f38" fmla="val 2271"/>
                <a:gd name="f39" fmla="val 1461"/>
                <a:gd name="f40" fmla="val 2024"/>
                <a:gd name="f41" fmla="val 1889"/>
                <a:gd name="f42" fmla="val 1214"/>
                <a:gd name="f43" fmla="val 1169"/>
                <a:gd name="f44" fmla="val 338"/>
                <a:gd name="f45" fmla="val 1124"/>
                <a:gd name="f46" fmla="val 225"/>
                <a:gd name="f47" fmla="val 1034"/>
                <a:gd name="f48" fmla="val 135"/>
                <a:gd name="f49" fmla="val 944"/>
                <a:gd name="f50" fmla="*/ f2 1 1484"/>
                <a:gd name="f51" fmla="*/ f3 1 2631"/>
                <a:gd name="f52" fmla="val f4"/>
                <a:gd name="f53" fmla="val f5"/>
                <a:gd name="f54" fmla="val f6"/>
                <a:gd name="f55" fmla="+- f54 0 f52"/>
                <a:gd name="f56" fmla="+- f53 0 f52"/>
                <a:gd name="f57" fmla="*/ f56 1 1484"/>
                <a:gd name="f58" fmla="*/ f55 1 2631"/>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484" h="2631">
                  <a:moveTo>
                    <a:pt x="f7" y="f8"/>
                  </a:moveTo>
                  <a:lnTo>
                    <a:pt x="f9" y="f10"/>
                  </a:lnTo>
                  <a:lnTo>
                    <a:pt x="f11" y="f12"/>
                  </a:lnTo>
                  <a:lnTo>
                    <a:pt x="f13" y="f14"/>
                  </a:lnTo>
                  <a:lnTo>
                    <a:pt x="f15" y="f1"/>
                  </a:lnTo>
                  <a:lnTo>
                    <a:pt x="f14" y="f16"/>
                  </a:lnTo>
                  <a:lnTo>
                    <a:pt x="f12" y="f0"/>
                  </a:lnTo>
                  <a:lnTo>
                    <a:pt x="f10" y="f17"/>
                  </a:lnTo>
                  <a:lnTo>
                    <a:pt x="f4" y="f18"/>
                  </a:lnTo>
                  <a:lnTo>
                    <a:pt x="f4" y="f19"/>
                  </a:lnTo>
                  <a:lnTo>
                    <a:pt x="f16" y="f20"/>
                  </a:lnTo>
                  <a:lnTo>
                    <a:pt x="f13" y="f21"/>
                  </a:lnTo>
                  <a:lnTo>
                    <a:pt x="f0" y="f22"/>
                  </a:lnTo>
                  <a:lnTo>
                    <a:pt x="f23" y="f24"/>
                  </a:lnTo>
                  <a:lnTo>
                    <a:pt x="f9" y="f25"/>
                  </a:lnTo>
                  <a:lnTo>
                    <a:pt x="f7" y="f26"/>
                  </a:lnTo>
                  <a:lnTo>
                    <a:pt x="f19" y="f6"/>
                  </a:lnTo>
                  <a:lnTo>
                    <a:pt x="f27" y="f6"/>
                  </a:lnTo>
                  <a:lnTo>
                    <a:pt x="f28" y="f29"/>
                  </a:lnTo>
                  <a:lnTo>
                    <a:pt x="f30" y="f25"/>
                  </a:lnTo>
                  <a:lnTo>
                    <a:pt x="f31" y="f32"/>
                  </a:lnTo>
                  <a:lnTo>
                    <a:pt x="f33" y="f34"/>
                  </a:lnTo>
                  <a:lnTo>
                    <a:pt x="f35" y="f36"/>
                  </a:lnTo>
                  <a:lnTo>
                    <a:pt x="f37" y="f38"/>
                  </a:lnTo>
                  <a:lnTo>
                    <a:pt x="f39" y="f20"/>
                  </a:lnTo>
                  <a:lnTo>
                    <a:pt x="f5" y="f40"/>
                  </a:lnTo>
                  <a:lnTo>
                    <a:pt x="f39" y="f41"/>
                  </a:lnTo>
                  <a:lnTo>
                    <a:pt x="f42" y="f17"/>
                  </a:lnTo>
                  <a:lnTo>
                    <a:pt x="f43" y="f44"/>
                  </a:lnTo>
                  <a:lnTo>
                    <a:pt x="f45" y="f46"/>
                  </a:lnTo>
                  <a:lnTo>
                    <a:pt x="f47" y="f48"/>
                  </a:lnTo>
                  <a:lnTo>
                    <a:pt x="f49" y="f12"/>
                  </a:lnTo>
                  <a:lnTo>
                    <a:pt x="f27" y="f10"/>
                  </a:lnTo>
                  <a:lnTo>
                    <a:pt x="f19"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6" name="Google Shape;152;p15">
              <a:extLst>
                <a:ext uri="{FF2B5EF4-FFF2-40B4-BE49-F238E27FC236}">
                  <a16:creationId xmlns:a16="http://schemas.microsoft.com/office/drawing/2014/main" id="{BEA83B24-CA41-4750-B40B-F250485A786F}"/>
                </a:ext>
              </a:extLst>
            </p:cNvPr>
            <p:cNvSpPr/>
            <p:nvPr/>
          </p:nvSpPr>
          <p:spPr>
            <a:xfrm>
              <a:off x="7077044" y="2709138"/>
              <a:ext cx="48710" cy="119859"/>
            </a:xfrm>
            <a:custGeom>
              <a:avLst/>
              <a:gdLst>
                <a:gd name="f0" fmla="val 180"/>
                <a:gd name="f1" fmla="val w"/>
                <a:gd name="f2" fmla="val h"/>
                <a:gd name="f3" fmla="val 0"/>
                <a:gd name="f4" fmla="val 2586"/>
                <a:gd name="f5" fmla="val 6363"/>
                <a:gd name="f6" fmla="val 495"/>
                <a:gd name="f7" fmla="val 382"/>
                <a:gd name="f8" fmla="val 45"/>
                <a:gd name="f9" fmla="val 270"/>
                <a:gd name="f10" fmla="val 90"/>
                <a:gd name="f11" fmla="val 158"/>
                <a:gd name="f12" fmla="val 112"/>
                <a:gd name="f13" fmla="val 248"/>
                <a:gd name="f14" fmla="val 338"/>
                <a:gd name="f15" fmla="val 23"/>
                <a:gd name="f16" fmla="val 473"/>
                <a:gd name="f17" fmla="val 585"/>
                <a:gd name="f18" fmla="val 720"/>
                <a:gd name="f19" fmla="val 2024"/>
                <a:gd name="f20" fmla="val 719"/>
                <a:gd name="f21" fmla="val 3305"/>
                <a:gd name="f22" fmla="val 1057"/>
                <a:gd name="f23" fmla="val 4586"/>
                <a:gd name="f24" fmla="val 1214"/>
                <a:gd name="f25" fmla="val 5238"/>
                <a:gd name="f26" fmla="val 1349"/>
                <a:gd name="f27" fmla="val 5890"/>
                <a:gd name="f28" fmla="val 1394"/>
                <a:gd name="f29" fmla="val 6025"/>
                <a:gd name="f30" fmla="val 1461"/>
                <a:gd name="f31" fmla="val 6137"/>
                <a:gd name="f32" fmla="val 1529"/>
                <a:gd name="f33" fmla="val 6227"/>
                <a:gd name="f34" fmla="val 1619"/>
                <a:gd name="f35" fmla="val 6295"/>
                <a:gd name="f36" fmla="val 1731"/>
                <a:gd name="f37" fmla="val 6340"/>
                <a:gd name="f38" fmla="val 1843"/>
                <a:gd name="f39" fmla="val 6362"/>
                <a:gd name="f40" fmla="val 1956"/>
                <a:gd name="f41" fmla="val 2068"/>
                <a:gd name="f42" fmla="val 2181"/>
                <a:gd name="f43" fmla="val 6317"/>
                <a:gd name="f44" fmla="val 2293"/>
                <a:gd name="f45" fmla="val 6250"/>
                <a:gd name="f46" fmla="val 2383"/>
                <a:gd name="f47" fmla="val 6182"/>
                <a:gd name="f48" fmla="val 2450"/>
                <a:gd name="f49" fmla="val 6115"/>
                <a:gd name="f50" fmla="val 2518"/>
                <a:gd name="f51" fmla="val 6002"/>
                <a:gd name="f52" fmla="val 2563"/>
                <a:gd name="f53" fmla="val 2585"/>
                <a:gd name="f54" fmla="val 5755"/>
                <a:gd name="f55" fmla="val 5620"/>
                <a:gd name="f56" fmla="val 2428"/>
                <a:gd name="f57" fmla="val 4968"/>
                <a:gd name="f58" fmla="val 2270"/>
                <a:gd name="f59" fmla="val 4316"/>
                <a:gd name="f60" fmla="val 1933"/>
                <a:gd name="f61" fmla="val 3035"/>
                <a:gd name="f62" fmla="val 1574"/>
                <a:gd name="f63" fmla="val 1236"/>
                <a:gd name="f64" fmla="val 450"/>
                <a:gd name="f65" fmla="val 1191"/>
                <a:gd name="f66" fmla="val 315"/>
                <a:gd name="f67" fmla="val 1124"/>
                <a:gd name="f68" fmla="val 203"/>
                <a:gd name="f69" fmla="val 1034"/>
                <a:gd name="f70" fmla="val 135"/>
                <a:gd name="f71" fmla="val 944"/>
                <a:gd name="f72" fmla="val 68"/>
                <a:gd name="f73" fmla="val 832"/>
                <a:gd name="f74" fmla="*/ f1 1 2586"/>
                <a:gd name="f75" fmla="*/ f2 1 6363"/>
                <a:gd name="f76" fmla="val f3"/>
                <a:gd name="f77" fmla="val f4"/>
                <a:gd name="f78" fmla="val f5"/>
                <a:gd name="f79" fmla="+- f78 0 f76"/>
                <a:gd name="f80" fmla="+- f77 0 f76"/>
                <a:gd name="f81" fmla="*/ f80 1 2586"/>
                <a:gd name="f82" fmla="*/ f79 1 636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586" h="6363">
                  <a:moveTo>
                    <a:pt x="f6" y="f3"/>
                  </a:moveTo>
                  <a:lnTo>
                    <a:pt x="f7" y="f8"/>
                  </a:lnTo>
                  <a:lnTo>
                    <a:pt x="f9" y="f10"/>
                  </a:lnTo>
                  <a:lnTo>
                    <a:pt x="f0" y="f11"/>
                  </a:lnTo>
                  <a:lnTo>
                    <a:pt x="f12" y="f13"/>
                  </a:lnTo>
                  <a:lnTo>
                    <a:pt x="f8" y="f14"/>
                  </a:lnTo>
                  <a:lnTo>
                    <a:pt x="f15" y="f16"/>
                  </a:lnTo>
                  <a:lnTo>
                    <a:pt x="f3" y="f17"/>
                  </a:lnTo>
                  <a:lnTo>
                    <a:pt x="f15" y="f18"/>
                  </a:lnTo>
                  <a:lnTo>
                    <a:pt x="f7"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37"/>
                  </a:lnTo>
                  <a:lnTo>
                    <a:pt x="f42" y="f43"/>
                  </a:lnTo>
                  <a:lnTo>
                    <a:pt x="f44" y="f45"/>
                  </a:lnTo>
                  <a:lnTo>
                    <a:pt x="f46" y="f47"/>
                  </a:lnTo>
                  <a:lnTo>
                    <a:pt x="f48" y="f49"/>
                  </a:lnTo>
                  <a:lnTo>
                    <a:pt x="f50" y="f51"/>
                  </a:lnTo>
                  <a:lnTo>
                    <a:pt x="f52" y="f27"/>
                  </a:lnTo>
                  <a:lnTo>
                    <a:pt x="f53" y="f54"/>
                  </a:lnTo>
                  <a:lnTo>
                    <a:pt x="f52" y="f55"/>
                  </a:lnTo>
                  <a:lnTo>
                    <a:pt x="f56" y="f57"/>
                  </a:lnTo>
                  <a:lnTo>
                    <a:pt x="f58" y="f59"/>
                  </a:lnTo>
                  <a:lnTo>
                    <a:pt x="f60" y="f61"/>
                  </a:lnTo>
                  <a:lnTo>
                    <a:pt x="f62" y="f36"/>
                  </a:lnTo>
                  <a:lnTo>
                    <a:pt x="f63" y="f64"/>
                  </a:lnTo>
                  <a:lnTo>
                    <a:pt x="f65" y="f66"/>
                  </a:lnTo>
                  <a:lnTo>
                    <a:pt x="f67" y="f68"/>
                  </a:lnTo>
                  <a:lnTo>
                    <a:pt x="f69" y="f70"/>
                  </a:lnTo>
                  <a:lnTo>
                    <a:pt x="f71" y="f72"/>
                  </a:lnTo>
                  <a:lnTo>
                    <a:pt x="f73" y="f15"/>
                  </a:lnTo>
                  <a:lnTo>
                    <a:pt x="f20"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7" name="Google Shape;153;p15">
              <a:extLst>
                <a:ext uri="{FF2B5EF4-FFF2-40B4-BE49-F238E27FC236}">
                  <a16:creationId xmlns:a16="http://schemas.microsoft.com/office/drawing/2014/main" id="{DCBB723D-2BA1-C2FA-47C3-6FB48E105DB4}"/>
                </a:ext>
              </a:extLst>
            </p:cNvPr>
            <p:cNvSpPr/>
            <p:nvPr/>
          </p:nvSpPr>
          <p:spPr>
            <a:xfrm>
              <a:off x="7008848" y="2394100"/>
              <a:ext cx="51691" cy="108841"/>
            </a:xfrm>
            <a:custGeom>
              <a:avLst/>
              <a:gdLst>
                <a:gd name="f0" fmla="val w"/>
                <a:gd name="f1" fmla="val h"/>
                <a:gd name="f2" fmla="val 0"/>
                <a:gd name="f3" fmla="val 2744"/>
                <a:gd name="f4" fmla="val 5778"/>
                <a:gd name="f5" fmla="val 473"/>
                <a:gd name="f6" fmla="val 361"/>
                <a:gd name="f7" fmla="val 45"/>
                <a:gd name="f8" fmla="val 248"/>
                <a:gd name="f9" fmla="val 90"/>
                <a:gd name="f10" fmla="val 181"/>
                <a:gd name="f11" fmla="val 157"/>
                <a:gd name="f12" fmla="val 91"/>
                <a:gd name="f13" fmla="val 247"/>
                <a:gd name="f14" fmla="val 46"/>
                <a:gd name="f15" fmla="val 337"/>
                <a:gd name="f16" fmla="val 23"/>
                <a:gd name="f17" fmla="val 450"/>
                <a:gd name="f18" fmla="val 1"/>
                <a:gd name="f19" fmla="val 585"/>
                <a:gd name="f20" fmla="val 719"/>
                <a:gd name="f21" fmla="val 406"/>
                <a:gd name="f22" fmla="val 1911"/>
                <a:gd name="f23" fmla="val 765"/>
                <a:gd name="f24" fmla="val 3080"/>
                <a:gd name="f25" fmla="val 1170"/>
                <a:gd name="f26" fmla="val 4271"/>
                <a:gd name="f27" fmla="val 1597"/>
                <a:gd name="f28" fmla="val 5418"/>
                <a:gd name="f29" fmla="val 1664"/>
                <a:gd name="f30" fmla="val 5552"/>
                <a:gd name="f31" fmla="val 1732"/>
                <a:gd name="f32" fmla="val 5642"/>
                <a:gd name="f33" fmla="val 1844"/>
                <a:gd name="f34" fmla="val 5710"/>
                <a:gd name="f35" fmla="val 1934"/>
                <a:gd name="f36" fmla="val 5755"/>
                <a:gd name="f37" fmla="val 2047"/>
                <a:gd name="f38" fmla="val 5777"/>
                <a:gd name="f39" fmla="val 2159"/>
                <a:gd name="f40" fmla="val 2271"/>
                <a:gd name="f41" fmla="val 5732"/>
                <a:gd name="f42" fmla="val 2361"/>
                <a:gd name="f43" fmla="val 5687"/>
                <a:gd name="f44" fmla="val 2474"/>
                <a:gd name="f45" fmla="val 5620"/>
                <a:gd name="f46" fmla="val 2564"/>
                <a:gd name="f47" fmla="val 2631"/>
                <a:gd name="f48" fmla="val 5462"/>
                <a:gd name="f49" fmla="val 2698"/>
                <a:gd name="f50" fmla="val 5350"/>
                <a:gd name="f51" fmla="val 2721"/>
                <a:gd name="f52" fmla="val 5238"/>
                <a:gd name="f53" fmla="val 2743"/>
                <a:gd name="f54" fmla="val 5125"/>
                <a:gd name="f55" fmla="val 4990"/>
                <a:gd name="f56" fmla="val 4856"/>
                <a:gd name="f57" fmla="val 2294"/>
                <a:gd name="f58" fmla="val 3754"/>
                <a:gd name="f59" fmla="val 2653"/>
                <a:gd name="f60" fmla="val 1574"/>
                <a:gd name="f61" fmla="val 1551"/>
                <a:gd name="f62" fmla="val 1237"/>
                <a:gd name="f63" fmla="val 1192"/>
                <a:gd name="f64" fmla="val 315"/>
                <a:gd name="f65" fmla="val 1125"/>
                <a:gd name="f66" fmla="val 202"/>
                <a:gd name="f67" fmla="val 1035"/>
                <a:gd name="f68" fmla="val 112"/>
                <a:gd name="f69" fmla="val 923"/>
                <a:gd name="f70" fmla="val 67"/>
                <a:gd name="f71" fmla="val 810"/>
                <a:gd name="f72" fmla="val 698"/>
                <a:gd name="f73" fmla="*/ f0 1 2744"/>
                <a:gd name="f74" fmla="*/ f1 1 5778"/>
                <a:gd name="f75" fmla="val f2"/>
                <a:gd name="f76" fmla="val f3"/>
                <a:gd name="f77" fmla="val f4"/>
                <a:gd name="f78" fmla="+- f77 0 f75"/>
                <a:gd name="f79" fmla="+- f76 0 f75"/>
                <a:gd name="f80" fmla="*/ f79 1 2744"/>
                <a:gd name="f81" fmla="*/ f78 1 5778"/>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744" h="5778">
                  <a:moveTo>
                    <a:pt x="f5" y="f2"/>
                  </a:moveTo>
                  <a:lnTo>
                    <a:pt x="f6" y="f7"/>
                  </a:lnTo>
                  <a:lnTo>
                    <a:pt x="f8" y="f9"/>
                  </a:lnTo>
                  <a:lnTo>
                    <a:pt x="f10" y="f11"/>
                  </a:lnTo>
                  <a:lnTo>
                    <a:pt x="f12" y="f13"/>
                  </a:lnTo>
                  <a:lnTo>
                    <a:pt x="f14" y="f15"/>
                  </a:lnTo>
                  <a:lnTo>
                    <a:pt x="f16" y="f17"/>
                  </a:lnTo>
                  <a:lnTo>
                    <a:pt x="f18" y="f19"/>
                  </a:lnTo>
                  <a:lnTo>
                    <a:pt x="f14" y="f20"/>
                  </a:lnTo>
                  <a:lnTo>
                    <a:pt x="f21" y="f22"/>
                  </a:lnTo>
                  <a:lnTo>
                    <a:pt x="f23" y="f24"/>
                  </a:lnTo>
                  <a:lnTo>
                    <a:pt x="f25" y="f26"/>
                  </a:lnTo>
                  <a:lnTo>
                    <a:pt x="f27" y="f28"/>
                  </a:lnTo>
                  <a:lnTo>
                    <a:pt x="f29" y="f30"/>
                  </a:lnTo>
                  <a:lnTo>
                    <a:pt x="f31" y="f32"/>
                  </a:lnTo>
                  <a:lnTo>
                    <a:pt x="f33" y="f34"/>
                  </a:lnTo>
                  <a:lnTo>
                    <a:pt x="f35" y="f36"/>
                  </a:lnTo>
                  <a:lnTo>
                    <a:pt x="f37" y="f38"/>
                  </a:lnTo>
                  <a:lnTo>
                    <a:pt x="f39" y="f36"/>
                  </a:lnTo>
                  <a:lnTo>
                    <a:pt x="f40" y="f41"/>
                  </a:lnTo>
                  <a:lnTo>
                    <a:pt x="f42" y="f43"/>
                  </a:lnTo>
                  <a:lnTo>
                    <a:pt x="f44" y="f45"/>
                  </a:lnTo>
                  <a:lnTo>
                    <a:pt x="f46" y="f30"/>
                  </a:lnTo>
                  <a:lnTo>
                    <a:pt x="f47" y="f48"/>
                  </a:lnTo>
                  <a:lnTo>
                    <a:pt x="f49" y="f50"/>
                  </a:lnTo>
                  <a:lnTo>
                    <a:pt x="f51" y="f52"/>
                  </a:lnTo>
                  <a:lnTo>
                    <a:pt x="f53" y="f54"/>
                  </a:lnTo>
                  <a:lnTo>
                    <a:pt x="f53" y="f55"/>
                  </a:lnTo>
                  <a:lnTo>
                    <a:pt x="f49" y="f56"/>
                  </a:lnTo>
                  <a:lnTo>
                    <a:pt x="f57" y="f58"/>
                  </a:lnTo>
                  <a:lnTo>
                    <a:pt x="f35" y="f59"/>
                  </a:lnTo>
                  <a:lnTo>
                    <a:pt x="f60" y="f61"/>
                  </a:lnTo>
                  <a:lnTo>
                    <a:pt x="f62" y="f17"/>
                  </a:lnTo>
                  <a:lnTo>
                    <a:pt x="f63" y="f64"/>
                  </a:lnTo>
                  <a:lnTo>
                    <a:pt x="f65" y="f66"/>
                  </a:lnTo>
                  <a:lnTo>
                    <a:pt x="f67" y="f68"/>
                  </a:lnTo>
                  <a:lnTo>
                    <a:pt x="f69" y="f70"/>
                  </a:lnTo>
                  <a:lnTo>
                    <a:pt x="f71" y="f16"/>
                  </a:lnTo>
                  <a:lnTo>
                    <a:pt x="f72"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8" name="Google Shape;154;p15">
              <a:extLst>
                <a:ext uri="{FF2B5EF4-FFF2-40B4-BE49-F238E27FC236}">
                  <a16:creationId xmlns:a16="http://schemas.microsoft.com/office/drawing/2014/main" id="{ACF14372-1376-0622-D610-B396A606E18E}"/>
                </a:ext>
              </a:extLst>
            </p:cNvPr>
            <p:cNvSpPr/>
            <p:nvPr/>
          </p:nvSpPr>
          <p:spPr>
            <a:xfrm>
              <a:off x="7094390" y="2061679"/>
              <a:ext cx="51691" cy="102495"/>
            </a:xfrm>
            <a:custGeom>
              <a:avLst/>
              <a:gdLst>
                <a:gd name="f0" fmla="val w"/>
                <a:gd name="f1" fmla="val h"/>
                <a:gd name="f2" fmla="val 0"/>
                <a:gd name="f3" fmla="val 2744"/>
                <a:gd name="f4" fmla="val 5441"/>
                <a:gd name="f5" fmla="val 563"/>
                <a:gd name="f6" fmla="val 1"/>
                <a:gd name="f7" fmla="val 450"/>
                <a:gd name="f8" fmla="val 46"/>
                <a:gd name="f9" fmla="val 338"/>
                <a:gd name="f10" fmla="val 91"/>
                <a:gd name="f11" fmla="val 248"/>
                <a:gd name="f12" fmla="val 136"/>
                <a:gd name="f13" fmla="val 158"/>
                <a:gd name="f14" fmla="val 226"/>
                <a:gd name="f15" fmla="val 316"/>
                <a:gd name="f16" fmla="val 406"/>
                <a:gd name="f17" fmla="val 518"/>
                <a:gd name="f18" fmla="val 630"/>
                <a:gd name="f19" fmla="val 23"/>
                <a:gd name="f20" fmla="val 765"/>
                <a:gd name="f21" fmla="val 900"/>
                <a:gd name="f22" fmla="val 315"/>
                <a:gd name="f23" fmla="val 1372"/>
                <a:gd name="f24" fmla="val 540"/>
                <a:gd name="f25" fmla="val 1889"/>
                <a:gd name="f26" fmla="val 720"/>
                <a:gd name="f27" fmla="val 2384"/>
                <a:gd name="f28" fmla="val 2901"/>
                <a:gd name="f29" fmla="val 1192"/>
                <a:gd name="f30" fmla="val 3957"/>
                <a:gd name="f31" fmla="val 1507"/>
                <a:gd name="f32" fmla="val 4991"/>
                <a:gd name="f33" fmla="val 1552"/>
                <a:gd name="f34" fmla="val 5126"/>
                <a:gd name="f35" fmla="val 1619"/>
                <a:gd name="f36" fmla="val 5239"/>
                <a:gd name="f37" fmla="val 1709"/>
                <a:gd name="f38" fmla="val 5306"/>
                <a:gd name="f39" fmla="val 1822"/>
                <a:gd name="f40" fmla="val 5373"/>
                <a:gd name="f41" fmla="val 1934"/>
                <a:gd name="f42" fmla="val 5418"/>
                <a:gd name="f43" fmla="val 2046"/>
                <a:gd name="f44" fmla="val 2159"/>
                <a:gd name="f45" fmla="val 2271"/>
                <a:gd name="f46" fmla="val 2383"/>
                <a:gd name="f47" fmla="val 5396"/>
                <a:gd name="f48" fmla="val 2496"/>
                <a:gd name="f49" fmla="val 5351"/>
                <a:gd name="f50" fmla="val 2586"/>
                <a:gd name="f51" fmla="val 5284"/>
                <a:gd name="f52" fmla="val 2653"/>
                <a:gd name="f53" fmla="val 5194"/>
                <a:gd name="f54" fmla="val 2698"/>
                <a:gd name="f55" fmla="val 5104"/>
                <a:gd name="f56" fmla="val 2721"/>
                <a:gd name="f57" fmla="val 2743"/>
                <a:gd name="f58" fmla="val 4856"/>
                <a:gd name="f59" fmla="val 4722"/>
                <a:gd name="f60" fmla="val 2833"/>
                <a:gd name="f61" fmla="val 1866"/>
                <a:gd name="f62" fmla="val 1687"/>
                <a:gd name="f63" fmla="val 1440"/>
                <a:gd name="f64" fmla="val 990"/>
                <a:gd name="f65" fmla="val 878"/>
                <a:gd name="f66" fmla="val 1484"/>
                <a:gd name="f67" fmla="val 743"/>
                <a:gd name="f68" fmla="val 1417"/>
                <a:gd name="f69" fmla="val 1327"/>
                <a:gd name="f70" fmla="val 1170"/>
                <a:gd name="f71" fmla="val 1102"/>
                <a:gd name="f72" fmla="val 203"/>
                <a:gd name="f73" fmla="val 113"/>
                <a:gd name="f74" fmla="val 787"/>
                <a:gd name="f75" fmla="val 675"/>
                <a:gd name="f76" fmla="*/ f0 1 2744"/>
                <a:gd name="f77" fmla="*/ f1 1 5441"/>
                <a:gd name="f78" fmla="val f2"/>
                <a:gd name="f79" fmla="val f3"/>
                <a:gd name="f80" fmla="val f4"/>
                <a:gd name="f81" fmla="+- f80 0 f78"/>
                <a:gd name="f82" fmla="+- f79 0 f78"/>
                <a:gd name="f83" fmla="*/ f82 1 2744"/>
                <a:gd name="f84" fmla="*/ f81 1 544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744" h="5441">
                  <a:moveTo>
                    <a:pt x="f5" y="f6"/>
                  </a:moveTo>
                  <a:lnTo>
                    <a:pt x="f7" y="f8"/>
                  </a:lnTo>
                  <a:lnTo>
                    <a:pt x="f9" y="f10"/>
                  </a:lnTo>
                  <a:lnTo>
                    <a:pt x="f11" y="f12"/>
                  </a:lnTo>
                  <a:lnTo>
                    <a:pt x="f13" y="f14"/>
                  </a:lnTo>
                  <a:lnTo>
                    <a:pt x="f10" y="f15"/>
                  </a:lnTo>
                  <a:lnTo>
                    <a:pt x="f8" y="f16"/>
                  </a:lnTo>
                  <a:lnTo>
                    <a:pt x="f6" y="f17"/>
                  </a:lnTo>
                  <a:lnTo>
                    <a:pt x="f6" y="f18"/>
                  </a:lnTo>
                  <a:lnTo>
                    <a:pt x="f19" y="f20"/>
                  </a:lnTo>
                  <a:lnTo>
                    <a:pt x="f1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
                  </a:lnTo>
                  <a:lnTo>
                    <a:pt x="f44" y="f4"/>
                  </a:lnTo>
                  <a:lnTo>
                    <a:pt x="f45" y="f42"/>
                  </a:lnTo>
                  <a:lnTo>
                    <a:pt x="f46" y="f47"/>
                  </a:lnTo>
                  <a:lnTo>
                    <a:pt x="f48" y="f49"/>
                  </a:lnTo>
                  <a:lnTo>
                    <a:pt x="f50" y="f51"/>
                  </a:lnTo>
                  <a:lnTo>
                    <a:pt x="f52" y="f53"/>
                  </a:lnTo>
                  <a:lnTo>
                    <a:pt x="f54" y="f55"/>
                  </a:lnTo>
                  <a:lnTo>
                    <a:pt x="f56" y="f32"/>
                  </a:lnTo>
                  <a:lnTo>
                    <a:pt x="f57" y="f58"/>
                  </a:lnTo>
                  <a:lnTo>
                    <a:pt x="f54" y="f59"/>
                  </a:lnTo>
                  <a:lnTo>
                    <a:pt x="f44" y="f60"/>
                  </a:lnTo>
                  <a:lnTo>
                    <a:pt x="f61" y="f25"/>
                  </a:lnTo>
                  <a:lnTo>
                    <a:pt x="f62" y="f63"/>
                  </a:lnTo>
                  <a:lnTo>
                    <a:pt x="f31" y="f64"/>
                  </a:lnTo>
                  <a:lnTo>
                    <a:pt x="f31" y="f65"/>
                  </a:lnTo>
                  <a:lnTo>
                    <a:pt x="f66" y="f67"/>
                  </a:lnTo>
                  <a:lnTo>
                    <a:pt x="f68" y="f18"/>
                  </a:lnTo>
                  <a:lnTo>
                    <a:pt x="f69" y="f17"/>
                  </a:lnTo>
                  <a:lnTo>
                    <a:pt x="f70" y="f15"/>
                  </a:lnTo>
                  <a:lnTo>
                    <a:pt x="f71" y="f72"/>
                  </a:lnTo>
                  <a:lnTo>
                    <a:pt x="f64" y="f73"/>
                  </a:lnTo>
                  <a:lnTo>
                    <a:pt x="f21" y="f8"/>
                  </a:lnTo>
                  <a:lnTo>
                    <a:pt x="f74" y="f19"/>
                  </a:lnTo>
                  <a:lnTo>
                    <a:pt x="f7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9" name="Google Shape;155;p15">
              <a:extLst>
                <a:ext uri="{FF2B5EF4-FFF2-40B4-BE49-F238E27FC236}">
                  <a16:creationId xmlns:a16="http://schemas.microsoft.com/office/drawing/2014/main" id="{548B1D74-5CA7-2B4C-8FD2-3DFB2383C279}"/>
                </a:ext>
              </a:extLst>
            </p:cNvPr>
            <p:cNvSpPr/>
            <p:nvPr/>
          </p:nvSpPr>
          <p:spPr>
            <a:xfrm>
              <a:off x="7194325" y="2441950"/>
              <a:ext cx="43644" cy="85130"/>
            </a:xfrm>
            <a:custGeom>
              <a:avLst/>
              <a:gdLst>
                <a:gd name="f0" fmla="val w"/>
                <a:gd name="f1" fmla="val h"/>
                <a:gd name="f2" fmla="val 0"/>
                <a:gd name="f3" fmla="val 2317"/>
                <a:gd name="f4" fmla="val 4519"/>
                <a:gd name="f5" fmla="val 608"/>
                <a:gd name="f6" fmla="val 495"/>
                <a:gd name="f7" fmla="val 45"/>
                <a:gd name="f8" fmla="val 383"/>
                <a:gd name="f9" fmla="val 90"/>
                <a:gd name="f10" fmla="val 293"/>
                <a:gd name="f11" fmla="val 135"/>
                <a:gd name="f12" fmla="val 203"/>
                <a:gd name="f13" fmla="val 225"/>
                <a:gd name="f14" fmla="val 113"/>
                <a:gd name="f15" fmla="val 315"/>
                <a:gd name="f16" fmla="val 68"/>
                <a:gd name="f17" fmla="val 427"/>
                <a:gd name="f18" fmla="val 23"/>
                <a:gd name="f19" fmla="val 540"/>
                <a:gd name="f20" fmla="val 1"/>
                <a:gd name="f21" fmla="val 652"/>
                <a:gd name="f22" fmla="val 787"/>
                <a:gd name="f23" fmla="val 46"/>
                <a:gd name="f24" fmla="val 922"/>
                <a:gd name="f25" fmla="val 338"/>
                <a:gd name="f26" fmla="val 1709"/>
                <a:gd name="f27" fmla="val 585"/>
                <a:gd name="f28" fmla="val 2495"/>
                <a:gd name="f29" fmla="val 1080"/>
                <a:gd name="f30" fmla="val 4069"/>
                <a:gd name="f31" fmla="val 1147"/>
                <a:gd name="f32" fmla="val 4204"/>
                <a:gd name="f33" fmla="val 1215"/>
                <a:gd name="f34" fmla="val 4316"/>
                <a:gd name="f35" fmla="val 1305"/>
                <a:gd name="f36" fmla="val 4384"/>
                <a:gd name="f37" fmla="val 1417"/>
                <a:gd name="f38" fmla="val 4451"/>
                <a:gd name="f39" fmla="val 1529"/>
                <a:gd name="f40" fmla="val 4496"/>
                <a:gd name="f41" fmla="val 1642"/>
                <a:gd name="f42" fmla="val 4518"/>
                <a:gd name="f43" fmla="val 1754"/>
                <a:gd name="f44" fmla="val 1867"/>
                <a:gd name="f45" fmla="val 1979"/>
                <a:gd name="f46" fmla="val 4474"/>
                <a:gd name="f47" fmla="val 2091"/>
                <a:gd name="f48" fmla="val 4429"/>
                <a:gd name="f49" fmla="val 2181"/>
                <a:gd name="f50" fmla="val 4361"/>
                <a:gd name="f51" fmla="val 2249"/>
                <a:gd name="f52" fmla="val 4271"/>
                <a:gd name="f53" fmla="val 2294"/>
                <a:gd name="f54" fmla="val 4181"/>
                <a:gd name="f55" fmla="val 2316"/>
                <a:gd name="f56" fmla="val 3934"/>
                <a:gd name="f57" fmla="val 3799"/>
                <a:gd name="f58" fmla="val 1732"/>
                <a:gd name="f59" fmla="val 2068"/>
                <a:gd name="f60" fmla="val 1462"/>
                <a:gd name="f61" fmla="val 1214"/>
                <a:gd name="f62" fmla="val 337"/>
                <a:gd name="f63" fmla="val 1012"/>
                <a:gd name="f64" fmla="val 810"/>
                <a:gd name="f65" fmla="val 698"/>
                <a:gd name="f66" fmla="*/ f0 1 2317"/>
                <a:gd name="f67" fmla="*/ f1 1 4519"/>
                <a:gd name="f68" fmla="val f2"/>
                <a:gd name="f69" fmla="val f3"/>
                <a:gd name="f70" fmla="val f4"/>
                <a:gd name="f71" fmla="+- f70 0 f68"/>
                <a:gd name="f72" fmla="+- f69 0 f68"/>
                <a:gd name="f73" fmla="*/ f72 1 2317"/>
                <a:gd name="f74" fmla="*/ f71 1 451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317" h="4519">
                  <a:moveTo>
                    <a:pt x="f5" y="f2"/>
                  </a:moveTo>
                  <a:lnTo>
                    <a:pt x="f6" y="f7"/>
                  </a:lnTo>
                  <a:lnTo>
                    <a:pt x="f8" y="f9"/>
                  </a:lnTo>
                  <a:lnTo>
                    <a:pt x="f10" y="f11"/>
                  </a:lnTo>
                  <a:lnTo>
                    <a:pt x="f12" y="f13"/>
                  </a:lnTo>
                  <a:lnTo>
                    <a:pt x="f14" y="f15"/>
                  </a:lnTo>
                  <a:lnTo>
                    <a:pt x="f16" y="f17"/>
                  </a:lnTo>
                  <a:lnTo>
                    <a:pt x="f18" y="f19"/>
                  </a:lnTo>
                  <a:lnTo>
                    <a:pt x="f20" y="f21"/>
                  </a:lnTo>
                  <a:lnTo>
                    <a:pt x="f18"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0"/>
                  </a:lnTo>
                  <a:lnTo>
                    <a:pt x="f45" y="f46"/>
                  </a:lnTo>
                  <a:lnTo>
                    <a:pt x="f47" y="f48"/>
                  </a:lnTo>
                  <a:lnTo>
                    <a:pt x="f49" y="f50"/>
                  </a:lnTo>
                  <a:lnTo>
                    <a:pt x="f51" y="f52"/>
                  </a:lnTo>
                  <a:lnTo>
                    <a:pt x="f53" y="f54"/>
                  </a:lnTo>
                  <a:lnTo>
                    <a:pt x="f55" y="f30"/>
                  </a:lnTo>
                  <a:lnTo>
                    <a:pt x="f55" y="f56"/>
                  </a:lnTo>
                  <a:lnTo>
                    <a:pt x="f53" y="f57"/>
                  </a:lnTo>
                  <a:lnTo>
                    <a:pt x="f58" y="f59"/>
                  </a:lnTo>
                  <a:lnTo>
                    <a:pt x="f60" y="f61"/>
                  </a:lnTo>
                  <a:lnTo>
                    <a:pt x="f31" y="f62"/>
                  </a:lnTo>
                  <a:lnTo>
                    <a:pt x="f29" y="f13"/>
                  </a:lnTo>
                  <a:lnTo>
                    <a:pt x="f63" y="f11"/>
                  </a:lnTo>
                  <a:lnTo>
                    <a:pt x="f24" y="f16"/>
                  </a:lnTo>
                  <a:lnTo>
                    <a:pt x="f64" y="f18"/>
                  </a:lnTo>
                  <a:lnTo>
                    <a:pt x="f6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0" name="Google Shape;156;p15">
              <a:extLst>
                <a:ext uri="{FF2B5EF4-FFF2-40B4-BE49-F238E27FC236}">
                  <a16:creationId xmlns:a16="http://schemas.microsoft.com/office/drawing/2014/main" id="{DF24BAAB-D95D-994C-C351-028939BEF647}"/>
                </a:ext>
              </a:extLst>
            </p:cNvPr>
            <p:cNvSpPr/>
            <p:nvPr/>
          </p:nvSpPr>
          <p:spPr>
            <a:xfrm>
              <a:off x="7019437" y="1769071"/>
              <a:ext cx="64382" cy="144429"/>
            </a:xfrm>
            <a:custGeom>
              <a:avLst/>
              <a:gdLst>
                <a:gd name="f0" fmla="val w"/>
                <a:gd name="f1" fmla="val h"/>
                <a:gd name="f2" fmla="val 0"/>
                <a:gd name="f3" fmla="val 3418"/>
                <a:gd name="f4" fmla="val 7667"/>
                <a:gd name="f5" fmla="val 585"/>
                <a:gd name="f6" fmla="val 1"/>
                <a:gd name="f7" fmla="val 495"/>
                <a:gd name="f8" fmla="val 23"/>
                <a:gd name="f9" fmla="val 383"/>
                <a:gd name="f10" fmla="val 68"/>
                <a:gd name="f11" fmla="val 293"/>
                <a:gd name="f12" fmla="val 136"/>
                <a:gd name="f13" fmla="val 203"/>
                <a:gd name="f14" fmla="val 226"/>
                <a:gd name="f15" fmla="val 113"/>
                <a:gd name="f16" fmla="val 316"/>
                <a:gd name="f17" fmla="val 406"/>
                <a:gd name="f18" fmla="val 540"/>
                <a:gd name="f19" fmla="val 653"/>
                <a:gd name="f20" fmla="val 788"/>
                <a:gd name="f21" fmla="val 46"/>
                <a:gd name="f22" fmla="val 923"/>
                <a:gd name="f23" fmla="val 630"/>
                <a:gd name="f24" fmla="val 2474"/>
                <a:gd name="f25" fmla="val 1192"/>
                <a:gd name="f26" fmla="val 4047"/>
                <a:gd name="f27" fmla="val 1485"/>
                <a:gd name="f28" fmla="val 4834"/>
                <a:gd name="f29" fmla="val 1732"/>
                <a:gd name="f30" fmla="val 5621"/>
                <a:gd name="f31" fmla="val 1979"/>
                <a:gd name="f32" fmla="val 6407"/>
                <a:gd name="f33" fmla="val 2181"/>
                <a:gd name="f34" fmla="val 7217"/>
                <a:gd name="f35" fmla="val 2226"/>
                <a:gd name="f36" fmla="val 7352"/>
                <a:gd name="f37" fmla="val 2294"/>
                <a:gd name="f38" fmla="val 7464"/>
                <a:gd name="f39" fmla="val 2384"/>
                <a:gd name="f40" fmla="val 7554"/>
                <a:gd name="f41" fmla="val 7599"/>
                <a:gd name="f42" fmla="val 2586"/>
                <a:gd name="f43" fmla="val 7644"/>
                <a:gd name="f44" fmla="val 2698"/>
                <a:gd name="f45" fmla="val 7666"/>
                <a:gd name="f46" fmla="val 2923"/>
                <a:gd name="f47" fmla="val 3036"/>
                <a:gd name="f48" fmla="val 7621"/>
                <a:gd name="f49" fmla="val 3148"/>
                <a:gd name="f50" fmla="val 7576"/>
                <a:gd name="f51" fmla="val 3238"/>
                <a:gd name="f52" fmla="val 7509"/>
                <a:gd name="f53" fmla="val 3305"/>
                <a:gd name="f54" fmla="val 7419"/>
                <a:gd name="f55" fmla="val 3373"/>
                <a:gd name="f56" fmla="val 7329"/>
                <a:gd name="f57" fmla="val 3395"/>
                <a:gd name="f58" fmla="val 7082"/>
                <a:gd name="f59" fmla="val 6947"/>
                <a:gd name="f60" fmla="val 3170"/>
                <a:gd name="f61" fmla="val 6093"/>
                <a:gd name="f62" fmla="val 5261"/>
                <a:gd name="f63" fmla="val 2653"/>
                <a:gd name="f64" fmla="val 4429"/>
                <a:gd name="f65" fmla="val 2361"/>
                <a:gd name="f66" fmla="val 3620"/>
                <a:gd name="f67" fmla="val 1754"/>
                <a:gd name="f68" fmla="val 1147"/>
                <a:gd name="f69" fmla="val 338"/>
                <a:gd name="f70" fmla="val 1080"/>
                <a:gd name="f71" fmla="val 990"/>
                <a:gd name="f72" fmla="val 900"/>
                <a:gd name="f73" fmla="val 810"/>
                <a:gd name="f74" fmla="val 698"/>
                <a:gd name="f75" fmla="*/ f0 1 3418"/>
                <a:gd name="f76" fmla="*/ f1 1 7667"/>
                <a:gd name="f77" fmla="val f2"/>
                <a:gd name="f78" fmla="val f3"/>
                <a:gd name="f79" fmla="val f4"/>
                <a:gd name="f80" fmla="+- f79 0 f77"/>
                <a:gd name="f81" fmla="+- f78 0 f77"/>
                <a:gd name="f82" fmla="*/ f81 1 3418"/>
                <a:gd name="f83" fmla="*/ f80 1 766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3418" h="7667">
                  <a:moveTo>
                    <a:pt x="f5" y="f6"/>
                  </a:moveTo>
                  <a:lnTo>
                    <a:pt x="f7" y="f8"/>
                  </a:lnTo>
                  <a:lnTo>
                    <a:pt x="f9" y="f10"/>
                  </a:lnTo>
                  <a:lnTo>
                    <a:pt x="f11" y="f12"/>
                  </a:lnTo>
                  <a:lnTo>
                    <a:pt x="f13" y="f14"/>
                  </a:lnTo>
                  <a:lnTo>
                    <a:pt x="f15" y="f16"/>
                  </a:lnTo>
                  <a:lnTo>
                    <a:pt x="f10" y="f17"/>
                  </a:lnTo>
                  <a:lnTo>
                    <a:pt x="f8" y="f18"/>
                  </a:lnTo>
                  <a:lnTo>
                    <a:pt x="f6" y="f19"/>
                  </a:lnTo>
                  <a:lnTo>
                    <a:pt x="f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24" y="f41"/>
                  </a:lnTo>
                  <a:lnTo>
                    <a:pt x="f42" y="f43"/>
                  </a:lnTo>
                  <a:lnTo>
                    <a:pt x="f44" y="f45"/>
                  </a:lnTo>
                  <a:lnTo>
                    <a:pt x="f46" y="f45"/>
                  </a:lnTo>
                  <a:lnTo>
                    <a:pt x="f47" y="f48"/>
                  </a:lnTo>
                  <a:lnTo>
                    <a:pt x="f49" y="f50"/>
                  </a:lnTo>
                  <a:lnTo>
                    <a:pt x="f51" y="f52"/>
                  </a:lnTo>
                  <a:lnTo>
                    <a:pt x="f53" y="f54"/>
                  </a:lnTo>
                  <a:lnTo>
                    <a:pt x="f55" y="f56"/>
                  </a:lnTo>
                  <a:lnTo>
                    <a:pt x="f57" y="f34"/>
                  </a:lnTo>
                  <a:lnTo>
                    <a:pt x="f3" y="f58"/>
                  </a:lnTo>
                  <a:lnTo>
                    <a:pt x="f57" y="f59"/>
                  </a:lnTo>
                  <a:lnTo>
                    <a:pt x="f60" y="f61"/>
                  </a:lnTo>
                  <a:lnTo>
                    <a:pt x="f46" y="f62"/>
                  </a:lnTo>
                  <a:lnTo>
                    <a:pt x="f63" y="f64"/>
                  </a:lnTo>
                  <a:lnTo>
                    <a:pt x="f65" y="f66"/>
                  </a:lnTo>
                  <a:lnTo>
                    <a:pt x="f67" y="f31"/>
                  </a:lnTo>
                  <a:lnTo>
                    <a:pt x="f68" y="f69"/>
                  </a:lnTo>
                  <a:lnTo>
                    <a:pt x="f70" y="f14"/>
                  </a:lnTo>
                  <a:lnTo>
                    <a:pt x="f71" y="f12"/>
                  </a:lnTo>
                  <a:lnTo>
                    <a:pt x="f72" y="f10"/>
                  </a:lnTo>
                  <a:lnTo>
                    <a:pt x="f73" y="f8"/>
                  </a:lnTo>
                  <a:lnTo>
                    <a:pt x="f7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1" name="Google Shape;157;p15">
              <a:extLst>
                <a:ext uri="{FF2B5EF4-FFF2-40B4-BE49-F238E27FC236}">
                  <a16:creationId xmlns:a16="http://schemas.microsoft.com/office/drawing/2014/main" id="{B4B8A9FF-3B84-0BAE-F22F-C7BB422F6293}"/>
                </a:ext>
              </a:extLst>
            </p:cNvPr>
            <p:cNvSpPr/>
            <p:nvPr/>
          </p:nvSpPr>
          <p:spPr>
            <a:xfrm>
              <a:off x="6869960" y="1906286"/>
              <a:ext cx="45756" cy="119429"/>
            </a:xfrm>
            <a:custGeom>
              <a:avLst/>
              <a:gdLst>
                <a:gd name="f0" fmla="val 360"/>
                <a:gd name="f1" fmla="val w"/>
                <a:gd name="f2" fmla="val h"/>
                <a:gd name="f3" fmla="val 0"/>
                <a:gd name="f4" fmla="val 2429"/>
                <a:gd name="f5" fmla="val 6340"/>
                <a:gd name="f6" fmla="val 495"/>
                <a:gd name="f7" fmla="val 383"/>
                <a:gd name="f8" fmla="val 45"/>
                <a:gd name="f9" fmla="val 293"/>
                <a:gd name="f10" fmla="val 90"/>
                <a:gd name="f11" fmla="val 203"/>
                <a:gd name="f12" fmla="val 158"/>
                <a:gd name="f13" fmla="val 113"/>
                <a:gd name="f14" fmla="val 247"/>
                <a:gd name="f15" fmla="val 68"/>
                <a:gd name="f16" fmla="val 23"/>
                <a:gd name="f17" fmla="val 472"/>
                <a:gd name="f18" fmla="val 1"/>
                <a:gd name="f19" fmla="val 585"/>
                <a:gd name="f20" fmla="val 742"/>
                <a:gd name="f21" fmla="val 271"/>
                <a:gd name="f22" fmla="val 2046"/>
                <a:gd name="f23" fmla="val 518"/>
                <a:gd name="f24" fmla="val 3327"/>
                <a:gd name="f25" fmla="val 675"/>
                <a:gd name="f26" fmla="val 3979"/>
                <a:gd name="f27" fmla="val 833"/>
                <a:gd name="f28" fmla="val 4631"/>
                <a:gd name="f29" fmla="val 990"/>
                <a:gd name="f30" fmla="val 5260"/>
                <a:gd name="f31" fmla="val 1192"/>
                <a:gd name="f32" fmla="val 5890"/>
                <a:gd name="f33" fmla="val 1237"/>
                <a:gd name="f34" fmla="val 6025"/>
                <a:gd name="f35" fmla="val 1305"/>
                <a:gd name="f36" fmla="val 6137"/>
                <a:gd name="f37" fmla="val 1395"/>
                <a:gd name="f38" fmla="val 6227"/>
                <a:gd name="f39" fmla="val 1507"/>
                <a:gd name="f40" fmla="val 6272"/>
                <a:gd name="f41" fmla="val 1619"/>
                <a:gd name="f42" fmla="val 6317"/>
                <a:gd name="f43" fmla="val 1732"/>
                <a:gd name="f44" fmla="val 6339"/>
                <a:gd name="f45" fmla="val 1844"/>
                <a:gd name="f46" fmla="val 1957"/>
                <a:gd name="f47" fmla="val 2069"/>
                <a:gd name="f48" fmla="val 6294"/>
                <a:gd name="f49" fmla="val 2181"/>
                <a:gd name="f50" fmla="val 6249"/>
                <a:gd name="f51" fmla="val 2271"/>
                <a:gd name="f52" fmla="val 6182"/>
                <a:gd name="f53" fmla="val 2339"/>
                <a:gd name="f54" fmla="val 6092"/>
                <a:gd name="f55" fmla="val 2384"/>
                <a:gd name="f56" fmla="val 6002"/>
                <a:gd name="f57" fmla="val 5755"/>
                <a:gd name="f58" fmla="val 5620"/>
                <a:gd name="f59" fmla="val 2204"/>
                <a:gd name="f60" fmla="val 4991"/>
                <a:gd name="f61" fmla="val 2024"/>
                <a:gd name="f62" fmla="val 4339"/>
                <a:gd name="f63" fmla="val 1889"/>
                <a:gd name="f64" fmla="val 3709"/>
                <a:gd name="f65" fmla="val 3057"/>
                <a:gd name="f66" fmla="val 1462"/>
                <a:gd name="f67" fmla="val 1754"/>
                <a:gd name="f68" fmla="val 1215"/>
                <a:gd name="f69" fmla="val 450"/>
                <a:gd name="f70" fmla="val 315"/>
                <a:gd name="f71" fmla="val 1125"/>
                <a:gd name="f72" fmla="val 202"/>
                <a:gd name="f73" fmla="val 1035"/>
                <a:gd name="f74" fmla="val 135"/>
                <a:gd name="f75" fmla="val 945"/>
                <a:gd name="f76" fmla="val 855"/>
                <a:gd name="f77" fmla="val 743"/>
                <a:gd name="f78" fmla="*/ f1 1 2429"/>
                <a:gd name="f79" fmla="*/ f2 1 6340"/>
                <a:gd name="f80" fmla="val f3"/>
                <a:gd name="f81" fmla="val f4"/>
                <a:gd name="f82" fmla="val f5"/>
                <a:gd name="f83" fmla="+- f82 0 f80"/>
                <a:gd name="f84" fmla="+- f81 0 f80"/>
                <a:gd name="f85" fmla="*/ f84 1 2429"/>
                <a:gd name="f86" fmla="*/ f83 1 6340"/>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2429" h="6340">
                  <a:moveTo>
                    <a:pt x="f6" y="f3"/>
                  </a:moveTo>
                  <a:lnTo>
                    <a:pt x="f7" y="f8"/>
                  </a:lnTo>
                  <a:lnTo>
                    <a:pt x="f9" y="f10"/>
                  </a:lnTo>
                  <a:lnTo>
                    <a:pt x="f11" y="f12"/>
                  </a:lnTo>
                  <a:lnTo>
                    <a:pt x="f13" y="f14"/>
                  </a:lnTo>
                  <a:lnTo>
                    <a:pt x="f15" y="f0"/>
                  </a:lnTo>
                  <a:lnTo>
                    <a:pt x="f16" y="f17"/>
                  </a:lnTo>
                  <a:lnTo>
                    <a:pt x="f18" y="f19"/>
                  </a:lnTo>
                  <a:lnTo>
                    <a:pt x="f1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50"/>
                  </a:lnTo>
                  <a:lnTo>
                    <a:pt x="f51" y="f52"/>
                  </a:lnTo>
                  <a:lnTo>
                    <a:pt x="f53" y="f54"/>
                  </a:lnTo>
                  <a:lnTo>
                    <a:pt x="f55" y="f56"/>
                  </a:lnTo>
                  <a:lnTo>
                    <a:pt x="f4" y="f32"/>
                  </a:lnTo>
                  <a:lnTo>
                    <a:pt x="f4" y="f57"/>
                  </a:lnTo>
                  <a:lnTo>
                    <a:pt x="f55" y="f58"/>
                  </a:lnTo>
                  <a:lnTo>
                    <a:pt x="f59" y="f60"/>
                  </a:lnTo>
                  <a:lnTo>
                    <a:pt x="f61" y="f62"/>
                  </a:lnTo>
                  <a:lnTo>
                    <a:pt x="f63" y="f64"/>
                  </a:lnTo>
                  <a:lnTo>
                    <a:pt x="f43" y="f65"/>
                  </a:lnTo>
                  <a:lnTo>
                    <a:pt x="f66" y="f67"/>
                  </a:lnTo>
                  <a:lnTo>
                    <a:pt x="f68" y="f69"/>
                  </a:lnTo>
                  <a:lnTo>
                    <a:pt x="f31" y="f70"/>
                  </a:lnTo>
                  <a:lnTo>
                    <a:pt x="f71" y="f72"/>
                  </a:lnTo>
                  <a:lnTo>
                    <a:pt x="f73" y="f74"/>
                  </a:lnTo>
                  <a:lnTo>
                    <a:pt x="f75" y="f15"/>
                  </a:lnTo>
                  <a:lnTo>
                    <a:pt x="f76" y="f16"/>
                  </a:lnTo>
                  <a:lnTo>
                    <a:pt x="f77"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2" name="Google Shape;158;p15">
              <a:extLst>
                <a:ext uri="{FF2B5EF4-FFF2-40B4-BE49-F238E27FC236}">
                  <a16:creationId xmlns:a16="http://schemas.microsoft.com/office/drawing/2014/main" id="{E2C2C5E3-B7A7-B824-BFC2-6FD052A9C4DA}"/>
                </a:ext>
              </a:extLst>
            </p:cNvPr>
            <p:cNvSpPr/>
            <p:nvPr/>
          </p:nvSpPr>
          <p:spPr>
            <a:xfrm>
              <a:off x="6904698" y="2181959"/>
              <a:ext cx="33037" cy="63953"/>
            </a:xfrm>
            <a:custGeom>
              <a:avLst/>
              <a:gdLst>
                <a:gd name="f0" fmla="val 360"/>
                <a:gd name="f1" fmla="val 180"/>
                <a:gd name="f2" fmla="val w"/>
                <a:gd name="f3" fmla="val h"/>
                <a:gd name="f4" fmla="val 0"/>
                <a:gd name="f5" fmla="val 1754"/>
                <a:gd name="f6" fmla="val 3395"/>
                <a:gd name="f7" fmla="val 585"/>
                <a:gd name="f8" fmla="val 472"/>
                <a:gd name="f9" fmla="val 23"/>
                <a:gd name="f10" fmla="val 67"/>
                <a:gd name="f11" fmla="val 270"/>
                <a:gd name="f12" fmla="val 112"/>
                <a:gd name="f13" fmla="val 90"/>
                <a:gd name="f14" fmla="val 45"/>
                <a:gd name="f15" fmla="val 607"/>
                <a:gd name="f16" fmla="val 742"/>
                <a:gd name="f17" fmla="val 540"/>
                <a:gd name="f18" fmla="val 2922"/>
                <a:gd name="f19" fmla="val 3057"/>
                <a:gd name="f20" fmla="val 652"/>
                <a:gd name="f21" fmla="val 3170"/>
                <a:gd name="f22" fmla="val 3259"/>
                <a:gd name="f23" fmla="val 832"/>
                <a:gd name="f24" fmla="val 3327"/>
                <a:gd name="f25" fmla="val 944"/>
                <a:gd name="f26" fmla="val 3372"/>
                <a:gd name="f27" fmla="val 1057"/>
                <a:gd name="f28" fmla="val 3394"/>
                <a:gd name="f29" fmla="val 1169"/>
                <a:gd name="f30" fmla="val 1281"/>
                <a:gd name="f31" fmla="val 1394"/>
                <a:gd name="f32" fmla="val 3349"/>
                <a:gd name="f33" fmla="val 1484"/>
                <a:gd name="f34" fmla="val 3282"/>
                <a:gd name="f35" fmla="val 1596"/>
                <a:gd name="f36" fmla="val 3215"/>
                <a:gd name="f37" fmla="val 1664"/>
                <a:gd name="f38" fmla="val 3147"/>
                <a:gd name="f39" fmla="val 1709"/>
                <a:gd name="f40" fmla="val 3035"/>
                <a:gd name="f41" fmla="val 1753"/>
                <a:gd name="f42" fmla="val 2787"/>
                <a:gd name="f43" fmla="val 2653"/>
                <a:gd name="f44" fmla="val 1214"/>
                <a:gd name="f45" fmla="val 337"/>
                <a:gd name="f46" fmla="val 1102"/>
                <a:gd name="f47" fmla="val 225"/>
                <a:gd name="f48" fmla="val 1034"/>
                <a:gd name="f49" fmla="val 135"/>
                <a:gd name="f50" fmla="val 922"/>
                <a:gd name="f51" fmla="val 719"/>
                <a:gd name="f52" fmla="*/ f2 1 1754"/>
                <a:gd name="f53" fmla="*/ f3 1 3395"/>
                <a:gd name="f54" fmla="val f4"/>
                <a:gd name="f55" fmla="val f5"/>
                <a:gd name="f56" fmla="val f6"/>
                <a:gd name="f57" fmla="+- f56 0 f54"/>
                <a:gd name="f58" fmla="+- f55 0 f54"/>
                <a:gd name="f59" fmla="*/ f58 1 1754"/>
                <a:gd name="f60" fmla="*/ f57 1 3395"/>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754" h="3395">
                  <a:moveTo>
                    <a:pt x="f7" y="f4"/>
                  </a:moveTo>
                  <a:lnTo>
                    <a:pt x="f8" y="f9"/>
                  </a:lnTo>
                  <a:lnTo>
                    <a:pt x="f0" y="f10"/>
                  </a:lnTo>
                  <a:lnTo>
                    <a:pt x="f11" y="f12"/>
                  </a:lnTo>
                  <a:lnTo>
                    <a:pt x="f1" y="f1"/>
                  </a:lnTo>
                  <a:lnTo>
                    <a:pt x="f13" y="f11"/>
                  </a:lnTo>
                  <a:lnTo>
                    <a:pt x="f14" y="f0"/>
                  </a:lnTo>
                  <a:lnTo>
                    <a:pt x="f4" y="f8"/>
                  </a:lnTo>
                  <a:lnTo>
                    <a:pt x="f4" y="f15"/>
                  </a:lnTo>
                  <a:lnTo>
                    <a:pt x="f9" y="f16"/>
                  </a:lnTo>
                  <a:lnTo>
                    <a:pt x="f17" y="f18"/>
                  </a:lnTo>
                  <a:lnTo>
                    <a:pt x="f7" y="f19"/>
                  </a:lnTo>
                  <a:lnTo>
                    <a:pt x="f20" y="f21"/>
                  </a:lnTo>
                  <a:lnTo>
                    <a:pt x="f16" y="f22"/>
                  </a:lnTo>
                  <a:lnTo>
                    <a:pt x="f23" y="f24"/>
                  </a:lnTo>
                  <a:lnTo>
                    <a:pt x="f25" y="f26"/>
                  </a:lnTo>
                  <a:lnTo>
                    <a:pt x="f27" y="f28"/>
                  </a:lnTo>
                  <a:lnTo>
                    <a:pt x="f29" y="f28"/>
                  </a:lnTo>
                  <a:lnTo>
                    <a:pt x="f30" y="f26"/>
                  </a:lnTo>
                  <a:lnTo>
                    <a:pt x="f31" y="f32"/>
                  </a:lnTo>
                  <a:lnTo>
                    <a:pt x="f33" y="f34"/>
                  </a:lnTo>
                  <a:lnTo>
                    <a:pt x="f35" y="f36"/>
                  </a:lnTo>
                  <a:lnTo>
                    <a:pt x="f37" y="f38"/>
                  </a:lnTo>
                  <a:lnTo>
                    <a:pt x="f39" y="f40"/>
                  </a:lnTo>
                  <a:lnTo>
                    <a:pt x="f41" y="f18"/>
                  </a:lnTo>
                  <a:lnTo>
                    <a:pt x="f41" y="f42"/>
                  </a:lnTo>
                  <a:lnTo>
                    <a:pt x="f41" y="f43"/>
                  </a:lnTo>
                  <a:lnTo>
                    <a:pt x="f44" y="f8"/>
                  </a:lnTo>
                  <a:lnTo>
                    <a:pt x="f29" y="f45"/>
                  </a:lnTo>
                  <a:lnTo>
                    <a:pt x="f46" y="f47"/>
                  </a:lnTo>
                  <a:lnTo>
                    <a:pt x="f48" y="f49"/>
                  </a:lnTo>
                  <a:lnTo>
                    <a:pt x="f50" y="f10"/>
                  </a:lnTo>
                  <a:lnTo>
                    <a:pt x="f23" y="f9"/>
                  </a:lnTo>
                  <a:lnTo>
                    <a:pt x="f5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3" name="Google Shape;159;p15">
              <a:extLst>
                <a:ext uri="{FF2B5EF4-FFF2-40B4-BE49-F238E27FC236}">
                  <a16:creationId xmlns:a16="http://schemas.microsoft.com/office/drawing/2014/main" id="{602FB9A3-489B-2932-4AAB-BA981F053BEE}"/>
                </a:ext>
              </a:extLst>
            </p:cNvPr>
            <p:cNvSpPr/>
            <p:nvPr/>
          </p:nvSpPr>
          <p:spPr>
            <a:xfrm>
              <a:off x="7195175" y="2343716"/>
              <a:ext cx="44476" cy="81317"/>
            </a:xfrm>
            <a:custGeom>
              <a:avLst/>
              <a:gdLst>
                <a:gd name="f0" fmla="val 360"/>
                <a:gd name="f1" fmla="val w"/>
                <a:gd name="f2" fmla="val h"/>
                <a:gd name="f3" fmla="val 0"/>
                <a:gd name="f4" fmla="val 2361"/>
                <a:gd name="f5" fmla="val 4317"/>
                <a:gd name="f6" fmla="val 585"/>
                <a:gd name="f7" fmla="val 473"/>
                <a:gd name="f8" fmla="val 23"/>
                <a:gd name="f9" fmla="val 45"/>
                <a:gd name="f10" fmla="val 248"/>
                <a:gd name="f11" fmla="val 90"/>
                <a:gd name="f12" fmla="val 158"/>
                <a:gd name="f13" fmla="val 157"/>
                <a:gd name="f14" fmla="val 91"/>
                <a:gd name="f15" fmla="val 247"/>
                <a:gd name="f16" fmla="val 46"/>
                <a:gd name="f17" fmla="val 1"/>
                <a:gd name="f18" fmla="val 472"/>
                <a:gd name="f19" fmla="val 584"/>
                <a:gd name="f20" fmla="val 719"/>
                <a:gd name="f21" fmla="val 270"/>
                <a:gd name="f22" fmla="val 1529"/>
                <a:gd name="f23" fmla="val 540"/>
                <a:gd name="f24" fmla="val 2315"/>
                <a:gd name="f25" fmla="val 1125"/>
                <a:gd name="f26" fmla="val 3866"/>
                <a:gd name="f27" fmla="val 1192"/>
                <a:gd name="f28" fmla="val 4001"/>
                <a:gd name="f29" fmla="val 1260"/>
                <a:gd name="f30" fmla="val 4114"/>
                <a:gd name="f31" fmla="val 1349"/>
                <a:gd name="f32" fmla="val 4181"/>
                <a:gd name="f33" fmla="val 1462"/>
                <a:gd name="f34" fmla="val 4249"/>
                <a:gd name="f35" fmla="val 1574"/>
                <a:gd name="f36" fmla="val 4294"/>
                <a:gd name="f37" fmla="val 1687"/>
                <a:gd name="f38" fmla="val 4316"/>
                <a:gd name="f39" fmla="val 1822"/>
                <a:gd name="f40" fmla="val 1934"/>
                <a:gd name="f41" fmla="val 2046"/>
                <a:gd name="f42" fmla="val 2136"/>
                <a:gd name="f43" fmla="val 4204"/>
                <a:gd name="f44" fmla="val 2226"/>
                <a:gd name="f45" fmla="val 4136"/>
                <a:gd name="f46" fmla="val 2294"/>
                <a:gd name="f47" fmla="val 4069"/>
                <a:gd name="f48" fmla="val 2339"/>
                <a:gd name="f49" fmla="val 3956"/>
                <a:gd name="f50" fmla="val 3844"/>
                <a:gd name="f51" fmla="val 3732"/>
                <a:gd name="f52" fmla="val 3597"/>
                <a:gd name="f53" fmla="val 1754"/>
                <a:gd name="f54" fmla="val 2023"/>
                <a:gd name="f55" fmla="val 1484"/>
                <a:gd name="f56" fmla="val 1236"/>
                <a:gd name="f57" fmla="val 1237"/>
                <a:gd name="f58" fmla="val 450"/>
                <a:gd name="f59" fmla="val 1170"/>
                <a:gd name="f60" fmla="val 315"/>
                <a:gd name="f61" fmla="val 1102"/>
                <a:gd name="f62" fmla="val 202"/>
                <a:gd name="f63" fmla="val 1012"/>
                <a:gd name="f64" fmla="val 135"/>
                <a:gd name="f65" fmla="val 922"/>
                <a:gd name="f66" fmla="val 67"/>
                <a:gd name="f67" fmla="val 810"/>
                <a:gd name="f68" fmla="val 698"/>
                <a:gd name="f69" fmla="*/ f1 1 2361"/>
                <a:gd name="f70" fmla="*/ f2 1 4317"/>
                <a:gd name="f71" fmla="val f3"/>
                <a:gd name="f72" fmla="val f4"/>
                <a:gd name="f73" fmla="val f5"/>
                <a:gd name="f74" fmla="+- f73 0 f71"/>
                <a:gd name="f75" fmla="+- f72 0 f71"/>
                <a:gd name="f76" fmla="*/ f75 1 2361"/>
                <a:gd name="f77" fmla="*/ f74 1 431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361" h="4317">
                  <a:moveTo>
                    <a:pt x="f6" y="f3"/>
                  </a:moveTo>
                  <a:lnTo>
                    <a:pt x="f7" y="f8"/>
                  </a:lnTo>
                  <a:lnTo>
                    <a:pt x="f0" y="f9"/>
                  </a:lnTo>
                  <a:lnTo>
                    <a:pt x="f10" y="f11"/>
                  </a:lnTo>
                  <a:lnTo>
                    <a:pt x="f12" y="f13"/>
                  </a:lnTo>
                  <a:lnTo>
                    <a:pt x="f14" y="f15"/>
                  </a:lnTo>
                  <a:lnTo>
                    <a:pt x="f16" y="f0"/>
                  </a:lnTo>
                  <a:lnTo>
                    <a:pt x="f17" y="f18"/>
                  </a:lnTo>
                  <a:lnTo>
                    <a:pt x="f17"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38"/>
                  </a:lnTo>
                  <a:lnTo>
                    <a:pt x="f40" y="f36"/>
                  </a:lnTo>
                  <a:lnTo>
                    <a:pt x="f41" y="f34"/>
                  </a:lnTo>
                  <a:lnTo>
                    <a:pt x="f42" y="f43"/>
                  </a:lnTo>
                  <a:lnTo>
                    <a:pt x="f44" y="f45"/>
                  </a:lnTo>
                  <a:lnTo>
                    <a:pt x="f46" y="f47"/>
                  </a:lnTo>
                  <a:lnTo>
                    <a:pt x="f48" y="f49"/>
                  </a:lnTo>
                  <a:lnTo>
                    <a:pt x="f4" y="f50"/>
                  </a:lnTo>
                  <a:lnTo>
                    <a:pt x="f4" y="f51"/>
                  </a:lnTo>
                  <a:lnTo>
                    <a:pt x="f48" y="f52"/>
                  </a:lnTo>
                  <a:lnTo>
                    <a:pt x="f53" y="f54"/>
                  </a:lnTo>
                  <a:lnTo>
                    <a:pt x="f55" y="f56"/>
                  </a:lnTo>
                  <a:lnTo>
                    <a:pt x="f57" y="f58"/>
                  </a:lnTo>
                  <a:lnTo>
                    <a:pt x="f59" y="f60"/>
                  </a:lnTo>
                  <a:lnTo>
                    <a:pt x="f61" y="f62"/>
                  </a:lnTo>
                  <a:lnTo>
                    <a:pt x="f63" y="f64"/>
                  </a:lnTo>
                  <a:lnTo>
                    <a:pt x="f65" y="f66"/>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4" name="Google Shape;160;p15">
              <a:extLst>
                <a:ext uri="{FF2B5EF4-FFF2-40B4-BE49-F238E27FC236}">
                  <a16:creationId xmlns:a16="http://schemas.microsoft.com/office/drawing/2014/main" id="{9B5130B6-18EF-F11B-E0C8-E17664E64B57}"/>
                </a:ext>
              </a:extLst>
            </p:cNvPr>
            <p:cNvSpPr/>
            <p:nvPr/>
          </p:nvSpPr>
          <p:spPr>
            <a:xfrm>
              <a:off x="5497144" y="1605210"/>
              <a:ext cx="600486" cy="1427049"/>
            </a:xfrm>
            <a:custGeom>
              <a:avLst/>
              <a:gdLst>
                <a:gd name="f0" fmla="val 360"/>
                <a:gd name="f1" fmla="val 180"/>
                <a:gd name="f2" fmla="val w"/>
                <a:gd name="f3" fmla="val h"/>
                <a:gd name="f4" fmla="val 0"/>
                <a:gd name="f5" fmla="val 31877"/>
                <a:gd name="f6" fmla="val 75756"/>
                <a:gd name="f7" fmla="val 24930"/>
                <a:gd name="f8" fmla="val 1"/>
                <a:gd name="f9" fmla="val 24436"/>
                <a:gd name="f10" fmla="val 45"/>
                <a:gd name="f11" fmla="val 23941"/>
                <a:gd name="f12" fmla="val 135"/>
                <a:gd name="f13" fmla="val 23446"/>
                <a:gd name="f14" fmla="val 270"/>
                <a:gd name="f15" fmla="val 22974"/>
                <a:gd name="f16" fmla="val 428"/>
                <a:gd name="f17" fmla="val 22502"/>
                <a:gd name="f18" fmla="val 652"/>
                <a:gd name="f19" fmla="val 22053"/>
                <a:gd name="f20" fmla="val 900"/>
                <a:gd name="f21" fmla="val 21581"/>
                <a:gd name="f22" fmla="val 1169"/>
                <a:gd name="f23" fmla="val 21131"/>
                <a:gd name="f24" fmla="val 1484"/>
                <a:gd name="f25" fmla="val 20704"/>
                <a:gd name="f26" fmla="val 1821"/>
                <a:gd name="f27" fmla="val 20277"/>
                <a:gd name="f28" fmla="val 2203"/>
                <a:gd name="f29" fmla="val 19850"/>
                <a:gd name="f30" fmla="val 2586"/>
                <a:gd name="f31" fmla="val 19423"/>
                <a:gd name="f32" fmla="val 2990"/>
                <a:gd name="f33" fmla="val 19041"/>
                <a:gd name="f34" fmla="val 3417"/>
                <a:gd name="f35" fmla="val 18636"/>
                <a:gd name="f36" fmla="val 3844"/>
                <a:gd name="f37" fmla="val 18254"/>
                <a:gd name="f38" fmla="val 4294"/>
                <a:gd name="f39" fmla="val 17894"/>
                <a:gd name="f40" fmla="val 4744"/>
                <a:gd name="f41" fmla="val 17197"/>
                <a:gd name="f42" fmla="val 5665"/>
                <a:gd name="f43" fmla="val 16545"/>
                <a:gd name="f44" fmla="val 6609"/>
                <a:gd name="f45" fmla="val 15939"/>
                <a:gd name="f46" fmla="val 7509"/>
                <a:gd name="f47" fmla="val 15421"/>
                <a:gd name="f48" fmla="val 8385"/>
                <a:gd name="f49" fmla="val 14949"/>
                <a:gd name="f50" fmla="val 9194"/>
                <a:gd name="f51" fmla="val 14522"/>
                <a:gd name="f52" fmla="val 9914"/>
                <a:gd name="f53" fmla="val 13668"/>
                <a:gd name="f54" fmla="val 11532"/>
                <a:gd name="f55" fmla="val 12836"/>
                <a:gd name="f56" fmla="val 13173"/>
                <a:gd name="f57" fmla="val 12027"/>
                <a:gd name="f58" fmla="val 14837"/>
                <a:gd name="f59" fmla="val 11263"/>
                <a:gd name="f60" fmla="val 16523"/>
                <a:gd name="f61" fmla="val 10521"/>
                <a:gd name="f62" fmla="val 9824"/>
                <a:gd name="f63" fmla="val 19984"/>
                <a:gd name="f64" fmla="val 9150"/>
                <a:gd name="f65" fmla="val 21738"/>
                <a:gd name="f66" fmla="val 8498"/>
                <a:gd name="f67" fmla="val 23514"/>
                <a:gd name="f68" fmla="val 7869"/>
                <a:gd name="f69" fmla="val 25289"/>
                <a:gd name="f70" fmla="val 7284"/>
                <a:gd name="f71" fmla="val 27065"/>
                <a:gd name="f72" fmla="val 6722"/>
                <a:gd name="f73" fmla="val 28841"/>
                <a:gd name="f74" fmla="val 6160"/>
                <a:gd name="f75" fmla="val 30640"/>
                <a:gd name="f76" fmla="val 5643"/>
                <a:gd name="f77" fmla="val 32438"/>
                <a:gd name="f78" fmla="val 5149"/>
                <a:gd name="f79" fmla="val 34214"/>
                <a:gd name="f80" fmla="val 4654"/>
                <a:gd name="f81" fmla="val 35990"/>
                <a:gd name="f82" fmla="val 4182"/>
                <a:gd name="f83" fmla="val 37765"/>
                <a:gd name="f84" fmla="val 3710"/>
                <a:gd name="f85" fmla="val 39699"/>
                <a:gd name="f86" fmla="val 3283"/>
                <a:gd name="f87" fmla="val 41654"/>
                <a:gd name="f88" fmla="val 2878"/>
                <a:gd name="f89" fmla="val 43610"/>
                <a:gd name="f90" fmla="val 2519"/>
                <a:gd name="f91" fmla="val 45566"/>
                <a:gd name="f92" fmla="val 2204"/>
                <a:gd name="f93" fmla="val 47544"/>
                <a:gd name="f94" fmla="val 1889"/>
                <a:gd name="f95" fmla="val 49522"/>
                <a:gd name="f96" fmla="val 1619"/>
                <a:gd name="f97" fmla="val 51500"/>
                <a:gd name="f98" fmla="val 1350"/>
                <a:gd name="f99" fmla="val 53478"/>
                <a:gd name="f100" fmla="val 878"/>
                <a:gd name="f101" fmla="val 57277"/>
                <a:gd name="f102" fmla="val 630"/>
                <a:gd name="f103" fmla="val 59165"/>
                <a:gd name="f104" fmla="val 61076"/>
                <a:gd name="f105" fmla="val 248"/>
                <a:gd name="f106" fmla="val 62987"/>
                <a:gd name="f107" fmla="val 113"/>
                <a:gd name="f108" fmla="val 64898"/>
                <a:gd name="f109" fmla="val 46"/>
                <a:gd name="f110" fmla="val 65864"/>
                <a:gd name="f111" fmla="val 23"/>
                <a:gd name="f112" fmla="val 66808"/>
                <a:gd name="f113" fmla="val 67775"/>
                <a:gd name="f114" fmla="val 68742"/>
                <a:gd name="f115" fmla="val 69236"/>
                <a:gd name="f116" fmla="val 69731"/>
                <a:gd name="f117" fmla="val 136"/>
                <a:gd name="f118" fmla="val 70697"/>
                <a:gd name="f119" fmla="val 71574"/>
                <a:gd name="f120" fmla="val 406"/>
                <a:gd name="f121" fmla="val 72383"/>
                <a:gd name="f122" fmla="val 608"/>
                <a:gd name="f123" fmla="val 73058"/>
                <a:gd name="f124" fmla="val 698"/>
                <a:gd name="f125" fmla="val 73372"/>
                <a:gd name="f126" fmla="val 810"/>
                <a:gd name="f127" fmla="val 73642"/>
                <a:gd name="f128" fmla="val 923"/>
                <a:gd name="f129" fmla="val 73889"/>
                <a:gd name="f130" fmla="val 1035"/>
                <a:gd name="f131" fmla="val 74092"/>
                <a:gd name="f132" fmla="val 1125"/>
                <a:gd name="f133" fmla="val 74271"/>
                <a:gd name="f134" fmla="val 1237"/>
                <a:gd name="f135" fmla="val 74406"/>
                <a:gd name="f136" fmla="val 74496"/>
                <a:gd name="f137" fmla="val 1462"/>
                <a:gd name="f138" fmla="val 74564"/>
                <a:gd name="f139" fmla="val 1777"/>
                <a:gd name="f140" fmla="val 74743"/>
                <a:gd name="f141" fmla="val 2181"/>
                <a:gd name="f142" fmla="val 74901"/>
                <a:gd name="f143" fmla="val 2676"/>
                <a:gd name="f144" fmla="val 75036"/>
                <a:gd name="f145" fmla="val 3238"/>
                <a:gd name="f146" fmla="val 75171"/>
                <a:gd name="f147" fmla="val 3867"/>
                <a:gd name="f148" fmla="val 75283"/>
                <a:gd name="f149" fmla="val 4564"/>
                <a:gd name="f150" fmla="val 75395"/>
                <a:gd name="f151" fmla="val 5306"/>
                <a:gd name="f152" fmla="val 75508"/>
                <a:gd name="f153" fmla="val 6115"/>
                <a:gd name="f154" fmla="val 75575"/>
                <a:gd name="f155" fmla="val 6947"/>
                <a:gd name="f156" fmla="val 75643"/>
                <a:gd name="f157" fmla="val 7824"/>
                <a:gd name="f158" fmla="val 75710"/>
                <a:gd name="f159" fmla="val 8745"/>
                <a:gd name="f160" fmla="val 75733"/>
                <a:gd name="f161" fmla="val 9667"/>
                <a:gd name="f162" fmla="val 75755"/>
                <a:gd name="f163" fmla="val 10589"/>
                <a:gd name="f164" fmla="val 11555"/>
                <a:gd name="f165" fmla="val 12499"/>
                <a:gd name="f166" fmla="val 13443"/>
                <a:gd name="f167" fmla="val 14365"/>
                <a:gd name="f168" fmla="val 75553"/>
                <a:gd name="f169" fmla="val 15287"/>
                <a:gd name="f170" fmla="val 75463"/>
                <a:gd name="f171" fmla="val 16163"/>
                <a:gd name="f172" fmla="val 75328"/>
                <a:gd name="f173" fmla="val 17017"/>
                <a:gd name="f174" fmla="val 17827"/>
                <a:gd name="f175" fmla="val 74991"/>
                <a:gd name="f176" fmla="val 18591"/>
                <a:gd name="f177" fmla="val 74788"/>
                <a:gd name="f178" fmla="val 19310"/>
                <a:gd name="f179" fmla="val 74541"/>
                <a:gd name="f180" fmla="val 19962"/>
                <a:gd name="f181" fmla="val 74294"/>
                <a:gd name="f182" fmla="val 20254"/>
                <a:gd name="f183" fmla="val 74137"/>
                <a:gd name="f184" fmla="val 20547"/>
                <a:gd name="f185" fmla="val 74002"/>
                <a:gd name="f186" fmla="val 20816"/>
                <a:gd name="f187" fmla="val 73844"/>
                <a:gd name="f188" fmla="val 21064"/>
                <a:gd name="f189" fmla="val 73664"/>
                <a:gd name="f190" fmla="val 21289"/>
                <a:gd name="f191" fmla="val 73507"/>
                <a:gd name="f192" fmla="val 21491"/>
                <a:gd name="f193" fmla="val 73327"/>
                <a:gd name="f194" fmla="val 21671"/>
                <a:gd name="f195" fmla="val 73125"/>
                <a:gd name="f196" fmla="val 21828"/>
                <a:gd name="f197" fmla="val 72923"/>
                <a:gd name="f198" fmla="val 21963"/>
                <a:gd name="f199" fmla="val 72720"/>
                <a:gd name="f200" fmla="val 22075"/>
                <a:gd name="f201" fmla="val 72518"/>
                <a:gd name="f202" fmla="val 22165"/>
                <a:gd name="f203" fmla="val 72293"/>
                <a:gd name="f204" fmla="val 22233"/>
                <a:gd name="f205" fmla="val 72068"/>
                <a:gd name="f206" fmla="val 22255"/>
                <a:gd name="f207" fmla="val 71821"/>
                <a:gd name="f208" fmla="val 22278"/>
                <a:gd name="f209" fmla="val 69843"/>
                <a:gd name="f210" fmla="val 68135"/>
                <a:gd name="f211" fmla="val 22300"/>
                <a:gd name="f212" fmla="val 66426"/>
                <a:gd name="f213" fmla="val 22390"/>
                <a:gd name="f214" fmla="val 64740"/>
                <a:gd name="f215" fmla="val 22525"/>
                <a:gd name="f216" fmla="val 63054"/>
                <a:gd name="f217" fmla="val 22682"/>
                <a:gd name="f218" fmla="val 61368"/>
                <a:gd name="f219" fmla="val 22885"/>
                <a:gd name="f220" fmla="val 59705"/>
                <a:gd name="f221" fmla="val 23109"/>
                <a:gd name="f222" fmla="val 58042"/>
                <a:gd name="f223" fmla="val 23379"/>
                <a:gd name="f224" fmla="val 56401"/>
                <a:gd name="f225" fmla="val 23671"/>
                <a:gd name="f226" fmla="val 54737"/>
                <a:gd name="f227" fmla="val 24008"/>
                <a:gd name="f228" fmla="val 53096"/>
                <a:gd name="f229" fmla="val 24346"/>
                <a:gd name="f230" fmla="val 51433"/>
                <a:gd name="f231" fmla="val 24728"/>
                <a:gd name="f232" fmla="val 49792"/>
                <a:gd name="f233" fmla="val 25132"/>
                <a:gd name="f234" fmla="val 48128"/>
                <a:gd name="f235" fmla="val 25582"/>
                <a:gd name="f236" fmla="val 46465"/>
                <a:gd name="f237" fmla="val 26032"/>
                <a:gd name="f238" fmla="val 44801"/>
                <a:gd name="f239" fmla="val 26279"/>
                <a:gd name="f240" fmla="val 43835"/>
                <a:gd name="f241" fmla="val 26571"/>
                <a:gd name="f242" fmla="val 42598"/>
                <a:gd name="f243" fmla="val 27290"/>
                <a:gd name="f244" fmla="val 39474"/>
                <a:gd name="f245" fmla="val 28077"/>
                <a:gd name="f246" fmla="val 35742"/>
                <a:gd name="f247" fmla="val 28886"/>
                <a:gd name="f248" fmla="val 31674"/>
                <a:gd name="f249" fmla="val 29696"/>
                <a:gd name="f250" fmla="val 27605"/>
                <a:gd name="f251" fmla="val 30393"/>
                <a:gd name="f252" fmla="val 23851"/>
                <a:gd name="f253" fmla="val 30954"/>
                <a:gd name="f254" fmla="val 31157"/>
                <a:gd name="f255" fmla="val 19467"/>
                <a:gd name="f256" fmla="val 31292"/>
                <a:gd name="f257" fmla="val 18478"/>
                <a:gd name="f258" fmla="val 31427"/>
                <a:gd name="f259" fmla="val 17399"/>
                <a:gd name="f260" fmla="val 31584"/>
                <a:gd name="f261" fmla="val 16230"/>
                <a:gd name="f262" fmla="val 31696"/>
                <a:gd name="f263" fmla="val 14994"/>
                <a:gd name="f264" fmla="val 31809"/>
                <a:gd name="f265" fmla="val 13690"/>
                <a:gd name="f266" fmla="val 31854"/>
                <a:gd name="f267" fmla="val 12342"/>
                <a:gd name="f268" fmla="val 31876"/>
                <a:gd name="f269" fmla="val 11667"/>
                <a:gd name="f270" fmla="val 10970"/>
                <a:gd name="f271" fmla="val 10296"/>
                <a:gd name="f272" fmla="val 31831"/>
                <a:gd name="f273" fmla="val 9622"/>
                <a:gd name="f274" fmla="val 31786"/>
                <a:gd name="f275" fmla="val 8947"/>
                <a:gd name="f276" fmla="val 31719"/>
                <a:gd name="f277" fmla="val 8273"/>
                <a:gd name="f278" fmla="val 31629"/>
                <a:gd name="f279" fmla="val 7598"/>
                <a:gd name="f280" fmla="val 31516"/>
                <a:gd name="f281" fmla="val 6969"/>
                <a:gd name="f282" fmla="val 31404"/>
                <a:gd name="f283" fmla="val 6317"/>
                <a:gd name="f284" fmla="val 31247"/>
                <a:gd name="f285" fmla="val 5710"/>
                <a:gd name="f286" fmla="val 31067"/>
                <a:gd name="f287" fmla="val 5103"/>
                <a:gd name="f288" fmla="val 30842"/>
                <a:gd name="f289" fmla="val 4519"/>
                <a:gd name="f290" fmla="val 30617"/>
                <a:gd name="f291" fmla="val 3957"/>
                <a:gd name="f292" fmla="val 30348"/>
                <a:gd name="f293" fmla="val 3440"/>
                <a:gd name="f294" fmla="val 30055"/>
                <a:gd name="f295" fmla="val 2923"/>
                <a:gd name="f296" fmla="val 29718"/>
                <a:gd name="f297" fmla="val 2451"/>
                <a:gd name="f298" fmla="val 29358"/>
                <a:gd name="f299" fmla="val 2001"/>
                <a:gd name="f300" fmla="val 28954"/>
                <a:gd name="f301" fmla="val 1597"/>
                <a:gd name="f302" fmla="val 28504"/>
                <a:gd name="f303" fmla="val 1214"/>
                <a:gd name="f304" fmla="val 28279"/>
                <a:gd name="f305" fmla="val 1057"/>
                <a:gd name="f306" fmla="val 28032"/>
                <a:gd name="f307" fmla="val 27785"/>
                <a:gd name="f308" fmla="val 742"/>
                <a:gd name="f309" fmla="val 27515"/>
                <a:gd name="f310" fmla="val 607"/>
                <a:gd name="f311" fmla="val 27245"/>
                <a:gd name="f312" fmla="val 473"/>
                <a:gd name="f313" fmla="val 26953"/>
                <a:gd name="f314" fmla="val 26706"/>
                <a:gd name="f315" fmla="val 26436"/>
                <a:gd name="f316" fmla="val 26189"/>
                <a:gd name="f317" fmla="val 25942"/>
                <a:gd name="f318" fmla="val 68"/>
                <a:gd name="f319" fmla="val 25425"/>
                <a:gd name="f320" fmla="*/ f2 1 31877"/>
                <a:gd name="f321" fmla="*/ f3 1 75756"/>
                <a:gd name="f322" fmla="val f4"/>
                <a:gd name="f323" fmla="val f5"/>
                <a:gd name="f324" fmla="val f6"/>
                <a:gd name="f325" fmla="+- f324 0 f322"/>
                <a:gd name="f326" fmla="+- f323 0 f322"/>
                <a:gd name="f327" fmla="*/ f326 1 31877"/>
                <a:gd name="f328" fmla="*/ f325 1 75756"/>
                <a:gd name="f329" fmla="*/ f322 1 f327"/>
                <a:gd name="f330" fmla="*/ f323 1 f327"/>
                <a:gd name="f331" fmla="*/ f322 1 f328"/>
                <a:gd name="f332" fmla="*/ f324 1 f328"/>
                <a:gd name="f333" fmla="*/ f329 f320 1"/>
                <a:gd name="f334" fmla="*/ f330 f320 1"/>
                <a:gd name="f335" fmla="*/ f332 f321 1"/>
                <a:gd name="f336" fmla="*/ f331 f321 1"/>
              </a:gdLst>
              <a:ahLst/>
              <a:cxnLst>
                <a:cxn ang="3cd4">
                  <a:pos x="hc" y="t"/>
                </a:cxn>
                <a:cxn ang="0">
                  <a:pos x="r" y="vc"/>
                </a:cxn>
                <a:cxn ang="cd4">
                  <a:pos x="hc" y="b"/>
                </a:cxn>
                <a:cxn ang="cd2">
                  <a:pos x="l" y="vc"/>
                </a:cxn>
              </a:cxnLst>
              <a:rect l="f333" t="f336" r="f334" b="f335"/>
              <a:pathLst>
                <a:path w="31877" h="7575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6" y="f104"/>
                  </a:lnTo>
                  <a:lnTo>
                    <a:pt x="f105" y="f106"/>
                  </a:lnTo>
                  <a:lnTo>
                    <a:pt x="f107" y="f108"/>
                  </a:lnTo>
                  <a:lnTo>
                    <a:pt x="f109" y="f110"/>
                  </a:lnTo>
                  <a:lnTo>
                    <a:pt x="f111" y="f112"/>
                  </a:lnTo>
                  <a:lnTo>
                    <a:pt x="f8" y="f113"/>
                  </a:lnTo>
                  <a:lnTo>
                    <a:pt x="f8" y="f114"/>
                  </a:lnTo>
                  <a:lnTo>
                    <a:pt x="f111" y="f115"/>
                  </a:lnTo>
                  <a:lnTo>
                    <a:pt x="f109" y="f116"/>
                  </a:lnTo>
                  <a:lnTo>
                    <a:pt x="f117" y="f118"/>
                  </a:lnTo>
                  <a:lnTo>
                    <a:pt x="f105" y="f119"/>
                  </a:lnTo>
                  <a:lnTo>
                    <a:pt x="f120" y="f121"/>
                  </a:lnTo>
                  <a:lnTo>
                    <a:pt x="f122" y="f123"/>
                  </a:lnTo>
                  <a:lnTo>
                    <a:pt x="f124" y="f125"/>
                  </a:lnTo>
                  <a:lnTo>
                    <a:pt x="f126" y="f127"/>
                  </a:lnTo>
                  <a:lnTo>
                    <a:pt x="f128" y="f129"/>
                  </a:lnTo>
                  <a:lnTo>
                    <a:pt x="f130" y="f131"/>
                  </a:lnTo>
                  <a:lnTo>
                    <a:pt x="f132" y="f133"/>
                  </a:lnTo>
                  <a:lnTo>
                    <a:pt x="f134" y="f135"/>
                  </a:lnTo>
                  <a:lnTo>
                    <a:pt x="f98"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2"/>
                  </a:lnTo>
                  <a:lnTo>
                    <a:pt x="f164" y="f160"/>
                  </a:lnTo>
                  <a:lnTo>
                    <a:pt x="f165" y="f158"/>
                  </a:lnTo>
                  <a:lnTo>
                    <a:pt x="f166" y="f156"/>
                  </a:lnTo>
                  <a:lnTo>
                    <a:pt x="f167" y="f168"/>
                  </a:lnTo>
                  <a:lnTo>
                    <a:pt x="f169" y="f170"/>
                  </a:lnTo>
                  <a:lnTo>
                    <a:pt x="f171" y="f172"/>
                  </a:lnTo>
                  <a:lnTo>
                    <a:pt x="f173" y="f146"/>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119"/>
                  </a:lnTo>
                  <a:lnTo>
                    <a:pt x="f204" y="f209"/>
                  </a:lnTo>
                  <a:lnTo>
                    <a:pt x="f206"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
                  </a:lnTo>
                  <a:lnTo>
                    <a:pt x="f254" y="f255"/>
                  </a:lnTo>
                  <a:lnTo>
                    <a:pt x="f256" y="f257"/>
                  </a:lnTo>
                  <a:lnTo>
                    <a:pt x="f258" y="f259"/>
                  </a:lnTo>
                  <a:lnTo>
                    <a:pt x="f260" y="f261"/>
                  </a:lnTo>
                  <a:lnTo>
                    <a:pt x="f262" y="f263"/>
                  </a:lnTo>
                  <a:lnTo>
                    <a:pt x="f264" y="f265"/>
                  </a:lnTo>
                  <a:lnTo>
                    <a:pt x="f266" y="f267"/>
                  </a:lnTo>
                  <a:lnTo>
                    <a:pt x="f268" y="f269"/>
                  </a:lnTo>
                  <a:lnTo>
                    <a:pt x="f268" y="f270"/>
                  </a:lnTo>
                  <a:lnTo>
                    <a:pt x="f266"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20"/>
                  </a:lnTo>
                  <a:lnTo>
                    <a:pt x="f307" y="f308"/>
                  </a:lnTo>
                  <a:lnTo>
                    <a:pt x="f309" y="f310"/>
                  </a:lnTo>
                  <a:lnTo>
                    <a:pt x="f311" y="f312"/>
                  </a:lnTo>
                  <a:lnTo>
                    <a:pt x="f313" y="f0"/>
                  </a:lnTo>
                  <a:lnTo>
                    <a:pt x="f314" y="f105"/>
                  </a:lnTo>
                  <a:lnTo>
                    <a:pt x="f315" y="f1"/>
                  </a:lnTo>
                  <a:lnTo>
                    <a:pt x="f316" y="f107"/>
                  </a:lnTo>
                  <a:lnTo>
                    <a:pt x="f317" y="f318"/>
                  </a:lnTo>
                  <a:lnTo>
                    <a:pt x="f319"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5" name="Google Shape;161;p15">
              <a:extLst>
                <a:ext uri="{FF2B5EF4-FFF2-40B4-BE49-F238E27FC236}">
                  <a16:creationId xmlns:a16="http://schemas.microsoft.com/office/drawing/2014/main" id="{F348E433-5783-6D90-1E0C-8070FFF5E2C2}"/>
                </a:ext>
              </a:extLst>
            </p:cNvPr>
            <p:cNvSpPr/>
            <p:nvPr/>
          </p:nvSpPr>
          <p:spPr>
            <a:xfrm>
              <a:off x="5633069" y="1606472"/>
              <a:ext cx="374775" cy="1425357"/>
            </a:xfrm>
            <a:custGeom>
              <a:avLst/>
              <a:gdLst>
                <a:gd name="f0" fmla="val w"/>
                <a:gd name="f1" fmla="val h"/>
                <a:gd name="f2" fmla="val 0"/>
                <a:gd name="f3" fmla="val 19895"/>
                <a:gd name="f4" fmla="val 75666"/>
                <a:gd name="f5" fmla="val 18681"/>
                <a:gd name="f6" fmla="val 1"/>
                <a:gd name="f7" fmla="val 18209"/>
                <a:gd name="f8" fmla="val 1125"/>
                <a:gd name="f9" fmla="val 17692"/>
                <a:gd name="f10" fmla="val 2226"/>
                <a:gd name="f11" fmla="val 17197"/>
                <a:gd name="f12" fmla="val 3350"/>
                <a:gd name="f13" fmla="val 16725"/>
                <a:gd name="f14" fmla="val 4474"/>
                <a:gd name="f15" fmla="val 16230"/>
                <a:gd name="f16" fmla="val 5711"/>
                <a:gd name="f17" fmla="val 15781"/>
                <a:gd name="f18" fmla="val 6969"/>
                <a:gd name="f19" fmla="val 15331"/>
                <a:gd name="f20" fmla="val 8228"/>
                <a:gd name="f21" fmla="val 14927"/>
                <a:gd name="f22" fmla="val 9487"/>
                <a:gd name="f23" fmla="val 14117"/>
                <a:gd name="f24" fmla="val 12050"/>
                <a:gd name="f25" fmla="val 13353"/>
                <a:gd name="f26" fmla="val 14590"/>
                <a:gd name="f27" fmla="val 12499"/>
                <a:gd name="f28" fmla="val 17400"/>
                <a:gd name="f29" fmla="val 11645"/>
                <a:gd name="f30" fmla="val 20210"/>
                <a:gd name="f31" fmla="val 10836"/>
                <a:gd name="f32" fmla="val 23042"/>
                <a:gd name="f33" fmla="val 10049"/>
                <a:gd name="f34" fmla="val 25852"/>
                <a:gd name="f35" fmla="val 9262"/>
                <a:gd name="f36" fmla="val 28707"/>
                <a:gd name="f37" fmla="val 8520"/>
                <a:gd name="f38" fmla="val 31539"/>
                <a:gd name="f39" fmla="val 7801"/>
                <a:gd name="f40" fmla="val 34394"/>
                <a:gd name="f41" fmla="val 7104"/>
                <a:gd name="f42" fmla="val 37249"/>
                <a:gd name="f43" fmla="val 5688"/>
                <a:gd name="f44" fmla="val 43273"/>
                <a:gd name="f45" fmla="val 5013"/>
                <a:gd name="f46" fmla="val 46285"/>
                <a:gd name="f47" fmla="val 4339"/>
                <a:gd name="f48" fmla="val 49298"/>
                <a:gd name="f49" fmla="val 3687"/>
                <a:gd name="f50" fmla="val 52332"/>
                <a:gd name="f51" fmla="val 3080"/>
                <a:gd name="f52" fmla="val 55367"/>
                <a:gd name="f53" fmla="val 2496"/>
                <a:gd name="f54" fmla="val 58402"/>
                <a:gd name="f55" fmla="val 1934"/>
                <a:gd name="f56" fmla="val 61436"/>
                <a:gd name="f57" fmla="val 1642"/>
                <a:gd name="f58" fmla="val 63190"/>
                <a:gd name="f59" fmla="val 1372"/>
                <a:gd name="f60" fmla="val 64966"/>
                <a:gd name="f61" fmla="val 66741"/>
                <a:gd name="f62" fmla="val 877"/>
                <a:gd name="f63" fmla="val 68517"/>
                <a:gd name="f64" fmla="val 428"/>
                <a:gd name="f65" fmla="val 72046"/>
                <a:gd name="f66" fmla="val 75598"/>
                <a:gd name="f67" fmla="val 1215"/>
                <a:gd name="f68" fmla="val 1664"/>
                <a:gd name="f69" fmla="val 72024"/>
                <a:gd name="f70" fmla="val 2136"/>
                <a:gd name="f71" fmla="val 68405"/>
                <a:gd name="f72" fmla="val 2383"/>
                <a:gd name="f73" fmla="val 66584"/>
                <a:gd name="f74" fmla="val 2653"/>
                <a:gd name="f75" fmla="val 64786"/>
                <a:gd name="f76" fmla="val 2923"/>
                <a:gd name="f77" fmla="val 62965"/>
                <a:gd name="f78" fmla="val 3238"/>
                <a:gd name="f79" fmla="val 61167"/>
                <a:gd name="f80" fmla="val 3777"/>
                <a:gd name="f81" fmla="val 58199"/>
                <a:gd name="f82" fmla="val 4362"/>
                <a:gd name="f83" fmla="val 55255"/>
                <a:gd name="f84" fmla="val 4969"/>
                <a:gd name="f85" fmla="val 52287"/>
                <a:gd name="f86" fmla="val 5598"/>
                <a:gd name="f87" fmla="val 49343"/>
                <a:gd name="f88" fmla="val 6250"/>
                <a:gd name="f89" fmla="val 46398"/>
                <a:gd name="f90" fmla="val 6924"/>
                <a:gd name="f91" fmla="val 43453"/>
                <a:gd name="f92" fmla="val 8295"/>
                <a:gd name="f93" fmla="val 37586"/>
                <a:gd name="f94" fmla="val 9015"/>
                <a:gd name="f95" fmla="val 34664"/>
                <a:gd name="f96" fmla="val 9757"/>
                <a:gd name="f97" fmla="val 31741"/>
                <a:gd name="f98" fmla="val 10521"/>
                <a:gd name="f99" fmla="val 28819"/>
                <a:gd name="f100" fmla="val 11308"/>
                <a:gd name="f101" fmla="val 25919"/>
                <a:gd name="f102" fmla="val 12117"/>
                <a:gd name="f103" fmla="val 23020"/>
                <a:gd name="f104" fmla="val 12971"/>
                <a:gd name="f105" fmla="val 20120"/>
                <a:gd name="f106" fmla="val 13825"/>
                <a:gd name="f107" fmla="val 17242"/>
                <a:gd name="f108" fmla="val 14702"/>
                <a:gd name="f109" fmla="val 14365"/>
                <a:gd name="f110" fmla="val 15601"/>
                <a:gd name="f111" fmla="val 11533"/>
                <a:gd name="f112" fmla="val 16051"/>
                <a:gd name="f113" fmla="val 10139"/>
                <a:gd name="f114" fmla="val 16500"/>
                <a:gd name="f115" fmla="val 8745"/>
                <a:gd name="f116" fmla="val 16995"/>
                <a:gd name="f117" fmla="val 7352"/>
                <a:gd name="f118" fmla="val 17489"/>
                <a:gd name="f119" fmla="val 5958"/>
                <a:gd name="f120" fmla="val 18051"/>
                <a:gd name="f121" fmla="val 4587"/>
                <a:gd name="f122" fmla="val 18613"/>
                <a:gd name="f123" fmla="val 19265"/>
                <a:gd name="f124" fmla="val 1777"/>
                <a:gd name="f125" fmla="val 338"/>
                <a:gd name="f126" fmla="val 19737"/>
                <a:gd name="f127" fmla="val 271"/>
                <a:gd name="f128" fmla="val 19467"/>
                <a:gd name="f129" fmla="val 181"/>
                <a:gd name="f130" fmla="val 19220"/>
                <a:gd name="f131" fmla="val 113"/>
                <a:gd name="f132" fmla="val 18950"/>
                <a:gd name="f133" fmla="val 46"/>
                <a:gd name="f134" fmla="*/ f0 1 19895"/>
                <a:gd name="f135" fmla="*/ f1 1 75666"/>
                <a:gd name="f136" fmla="val f2"/>
                <a:gd name="f137" fmla="val f3"/>
                <a:gd name="f138" fmla="val f4"/>
                <a:gd name="f139" fmla="+- f138 0 f136"/>
                <a:gd name="f140" fmla="+- f137 0 f136"/>
                <a:gd name="f141" fmla="*/ f140 1 19895"/>
                <a:gd name="f142" fmla="*/ f139 1 75666"/>
                <a:gd name="f143" fmla="*/ f136 1 f141"/>
                <a:gd name="f144" fmla="*/ f137 1 f141"/>
                <a:gd name="f145" fmla="*/ f136 1 f142"/>
                <a:gd name="f146" fmla="*/ f138 1 f142"/>
                <a:gd name="f147" fmla="*/ f143 f134 1"/>
                <a:gd name="f148" fmla="*/ f144 f134 1"/>
                <a:gd name="f149" fmla="*/ f146 f135 1"/>
                <a:gd name="f150" fmla="*/ f145 f135 1"/>
              </a:gdLst>
              <a:ahLst/>
              <a:cxnLst>
                <a:cxn ang="3cd4">
                  <a:pos x="hc" y="t"/>
                </a:cxn>
                <a:cxn ang="0">
                  <a:pos x="r" y="vc"/>
                </a:cxn>
                <a:cxn ang="cd4">
                  <a:pos x="hc" y="b"/>
                </a:cxn>
                <a:cxn ang="cd2">
                  <a:pos x="l" y="vc"/>
                </a:cxn>
              </a:cxnLst>
              <a:rect l="f147" t="f150" r="f148" b="f149"/>
              <a:pathLst>
                <a:path w="19895" h="7566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8" y="f61"/>
                  </a:lnTo>
                  <a:lnTo>
                    <a:pt x="f62" y="f63"/>
                  </a:lnTo>
                  <a:lnTo>
                    <a:pt x="f64" y="f65"/>
                  </a:lnTo>
                  <a:lnTo>
                    <a:pt x="f6" y="f66"/>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78"/>
                  </a:lnTo>
                  <a:lnTo>
                    <a:pt x="f123" y="f124"/>
                  </a:lnTo>
                  <a:lnTo>
                    <a:pt x="f3" y="f125"/>
                  </a:lnTo>
                  <a:lnTo>
                    <a:pt x="f126" y="f127"/>
                  </a:lnTo>
                  <a:lnTo>
                    <a:pt x="f128" y="f129"/>
                  </a:lnTo>
                  <a:lnTo>
                    <a:pt x="f130" y="f131"/>
                  </a:lnTo>
                  <a:lnTo>
                    <a:pt x="f132" y="f133"/>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6" name="Google Shape;162;p15">
              <a:extLst>
                <a:ext uri="{FF2B5EF4-FFF2-40B4-BE49-F238E27FC236}">
                  <a16:creationId xmlns:a16="http://schemas.microsoft.com/office/drawing/2014/main" id="{6CDFBE52-D092-D79B-C00C-475428183C5E}"/>
                </a:ext>
              </a:extLst>
            </p:cNvPr>
            <p:cNvSpPr/>
            <p:nvPr/>
          </p:nvSpPr>
          <p:spPr>
            <a:xfrm>
              <a:off x="5695331" y="2942466"/>
              <a:ext cx="26261" cy="49560"/>
            </a:xfrm>
            <a:custGeom>
              <a:avLst/>
              <a:gdLst>
                <a:gd name="f0" fmla="val 360"/>
                <a:gd name="f1" fmla="val 180"/>
                <a:gd name="f2" fmla="val w"/>
                <a:gd name="f3" fmla="val h"/>
                <a:gd name="f4" fmla="val 0"/>
                <a:gd name="f5" fmla="val 1394"/>
                <a:gd name="f6" fmla="val 2631"/>
                <a:gd name="f7" fmla="val 787"/>
                <a:gd name="f8" fmla="val 652"/>
                <a:gd name="f9" fmla="val 23"/>
                <a:gd name="f10" fmla="val 540"/>
                <a:gd name="f11" fmla="val 68"/>
                <a:gd name="f12" fmla="val 427"/>
                <a:gd name="f13" fmla="val 113"/>
                <a:gd name="f14" fmla="val 203"/>
                <a:gd name="f15" fmla="val 270"/>
                <a:gd name="f16" fmla="val 293"/>
                <a:gd name="f17" fmla="val 225"/>
                <a:gd name="f18" fmla="val 383"/>
                <a:gd name="f19" fmla="val 495"/>
                <a:gd name="f20" fmla="val 157"/>
                <a:gd name="f21" fmla="val 630"/>
                <a:gd name="f22" fmla="val 2024"/>
                <a:gd name="f23" fmla="val 2136"/>
                <a:gd name="f24" fmla="val 45"/>
                <a:gd name="f25" fmla="val 2248"/>
                <a:gd name="f26" fmla="val 112"/>
                <a:gd name="f27" fmla="val 2361"/>
                <a:gd name="f28" fmla="val 2451"/>
                <a:gd name="f29" fmla="val 292"/>
                <a:gd name="f30" fmla="val 2541"/>
                <a:gd name="f31" fmla="val 405"/>
                <a:gd name="f32" fmla="val 2586"/>
                <a:gd name="f33" fmla="val 517"/>
                <a:gd name="f34" fmla="val 764"/>
                <a:gd name="f35" fmla="val 877"/>
                <a:gd name="f36" fmla="val 967"/>
                <a:gd name="f37" fmla="val 1057"/>
                <a:gd name="f38" fmla="val 1124"/>
                <a:gd name="f39" fmla="val 1191"/>
                <a:gd name="f40" fmla="val 1214"/>
                <a:gd name="f41" fmla="val 1236"/>
                <a:gd name="f42" fmla="val 1371"/>
                <a:gd name="f43" fmla="val 1304"/>
                <a:gd name="f44" fmla="val 1012"/>
                <a:gd name="f45" fmla="val 899"/>
                <a:gd name="f46" fmla="*/ f2 1 1394"/>
                <a:gd name="f47" fmla="*/ f3 1 2631"/>
                <a:gd name="f48" fmla="val f4"/>
                <a:gd name="f49" fmla="val f5"/>
                <a:gd name="f50" fmla="val f6"/>
                <a:gd name="f51" fmla="+- f50 0 f48"/>
                <a:gd name="f52" fmla="+- f49 0 f48"/>
                <a:gd name="f53" fmla="*/ f52 1 1394"/>
                <a:gd name="f54" fmla="*/ f51 1 2631"/>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394" h="2631">
                  <a:moveTo>
                    <a:pt x="f7" y="f4"/>
                  </a:moveTo>
                  <a:lnTo>
                    <a:pt x="f8" y="f9"/>
                  </a:lnTo>
                  <a:lnTo>
                    <a:pt x="f10" y="f11"/>
                  </a:lnTo>
                  <a:lnTo>
                    <a:pt x="f12" y="f13"/>
                  </a:lnTo>
                  <a:lnTo>
                    <a:pt x="f0" y="f14"/>
                  </a:lnTo>
                  <a:lnTo>
                    <a:pt x="f15" y="f16"/>
                  </a:lnTo>
                  <a:lnTo>
                    <a:pt x="f17" y="f18"/>
                  </a:lnTo>
                  <a:lnTo>
                    <a:pt x="f1" y="f19"/>
                  </a:lnTo>
                  <a:lnTo>
                    <a:pt x="f20" y="f21"/>
                  </a:lnTo>
                  <a:lnTo>
                    <a:pt x="f4" y="f22"/>
                  </a:lnTo>
                  <a:lnTo>
                    <a:pt x="f9" y="f23"/>
                  </a:lnTo>
                  <a:lnTo>
                    <a:pt x="f24" y="f25"/>
                  </a:lnTo>
                  <a:lnTo>
                    <a:pt x="f26" y="f27"/>
                  </a:lnTo>
                  <a:lnTo>
                    <a:pt x="f1" y="f28"/>
                  </a:lnTo>
                  <a:lnTo>
                    <a:pt x="f29" y="f30"/>
                  </a:lnTo>
                  <a:lnTo>
                    <a:pt x="f31" y="f32"/>
                  </a:lnTo>
                  <a:lnTo>
                    <a:pt x="f33" y="f6"/>
                  </a:lnTo>
                  <a:lnTo>
                    <a:pt x="f34" y="f6"/>
                  </a:lnTo>
                  <a:lnTo>
                    <a:pt x="f35" y="f32"/>
                  </a:lnTo>
                  <a:lnTo>
                    <a:pt x="f36" y="f30"/>
                  </a:lnTo>
                  <a:lnTo>
                    <a:pt x="f37" y="f28"/>
                  </a:lnTo>
                  <a:lnTo>
                    <a:pt x="f38" y="f27"/>
                  </a:lnTo>
                  <a:lnTo>
                    <a:pt x="f39" y="f25"/>
                  </a:lnTo>
                  <a:lnTo>
                    <a:pt x="f40" y="f23"/>
                  </a:lnTo>
                  <a:lnTo>
                    <a:pt x="f41" y="f22"/>
                  </a:lnTo>
                  <a:lnTo>
                    <a:pt x="f5" y="f21"/>
                  </a:lnTo>
                  <a:lnTo>
                    <a:pt x="f5" y="f19"/>
                  </a:lnTo>
                  <a:lnTo>
                    <a:pt x="f42" y="f18"/>
                  </a:lnTo>
                  <a:lnTo>
                    <a:pt x="f43" y="f16"/>
                  </a:lnTo>
                  <a:lnTo>
                    <a:pt x="f40" y="f1"/>
                  </a:lnTo>
                  <a:lnTo>
                    <a:pt x="f38" y="f13"/>
                  </a:lnTo>
                  <a:lnTo>
                    <a:pt x="f44" y="f11"/>
                  </a:lnTo>
                  <a:lnTo>
                    <a:pt x="f45"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7" name="Google Shape;163;p15">
              <a:extLst>
                <a:ext uri="{FF2B5EF4-FFF2-40B4-BE49-F238E27FC236}">
                  <a16:creationId xmlns:a16="http://schemas.microsoft.com/office/drawing/2014/main" id="{382DBCC7-B53E-92E6-7EFD-8E84A5AC0A25}"/>
                </a:ext>
              </a:extLst>
            </p:cNvPr>
            <p:cNvSpPr/>
            <p:nvPr/>
          </p:nvSpPr>
          <p:spPr>
            <a:xfrm>
              <a:off x="5786789" y="2757418"/>
              <a:ext cx="27130" cy="113906"/>
            </a:xfrm>
            <a:custGeom>
              <a:avLst/>
              <a:gdLst>
                <a:gd name="f0" fmla="val 360"/>
                <a:gd name="f1" fmla="val 180"/>
                <a:gd name="f2" fmla="val w"/>
                <a:gd name="f3" fmla="val h"/>
                <a:gd name="f4" fmla="val 0"/>
                <a:gd name="f5" fmla="val 1440"/>
                <a:gd name="f6" fmla="val 6047"/>
                <a:gd name="f7" fmla="val 473"/>
                <a:gd name="f8" fmla="val 45"/>
                <a:gd name="f9" fmla="val 270"/>
                <a:gd name="f10" fmla="val 90"/>
                <a:gd name="f11" fmla="val 157"/>
                <a:gd name="f12" fmla="val 225"/>
                <a:gd name="f13" fmla="val 337"/>
                <a:gd name="f14" fmla="val 1"/>
                <a:gd name="f15" fmla="val 450"/>
                <a:gd name="f16" fmla="val 585"/>
                <a:gd name="f17" fmla="val 113"/>
                <a:gd name="f18" fmla="val 3012"/>
                <a:gd name="f19" fmla="val 203"/>
                <a:gd name="f20" fmla="val 5440"/>
                <a:gd name="f21" fmla="val 5575"/>
                <a:gd name="f22" fmla="val 5710"/>
                <a:gd name="f23" fmla="val 338"/>
                <a:gd name="f24" fmla="val 5800"/>
                <a:gd name="f25" fmla="val 428"/>
                <a:gd name="f26" fmla="val 5890"/>
                <a:gd name="f27" fmla="val 518"/>
                <a:gd name="f28" fmla="val 5957"/>
                <a:gd name="f29" fmla="val 607"/>
                <a:gd name="f30" fmla="val 6002"/>
                <a:gd name="f31" fmla="val 720"/>
                <a:gd name="f32" fmla="val 6024"/>
                <a:gd name="f33" fmla="val 855"/>
                <a:gd name="f34" fmla="val 967"/>
                <a:gd name="f35" fmla="val 1080"/>
                <a:gd name="f36" fmla="val 1169"/>
                <a:gd name="f37" fmla="val 1259"/>
                <a:gd name="f38" fmla="val 1349"/>
                <a:gd name="f39" fmla="val 1394"/>
                <a:gd name="f40" fmla="val 1439"/>
                <a:gd name="f41" fmla="val 1237"/>
                <a:gd name="f42" fmla="val 1214"/>
                <a:gd name="f43" fmla="val 1102"/>
                <a:gd name="f44" fmla="val 1035"/>
                <a:gd name="f45" fmla="val 922"/>
                <a:gd name="f46" fmla="val 832"/>
                <a:gd name="f47" fmla="*/ f2 1 1440"/>
                <a:gd name="f48" fmla="*/ f3 1 6047"/>
                <a:gd name="f49" fmla="val f4"/>
                <a:gd name="f50" fmla="val f5"/>
                <a:gd name="f51" fmla="val f6"/>
                <a:gd name="f52" fmla="+- f51 0 f49"/>
                <a:gd name="f53" fmla="+- f50 0 f49"/>
                <a:gd name="f54" fmla="*/ f53 1 1440"/>
                <a:gd name="f55" fmla="*/ f52 1 6047"/>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40" h="6047">
                  <a:moveTo>
                    <a:pt x="f7" y="f4"/>
                  </a:moveTo>
                  <a:lnTo>
                    <a:pt x="f0" y="f8"/>
                  </a:lnTo>
                  <a:lnTo>
                    <a:pt x="f9" y="f10"/>
                  </a:lnTo>
                  <a:lnTo>
                    <a:pt x="f1" y="f11"/>
                  </a:lnTo>
                  <a:lnTo>
                    <a:pt x="f10" y="f12"/>
                  </a:lnTo>
                  <a:lnTo>
                    <a:pt x="f8" y="f13"/>
                  </a:lnTo>
                  <a:lnTo>
                    <a:pt x="f14" y="f15"/>
                  </a:lnTo>
                  <a:lnTo>
                    <a:pt x="f14" y="f16"/>
                  </a:lnTo>
                  <a:lnTo>
                    <a:pt x="f17" y="f18"/>
                  </a:lnTo>
                  <a:lnTo>
                    <a:pt x="f19" y="f20"/>
                  </a:lnTo>
                  <a:lnTo>
                    <a:pt x="f12" y="f21"/>
                  </a:lnTo>
                  <a:lnTo>
                    <a:pt x="f9" y="f22"/>
                  </a:lnTo>
                  <a:lnTo>
                    <a:pt x="f23" y="f24"/>
                  </a:lnTo>
                  <a:lnTo>
                    <a:pt x="f25" y="f26"/>
                  </a:lnTo>
                  <a:lnTo>
                    <a:pt x="f27" y="f28"/>
                  </a:lnTo>
                  <a:lnTo>
                    <a:pt x="f29" y="f30"/>
                  </a:lnTo>
                  <a:lnTo>
                    <a:pt x="f31" y="f32"/>
                  </a:lnTo>
                  <a:lnTo>
                    <a:pt x="f33" y="f6"/>
                  </a:lnTo>
                  <a:lnTo>
                    <a:pt x="f34" y="f32"/>
                  </a:lnTo>
                  <a:lnTo>
                    <a:pt x="f35" y="f30"/>
                  </a:lnTo>
                  <a:lnTo>
                    <a:pt x="f36" y="f28"/>
                  </a:lnTo>
                  <a:lnTo>
                    <a:pt x="f37" y="f26"/>
                  </a:lnTo>
                  <a:lnTo>
                    <a:pt x="f38" y="f24"/>
                  </a:lnTo>
                  <a:lnTo>
                    <a:pt x="f39" y="f22"/>
                  </a:lnTo>
                  <a:lnTo>
                    <a:pt x="f40" y="f21"/>
                  </a:lnTo>
                  <a:lnTo>
                    <a:pt x="f40" y="f20"/>
                  </a:lnTo>
                  <a:lnTo>
                    <a:pt x="f38" y="f18"/>
                  </a:lnTo>
                  <a:lnTo>
                    <a:pt x="f41" y="f16"/>
                  </a:lnTo>
                  <a:lnTo>
                    <a:pt x="f42" y="f15"/>
                  </a:lnTo>
                  <a:lnTo>
                    <a:pt x="f36" y="f13"/>
                  </a:lnTo>
                  <a:lnTo>
                    <a:pt x="f43" y="f12"/>
                  </a:lnTo>
                  <a:lnTo>
                    <a:pt x="f44" y="f11"/>
                  </a:lnTo>
                  <a:lnTo>
                    <a:pt x="f45" y="f10"/>
                  </a:lnTo>
                  <a:lnTo>
                    <a:pt x="f46" y="f8"/>
                  </a:lnTo>
                  <a:lnTo>
                    <a:pt x="f31"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8" name="Google Shape;164;p15">
              <a:extLst>
                <a:ext uri="{FF2B5EF4-FFF2-40B4-BE49-F238E27FC236}">
                  <a16:creationId xmlns:a16="http://schemas.microsoft.com/office/drawing/2014/main" id="{168E97F6-5EAE-9F31-1BC0-69717ADD7211}"/>
                </a:ext>
              </a:extLst>
            </p:cNvPr>
            <p:cNvSpPr/>
            <p:nvPr/>
          </p:nvSpPr>
          <p:spPr>
            <a:xfrm>
              <a:off x="5802462" y="2599886"/>
              <a:ext cx="36429" cy="102083"/>
            </a:xfrm>
            <a:custGeom>
              <a:avLst/>
              <a:gdLst>
                <a:gd name="f0" fmla="val 360"/>
                <a:gd name="f1" fmla="val w"/>
                <a:gd name="f2" fmla="val h"/>
                <a:gd name="f3" fmla="val 0"/>
                <a:gd name="f4" fmla="val 1934"/>
                <a:gd name="f5" fmla="val 5419"/>
                <a:gd name="f6" fmla="val 1102"/>
                <a:gd name="f7" fmla="val 1"/>
                <a:gd name="f8" fmla="val 989"/>
                <a:gd name="f9" fmla="val 46"/>
                <a:gd name="f10" fmla="val 899"/>
                <a:gd name="f11" fmla="val 113"/>
                <a:gd name="f12" fmla="val 832"/>
                <a:gd name="f13" fmla="val 203"/>
                <a:gd name="f14" fmla="val 765"/>
                <a:gd name="f15" fmla="val 293"/>
                <a:gd name="f16" fmla="val 742"/>
                <a:gd name="f17" fmla="val 428"/>
                <a:gd name="f18" fmla="val 652"/>
                <a:gd name="f19" fmla="val 990"/>
                <a:gd name="f20" fmla="val 540"/>
                <a:gd name="f21" fmla="val 1529"/>
                <a:gd name="f22" fmla="val 315"/>
                <a:gd name="f23" fmla="val 2631"/>
                <a:gd name="f24" fmla="val 225"/>
                <a:gd name="f25" fmla="val 3170"/>
                <a:gd name="f26" fmla="val 3732"/>
                <a:gd name="f27" fmla="val 45"/>
                <a:gd name="f28" fmla="val 4272"/>
                <a:gd name="f29" fmla="val 4834"/>
                <a:gd name="f30" fmla="val 4969"/>
                <a:gd name="f31" fmla="val 5104"/>
                <a:gd name="f32" fmla="val 90"/>
                <a:gd name="f33" fmla="val 5194"/>
                <a:gd name="f34" fmla="val 158"/>
                <a:gd name="f35" fmla="val 5283"/>
                <a:gd name="f36" fmla="val 248"/>
                <a:gd name="f37" fmla="val 5351"/>
                <a:gd name="f38" fmla="val 5396"/>
                <a:gd name="f39" fmla="val 472"/>
                <a:gd name="f40" fmla="val 5418"/>
                <a:gd name="f41" fmla="val 697"/>
                <a:gd name="f42" fmla="val 809"/>
                <a:gd name="f43" fmla="val 922"/>
                <a:gd name="f44" fmla="val 1012"/>
                <a:gd name="f45" fmla="val 1169"/>
                <a:gd name="f46" fmla="val 5081"/>
                <a:gd name="f47" fmla="val 1214"/>
                <a:gd name="f48" fmla="val 1237"/>
                <a:gd name="f49" fmla="val 1282"/>
                <a:gd name="f50" fmla="val 4317"/>
                <a:gd name="f51" fmla="val 1349"/>
                <a:gd name="f52" fmla="val 3800"/>
                <a:gd name="f53" fmla="val 1439"/>
                <a:gd name="f54" fmla="val 3305"/>
                <a:gd name="f55" fmla="val 1551"/>
                <a:gd name="f56" fmla="val 2788"/>
                <a:gd name="f57" fmla="val 1754"/>
                <a:gd name="f58" fmla="val 1777"/>
                <a:gd name="f59" fmla="val 1844"/>
                <a:gd name="f60" fmla="val 1933"/>
                <a:gd name="f61" fmla="val 630"/>
                <a:gd name="f62" fmla="val 1911"/>
                <a:gd name="f63" fmla="val 495"/>
                <a:gd name="f64" fmla="val 1866"/>
                <a:gd name="f65" fmla="val 383"/>
                <a:gd name="f66" fmla="val 1821"/>
                <a:gd name="f67" fmla="val 271"/>
                <a:gd name="f68" fmla="val 1731"/>
                <a:gd name="f69" fmla="val 181"/>
                <a:gd name="f70" fmla="val 1641"/>
                <a:gd name="f71" fmla="val 1416"/>
                <a:gd name="f72" fmla="val 23"/>
                <a:gd name="f73" fmla="val 1304"/>
                <a:gd name="f74" fmla="*/ f1 1 1934"/>
                <a:gd name="f75" fmla="*/ f2 1 5419"/>
                <a:gd name="f76" fmla="val f3"/>
                <a:gd name="f77" fmla="val f4"/>
                <a:gd name="f78" fmla="val f5"/>
                <a:gd name="f79" fmla="+- f78 0 f76"/>
                <a:gd name="f80" fmla="+- f77 0 f76"/>
                <a:gd name="f81" fmla="*/ f80 1 1934"/>
                <a:gd name="f82" fmla="*/ f79 1 5419"/>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19">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27" y="f28"/>
                  </a:lnTo>
                  <a:lnTo>
                    <a:pt x="f3" y="f29"/>
                  </a:lnTo>
                  <a:lnTo>
                    <a:pt x="f3" y="f30"/>
                  </a:lnTo>
                  <a:lnTo>
                    <a:pt x="f27" y="f31"/>
                  </a:lnTo>
                  <a:lnTo>
                    <a:pt x="f32" y="f33"/>
                  </a:lnTo>
                  <a:lnTo>
                    <a:pt x="f34" y="f35"/>
                  </a:lnTo>
                  <a:lnTo>
                    <a:pt x="f36" y="f37"/>
                  </a:lnTo>
                  <a:lnTo>
                    <a:pt x="f0" y="f38"/>
                  </a:lnTo>
                  <a:lnTo>
                    <a:pt x="f39" y="f40"/>
                  </a:lnTo>
                  <a:lnTo>
                    <a:pt x="f41" y="f40"/>
                  </a:lnTo>
                  <a:lnTo>
                    <a:pt x="f42" y="f38"/>
                  </a:lnTo>
                  <a:lnTo>
                    <a:pt x="f43" y="f37"/>
                  </a:lnTo>
                  <a:lnTo>
                    <a:pt x="f44" y="f35"/>
                  </a:lnTo>
                  <a:lnTo>
                    <a:pt x="f6" y="f33"/>
                  </a:lnTo>
                  <a:lnTo>
                    <a:pt x="f45" y="f46"/>
                  </a:lnTo>
                  <a:lnTo>
                    <a:pt x="f47" y="f30"/>
                  </a:lnTo>
                  <a:lnTo>
                    <a:pt x="f48" y="f29"/>
                  </a:lnTo>
                  <a:lnTo>
                    <a:pt x="f49" y="f50"/>
                  </a:lnTo>
                  <a:lnTo>
                    <a:pt x="f51" y="f52"/>
                  </a:lnTo>
                  <a:lnTo>
                    <a:pt x="f53" y="f54"/>
                  </a:lnTo>
                  <a:lnTo>
                    <a:pt x="f55" y="f56"/>
                  </a:lnTo>
                  <a:lnTo>
                    <a:pt x="f57" y="f58"/>
                  </a:lnTo>
                  <a:lnTo>
                    <a:pt x="f59" y="f49"/>
                  </a:lnTo>
                  <a:lnTo>
                    <a:pt x="f60" y="f14"/>
                  </a:lnTo>
                  <a:lnTo>
                    <a:pt x="f60" y="f61"/>
                  </a:lnTo>
                  <a:lnTo>
                    <a:pt x="f62" y="f63"/>
                  </a:lnTo>
                  <a:lnTo>
                    <a:pt x="f64" y="f65"/>
                  </a:lnTo>
                  <a:lnTo>
                    <a:pt x="f66" y="f67"/>
                  </a:lnTo>
                  <a:lnTo>
                    <a:pt x="f68" y="f69"/>
                  </a:lnTo>
                  <a:lnTo>
                    <a:pt x="f70" y="f11"/>
                  </a:lnTo>
                  <a:lnTo>
                    <a:pt x="f21" y="f9"/>
                  </a:lnTo>
                  <a:lnTo>
                    <a:pt x="f71" y="f72"/>
                  </a:lnTo>
                  <a:lnTo>
                    <a:pt x="f73"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9" name="Google Shape;165;p15">
              <a:extLst>
                <a:ext uri="{FF2B5EF4-FFF2-40B4-BE49-F238E27FC236}">
                  <a16:creationId xmlns:a16="http://schemas.microsoft.com/office/drawing/2014/main" id="{5BDE625A-86D6-A3C4-DF1B-869391C71B00}"/>
                </a:ext>
              </a:extLst>
            </p:cNvPr>
            <p:cNvSpPr/>
            <p:nvPr/>
          </p:nvSpPr>
          <p:spPr>
            <a:xfrm>
              <a:off x="5874873" y="2447867"/>
              <a:ext cx="22457" cy="23317"/>
            </a:xfrm>
            <a:custGeom>
              <a:avLst/>
              <a:gdLst>
                <a:gd name="f0" fmla="val w"/>
                <a:gd name="f1" fmla="val h"/>
                <a:gd name="f2" fmla="val 0"/>
                <a:gd name="f3" fmla="val 1192"/>
                <a:gd name="f4" fmla="val 1238"/>
                <a:gd name="f5" fmla="val 585"/>
                <a:gd name="f6" fmla="val 1"/>
                <a:gd name="f7" fmla="val 450"/>
                <a:gd name="f8" fmla="val 23"/>
                <a:gd name="f9" fmla="val 337"/>
                <a:gd name="f10" fmla="val 68"/>
                <a:gd name="f11" fmla="val 225"/>
                <a:gd name="f12" fmla="val 113"/>
                <a:gd name="f13" fmla="val 135"/>
                <a:gd name="f14" fmla="val 203"/>
                <a:gd name="f15" fmla="val 293"/>
                <a:gd name="f16" fmla="val 406"/>
                <a:gd name="f17" fmla="val 518"/>
                <a:gd name="f18" fmla="val 630"/>
                <a:gd name="f19" fmla="val 743"/>
                <a:gd name="f20" fmla="val 855"/>
                <a:gd name="f21" fmla="val 945"/>
                <a:gd name="f22" fmla="val 1057"/>
                <a:gd name="f23" fmla="val 1125"/>
                <a:gd name="f24" fmla="val 1237"/>
                <a:gd name="f25" fmla="val 719"/>
                <a:gd name="f26" fmla="val 854"/>
                <a:gd name="f27" fmla="val 944"/>
                <a:gd name="f28" fmla="val 1034"/>
                <a:gd name="f29" fmla="val 1102"/>
                <a:gd name="f30" fmla="val 1147"/>
                <a:gd name="f31" fmla="val 1169"/>
                <a:gd name="f32" fmla="*/ f0 1 1192"/>
                <a:gd name="f33" fmla="*/ f1 1 1238"/>
                <a:gd name="f34" fmla="val f2"/>
                <a:gd name="f35" fmla="val f3"/>
                <a:gd name="f36" fmla="val f4"/>
                <a:gd name="f37" fmla="+- f36 0 f34"/>
                <a:gd name="f38" fmla="+- f35 0 f34"/>
                <a:gd name="f39" fmla="*/ f38 1 1192"/>
                <a:gd name="f40" fmla="*/ f37 1 123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192" h="1238">
                  <a:moveTo>
                    <a:pt x="f5" y="f6"/>
                  </a:moveTo>
                  <a:lnTo>
                    <a:pt x="f7" y="f8"/>
                  </a:lnTo>
                  <a:lnTo>
                    <a:pt x="f9" y="f10"/>
                  </a:lnTo>
                  <a:lnTo>
                    <a:pt x="f11" y="f12"/>
                  </a:lnTo>
                  <a:lnTo>
                    <a:pt x="f13" y="f14"/>
                  </a:lnTo>
                  <a:lnTo>
                    <a:pt x="f10" y="f15"/>
                  </a:lnTo>
                  <a:lnTo>
                    <a:pt x="f8" y="f16"/>
                  </a:lnTo>
                  <a:lnTo>
                    <a:pt x="f2" y="f17"/>
                  </a:lnTo>
                  <a:lnTo>
                    <a:pt x="f2" y="f18"/>
                  </a:lnTo>
                  <a:lnTo>
                    <a:pt x="f2" y="f19"/>
                  </a:lnTo>
                  <a:lnTo>
                    <a:pt x="f8" y="f20"/>
                  </a:lnTo>
                  <a:lnTo>
                    <a:pt x="f10" y="f21"/>
                  </a:lnTo>
                  <a:lnTo>
                    <a:pt x="f13" y="f22"/>
                  </a:lnTo>
                  <a:lnTo>
                    <a:pt x="f11" y="f23"/>
                  </a:lnTo>
                  <a:lnTo>
                    <a:pt x="f9" y="f3"/>
                  </a:lnTo>
                  <a:lnTo>
                    <a:pt x="f7" y="f24"/>
                  </a:lnTo>
                  <a:lnTo>
                    <a:pt x="f25" y="f24"/>
                  </a:lnTo>
                  <a:lnTo>
                    <a:pt x="f26" y="f3"/>
                  </a:lnTo>
                  <a:lnTo>
                    <a:pt x="f27" y="f23"/>
                  </a:lnTo>
                  <a:lnTo>
                    <a:pt x="f28" y="f22"/>
                  </a:lnTo>
                  <a:lnTo>
                    <a:pt x="f29" y="f21"/>
                  </a:lnTo>
                  <a:lnTo>
                    <a:pt x="f30" y="f20"/>
                  </a:lnTo>
                  <a:lnTo>
                    <a:pt x="f31" y="f19"/>
                  </a:lnTo>
                  <a:lnTo>
                    <a:pt x="f3" y="f18"/>
                  </a:lnTo>
                  <a:lnTo>
                    <a:pt x="f31" y="f17"/>
                  </a:lnTo>
                  <a:lnTo>
                    <a:pt x="f30" y="f16"/>
                  </a:lnTo>
                  <a:lnTo>
                    <a:pt x="f29" y="f15"/>
                  </a:lnTo>
                  <a:lnTo>
                    <a:pt x="f28" y="f14"/>
                  </a:lnTo>
                  <a:lnTo>
                    <a:pt x="f27" y="f12"/>
                  </a:lnTo>
                  <a:lnTo>
                    <a:pt x="f26" y="f10"/>
                  </a:lnTo>
                  <a:lnTo>
                    <a:pt x="f25"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0" name="Google Shape;166;p15">
              <a:extLst>
                <a:ext uri="{FF2B5EF4-FFF2-40B4-BE49-F238E27FC236}">
                  <a16:creationId xmlns:a16="http://schemas.microsoft.com/office/drawing/2014/main" id="{A053A2D6-646B-61D4-4EF6-9AA71EFED73F}"/>
                </a:ext>
              </a:extLst>
            </p:cNvPr>
            <p:cNvSpPr/>
            <p:nvPr/>
          </p:nvSpPr>
          <p:spPr>
            <a:xfrm>
              <a:off x="5829546" y="2753185"/>
              <a:ext cx="36868" cy="110102"/>
            </a:xfrm>
            <a:custGeom>
              <a:avLst/>
              <a:gdLst>
                <a:gd name="f0" fmla="val w"/>
                <a:gd name="f1" fmla="val h"/>
                <a:gd name="f2" fmla="val 0"/>
                <a:gd name="f3" fmla="val 1957"/>
                <a:gd name="f4" fmla="val 5845"/>
                <a:gd name="f5" fmla="val 1237"/>
                <a:gd name="f6" fmla="val 1125"/>
                <a:gd name="f7" fmla="val 23"/>
                <a:gd name="f8" fmla="val 1035"/>
                <a:gd name="f9" fmla="val 68"/>
                <a:gd name="f10" fmla="val 923"/>
                <a:gd name="f11" fmla="val 113"/>
                <a:gd name="f12" fmla="val 855"/>
                <a:gd name="f13" fmla="val 203"/>
                <a:gd name="f14" fmla="val 788"/>
                <a:gd name="f15" fmla="val 315"/>
                <a:gd name="f16" fmla="val 743"/>
                <a:gd name="f17" fmla="val 450"/>
                <a:gd name="f18" fmla="val 518"/>
                <a:gd name="f19" fmla="val 1641"/>
                <a:gd name="f20" fmla="val 338"/>
                <a:gd name="f21" fmla="val 2855"/>
                <a:gd name="f22" fmla="val 158"/>
                <a:gd name="f23" fmla="val 4047"/>
                <a:gd name="f24" fmla="val 1"/>
                <a:gd name="f25" fmla="val 5260"/>
                <a:gd name="f26" fmla="val 5395"/>
                <a:gd name="f27" fmla="val 5508"/>
                <a:gd name="f28" fmla="val 5620"/>
                <a:gd name="f29" fmla="val 136"/>
                <a:gd name="f30" fmla="val 5710"/>
                <a:gd name="f31" fmla="val 226"/>
                <a:gd name="f32" fmla="val 5755"/>
                <a:gd name="f33" fmla="val 316"/>
                <a:gd name="f34" fmla="val 5800"/>
                <a:gd name="f35" fmla="val 428"/>
                <a:gd name="f36" fmla="val 653"/>
                <a:gd name="f37" fmla="val 878"/>
                <a:gd name="f38" fmla="val 990"/>
                <a:gd name="f39" fmla="val 5688"/>
                <a:gd name="f40" fmla="val 1080"/>
                <a:gd name="f41" fmla="val 1147"/>
                <a:gd name="f42" fmla="val 1215"/>
                <a:gd name="f43" fmla="val 1395"/>
                <a:gd name="f44" fmla="val 4136"/>
                <a:gd name="f45" fmla="val 1552"/>
                <a:gd name="f46" fmla="val 3013"/>
                <a:gd name="f47" fmla="val 1732"/>
                <a:gd name="f48" fmla="val 1889"/>
                <a:gd name="f49" fmla="val 1934"/>
                <a:gd name="f50" fmla="val 787"/>
                <a:gd name="f51" fmla="val 630"/>
                <a:gd name="f52" fmla="val 517"/>
                <a:gd name="f53" fmla="val 1912"/>
                <a:gd name="f54" fmla="val 382"/>
                <a:gd name="f55" fmla="val 1844"/>
                <a:gd name="f56" fmla="val 293"/>
                <a:gd name="f57" fmla="val 1777"/>
                <a:gd name="f58" fmla="val 1687"/>
                <a:gd name="f59" fmla="val 135"/>
                <a:gd name="f60" fmla="val 1574"/>
                <a:gd name="f61" fmla="val 1462"/>
                <a:gd name="f62" fmla="val 1350"/>
                <a:gd name="f63" fmla="*/ f0 1 1957"/>
                <a:gd name="f64" fmla="*/ f1 1 5845"/>
                <a:gd name="f65" fmla="val f2"/>
                <a:gd name="f66" fmla="val f3"/>
                <a:gd name="f67" fmla="val f4"/>
                <a:gd name="f68" fmla="+- f67 0 f65"/>
                <a:gd name="f69" fmla="+- f66 0 f65"/>
                <a:gd name="f70" fmla="*/ f69 1 1957"/>
                <a:gd name="f71" fmla="*/ f68 1 5845"/>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957" h="584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9" y="f28"/>
                  </a:lnTo>
                  <a:lnTo>
                    <a:pt x="f29" y="f30"/>
                  </a:lnTo>
                  <a:lnTo>
                    <a:pt x="f31" y="f32"/>
                  </a:lnTo>
                  <a:lnTo>
                    <a:pt x="f33" y="f34"/>
                  </a:lnTo>
                  <a:lnTo>
                    <a:pt x="f35" y="f4"/>
                  </a:lnTo>
                  <a:lnTo>
                    <a:pt x="f36" y="f4"/>
                  </a:lnTo>
                  <a:lnTo>
                    <a:pt x="f14" y="f34"/>
                  </a:lnTo>
                  <a:lnTo>
                    <a:pt x="f37" y="f32"/>
                  </a:lnTo>
                  <a:lnTo>
                    <a:pt x="f38" y="f39"/>
                  </a:lnTo>
                  <a:lnTo>
                    <a:pt x="f40" y="f28"/>
                  </a:lnTo>
                  <a:lnTo>
                    <a:pt x="f41" y="f27"/>
                  </a:lnTo>
                  <a:lnTo>
                    <a:pt x="f42" y="f26"/>
                  </a:lnTo>
                  <a:lnTo>
                    <a:pt x="f5" y="f25"/>
                  </a:lnTo>
                  <a:lnTo>
                    <a:pt x="f43" y="f44"/>
                  </a:lnTo>
                  <a:lnTo>
                    <a:pt x="f45" y="f46"/>
                  </a:lnTo>
                  <a:lnTo>
                    <a:pt x="f47" y="f48"/>
                  </a:lnTo>
                  <a:lnTo>
                    <a:pt x="f49" y="f50"/>
                  </a:lnTo>
                  <a:lnTo>
                    <a:pt x="f3" y="f51"/>
                  </a:lnTo>
                  <a:lnTo>
                    <a:pt x="f49" y="f52"/>
                  </a:lnTo>
                  <a:lnTo>
                    <a:pt x="f53" y="f54"/>
                  </a:lnTo>
                  <a:lnTo>
                    <a:pt x="f55" y="f56"/>
                  </a:lnTo>
                  <a:lnTo>
                    <a:pt x="f57" y="f13"/>
                  </a:lnTo>
                  <a:lnTo>
                    <a:pt x="f58" y="f59"/>
                  </a:lnTo>
                  <a:lnTo>
                    <a:pt x="f60" y="f9"/>
                  </a:lnTo>
                  <a:lnTo>
                    <a:pt x="f61" y="f7"/>
                  </a:lnTo>
                  <a:lnTo>
                    <a:pt x="f6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1" name="Google Shape;167;p15">
              <a:extLst>
                <a:ext uri="{FF2B5EF4-FFF2-40B4-BE49-F238E27FC236}">
                  <a16:creationId xmlns:a16="http://schemas.microsoft.com/office/drawing/2014/main" id="{26FB9DB7-8491-974C-EF1C-319BCD3454D5}"/>
                </a:ext>
              </a:extLst>
            </p:cNvPr>
            <p:cNvSpPr/>
            <p:nvPr/>
          </p:nvSpPr>
          <p:spPr>
            <a:xfrm>
              <a:off x="5658901" y="2156539"/>
              <a:ext cx="28821" cy="56327"/>
            </a:xfrm>
            <a:custGeom>
              <a:avLst/>
              <a:gdLst>
                <a:gd name="f0" fmla="val w"/>
                <a:gd name="f1" fmla="val h"/>
                <a:gd name="f2" fmla="val 0"/>
                <a:gd name="f3" fmla="val 1530"/>
                <a:gd name="f4" fmla="val 2990"/>
                <a:gd name="f5" fmla="val 833"/>
                <a:gd name="f6" fmla="val 720"/>
                <a:gd name="f7" fmla="val 23"/>
                <a:gd name="f8" fmla="val 608"/>
                <a:gd name="f9" fmla="val 68"/>
                <a:gd name="f10" fmla="val 495"/>
                <a:gd name="f11" fmla="val 135"/>
                <a:gd name="f12" fmla="val 405"/>
                <a:gd name="f13" fmla="val 225"/>
                <a:gd name="f14" fmla="val 361"/>
                <a:gd name="f15" fmla="val 337"/>
                <a:gd name="f16" fmla="val 316"/>
                <a:gd name="f17" fmla="val 450"/>
                <a:gd name="f18" fmla="val 1"/>
                <a:gd name="f19" fmla="val 2203"/>
                <a:gd name="f20" fmla="val 2316"/>
                <a:gd name="f21" fmla="val 2451"/>
                <a:gd name="f22" fmla="val 2563"/>
                <a:gd name="f23" fmla="val 2675"/>
                <a:gd name="f24" fmla="val 136"/>
                <a:gd name="f25" fmla="val 2765"/>
                <a:gd name="f26" fmla="val 226"/>
                <a:gd name="f27" fmla="val 2855"/>
                <a:gd name="f28" fmla="val 2923"/>
                <a:gd name="f29" fmla="val 428"/>
                <a:gd name="f30" fmla="val 2968"/>
                <a:gd name="f31" fmla="val 563"/>
                <a:gd name="f32" fmla="val 675"/>
                <a:gd name="f33" fmla="val 788"/>
                <a:gd name="f34" fmla="val 2945"/>
                <a:gd name="f35" fmla="val 900"/>
                <a:gd name="f36" fmla="val 2900"/>
                <a:gd name="f37" fmla="val 1012"/>
                <a:gd name="f38" fmla="val 2833"/>
                <a:gd name="f39" fmla="val 1102"/>
                <a:gd name="f40" fmla="val 2743"/>
                <a:gd name="f41" fmla="val 1170"/>
                <a:gd name="f42" fmla="val 2653"/>
                <a:gd name="f43" fmla="val 1192"/>
                <a:gd name="f44" fmla="val 2540"/>
                <a:gd name="f45" fmla="val 1507"/>
                <a:gd name="f46" fmla="val 787"/>
                <a:gd name="f47" fmla="val 1529"/>
                <a:gd name="f48" fmla="val 652"/>
                <a:gd name="f49" fmla="val 540"/>
                <a:gd name="f50" fmla="val 1484"/>
                <a:gd name="f51" fmla="val 1440"/>
                <a:gd name="f52" fmla="val 315"/>
                <a:gd name="f53" fmla="val 1372"/>
                <a:gd name="f54" fmla="val 203"/>
                <a:gd name="f55" fmla="val 1305"/>
                <a:gd name="f56" fmla="val 1080"/>
                <a:gd name="f57" fmla="val 967"/>
                <a:gd name="f58" fmla="*/ f0 1 1530"/>
                <a:gd name="f59" fmla="*/ f1 1 2990"/>
                <a:gd name="f60" fmla="val f2"/>
                <a:gd name="f61" fmla="val f3"/>
                <a:gd name="f62" fmla="val f4"/>
                <a:gd name="f63" fmla="+- f62 0 f60"/>
                <a:gd name="f64" fmla="+- f61 0 f60"/>
                <a:gd name="f65" fmla="*/ f64 1 1530"/>
                <a:gd name="f66" fmla="*/ f63 1 299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530" h="2990">
                  <a:moveTo>
                    <a:pt x="f5" y="f2"/>
                  </a:moveTo>
                  <a:lnTo>
                    <a:pt x="f6" y="f7"/>
                  </a:lnTo>
                  <a:lnTo>
                    <a:pt x="f8" y="f9"/>
                  </a:lnTo>
                  <a:lnTo>
                    <a:pt x="f10" y="f11"/>
                  </a:lnTo>
                  <a:lnTo>
                    <a:pt x="f12" y="f13"/>
                  </a:lnTo>
                  <a:lnTo>
                    <a:pt x="f14" y="f15"/>
                  </a:lnTo>
                  <a:lnTo>
                    <a:pt x="f16" y="f17"/>
                  </a:lnTo>
                  <a:lnTo>
                    <a:pt x="f18" y="f19"/>
                  </a:lnTo>
                  <a:lnTo>
                    <a:pt x="f18" y="f20"/>
                  </a:lnTo>
                  <a:lnTo>
                    <a:pt x="f18" y="f21"/>
                  </a:lnTo>
                  <a:lnTo>
                    <a:pt x="f7" y="f22"/>
                  </a:lnTo>
                  <a:lnTo>
                    <a:pt x="f9" y="f23"/>
                  </a:lnTo>
                  <a:lnTo>
                    <a:pt x="f24" y="f25"/>
                  </a:lnTo>
                  <a:lnTo>
                    <a:pt x="f26" y="f27"/>
                  </a:lnTo>
                  <a:lnTo>
                    <a:pt x="f16" y="f28"/>
                  </a:lnTo>
                  <a:lnTo>
                    <a:pt x="f29" y="f30"/>
                  </a:lnTo>
                  <a:lnTo>
                    <a:pt x="f31" y="f4"/>
                  </a:lnTo>
                  <a:lnTo>
                    <a:pt x="f32" y="f30"/>
                  </a:lnTo>
                  <a:lnTo>
                    <a:pt x="f33" y="f34"/>
                  </a:lnTo>
                  <a:lnTo>
                    <a:pt x="f35" y="f36"/>
                  </a:lnTo>
                  <a:lnTo>
                    <a:pt x="f37" y="f38"/>
                  </a:lnTo>
                  <a:lnTo>
                    <a:pt x="f39" y="f40"/>
                  </a:lnTo>
                  <a:lnTo>
                    <a:pt x="f41" y="f42"/>
                  </a:lnTo>
                  <a:lnTo>
                    <a:pt x="f43" y="f44"/>
                  </a:lnTo>
                  <a:lnTo>
                    <a:pt x="f45" y="f46"/>
                  </a:lnTo>
                  <a:lnTo>
                    <a:pt x="f47" y="f48"/>
                  </a:lnTo>
                  <a:lnTo>
                    <a:pt x="f45" y="f49"/>
                  </a:lnTo>
                  <a:lnTo>
                    <a:pt x="f50" y="f12"/>
                  </a:lnTo>
                  <a:lnTo>
                    <a:pt x="f51" y="f52"/>
                  </a:lnTo>
                  <a:lnTo>
                    <a:pt x="f53" y="f54"/>
                  </a:lnTo>
                  <a:lnTo>
                    <a:pt x="f55" y="f11"/>
                  </a:lnTo>
                  <a:lnTo>
                    <a:pt x="f43" y="f9"/>
                  </a:lnTo>
                  <a:lnTo>
                    <a:pt x="f56" y="f7"/>
                  </a:lnTo>
                  <a:lnTo>
                    <a:pt x="f57"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2" name="Google Shape;168;p15">
              <a:extLst>
                <a:ext uri="{FF2B5EF4-FFF2-40B4-BE49-F238E27FC236}">
                  <a16:creationId xmlns:a16="http://schemas.microsoft.com/office/drawing/2014/main" id="{0E80608E-985B-3947-EF94-2C83CF6479E0}"/>
                </a:ext>
              </a:extLst>
            </p:cNvPr>
            <p:cNvSpPr/>
            <p:nvPr/>
          </p:nvSpPr>
          <p:spPr>
            <a:xfrm>
              <a:off x="5586490" y="2403408"/>
              <a:ext cx="50410" cy="152887"/>
            </a:xfrm>
            <a:custGeom>
              <a:avLst/>
              <a:gdLst>
                <a:gd name="f0" fmla="val w"/>
                <a:gd name="f1" fmla="val h"/>
                <a:gd name="f2" fmla="val 0"/>
                <a:gd name="f3" fmla="val 2676"/>
                <a:gd name="f4" fmla="val 8116"/>
                <a:gd name="f5" fmla="val 1979"/>
                <a:gd name="f6" fmla="val 1"/>
                <a:gd name="f7" fmla="val 1867"/>
                <a:gd name="f8" fmla="val 23"/>
                <a:gd name="f9" fmla="val 1754"/>
                <a:gd name="f10" fmla="val 68"/>
                <a:gd name="f11" fmla="val 1664"/>
                <a:gd name="f12" fmla="val 113"/>
                <a:gd name="f13" fmla="val 1574"/>
                <a:gd name="f14" fmla="val 203"/>
                <a:gd name="f15" fmla="val 1530"/>
                <a:gd name="f16" fmla="val 315"/>
                <a:gd name="f17" fmla="val 1485"/>
                <a:gd name="f18" fmla="val 450"/>
                <a:gd name="f19" fmla="val 1282"/>
                <a:gd name="f20" fmla="val 1304"/>
                <a:gd name="f21" fmla="val 1125"/>
                <a:gd name="f22" fmla="val 2181"/>
                <a:gd name="f23" fmla="val 788"/>
                <a:gd name="f24" fmla="val 3912"/>
                <a:gd name="f25" fmla="val 451"/>
                <a:gd name="f26" fmla="val 5643"/>
                <a:gd name="f27" fmla="val 248"/>
                <a:gd name="f28" fmla="val 6497"/>
                <a:gd name="f29" fmla="val 7351"/>
                <a:gd name="f30" fmla="val 7509"/>
                <a:gd name="f31" fmla="val 7621"/>
                <a:gd name="f32" fmla="val 46"/>
                <a:gd name="f33" fmla="val 7733"/>
                <a:gd name="f34" fmla="val 91"/>
                <a:gd name="f35" fmla="val 7846"/>
                <a:gd name="f36" fmla="val 181"/>
                <a:gd name="f37" fmla="val 7936"/>
                <a:gd name="f38" fmla="val 271"/>
                <a:gd name="f39" fmla="val 8003"/>
                <a:gd name="f40" fmla="val 361"/>
                <a:gd name="f41" fmla="val 8071"/>
                <a:gd name="f42" fmla="val 473"/>
                <a:gd name="f43" fmla="val 8093"/>
                <a:gd name="f44" fmla="val 585"/>
                <a:gd name="f45" fmla="val 810"/>
                <a:gd name="f46" fmla="val 923"/>
                <a:gd name="f47" fmla="val 1013"/>
                <a:gd name="f48" fmla="val 1102"/>
                <a:gd name="f49" fmla="val 1170"/>
                <a:gd name="f50" fmla="val 7823"/>
                <a:gd name="f51" fmla="val 1215"/>
                <a:gd name="f52" fmla="val 7688"/>
                <a:gd name="f53" fmla="val 1440"/>
                <a:gd name="f54" fmla="val 6834"/>
                <a:gd name="f55" fmla="val 1642"/>
                <a:gd name="f56" fmla="val 5980"/>
                <a:gd name="f57" fmla="val 4249"/>
                <a:gd name="f58" fmla="val 2316"/>
                <a:gd name="f59" fmla="val 2496"/>
                <a:gd name="f60" fmla="val 765"/>
                <a:gd name="f61" fmla="val 630"/>
                <a:gd name="f62" fmla="val 495"/>
                <a:gd name="f63" fmla="val 2631"/>
                <a:gd name="f64" fmla="val 383"/>
                <a:gd name="f65" fmla="val 2586"/>
                <a:gd name="f66" fmla="val 293"/>
                <a:gd name="f67" fmla="val 2406"/>
                <a:gd name="f68" fmla="val 2204"/>
                <a:gd name="f69" fmla="val 2092"/>
                <a:gd name="f70" fmla="*/ f0 1 2676"/>
                <a:gd name="f71" fmla="*/ f1 1 8116"/>
                <a:gd name="f72" fmla="val f2"/>
                <a:gd name="f73" fmla="val f3"/>
                <a:gd name="f74" fmla="val f4"/>
                <a:gd name="f75" fmla="+- f74 0 f72"/>
                <a:gd name="f76" fmla="+- f73 0 f72"/>
                <a:gd name="f77" fmla="*/ f76 1 2676"/>
                <a:gd name="f78" fmla="*/ f75 1 8116"/>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76" h="8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6" y="f30"/>
                  </a:lnTo>
                  <a:lnTo>
                    <a:pt x="f8" y="f31"/>
                  </a:lnTo>
                  <a:lnTo>
                    <a:pt x="f32" y="f33"/>
                  </a:lnTo>
                  <a:lnTo>
                    <a:pt x="f34" y="f35"/>
                  </a:lnTo>
                  <a:lnTo>
                    <a:pt x="f36" y="f37"/>
                  </a:lnTo>
                  <a:lnTo>
                    <a:pt x="f38" y="f39"/>
                  </a:lnTo>
                  <a:lnTo>
                    <a:pt x="f40" y="f41"/>
                  </a:lnTo>
                  <a:lnTo>
                    <a:pt x="f42" y="f43"/>
                  </a:lnTo>
                  <a:lnTo>
                    <a:pt x="f44" y="f4"/>
                  </a:lnTo>
                  <a:lnTo>
                    <a:pt x="f45" y="f4"/>
                  </a:lnTo>
                  <a:lnTo>
                    <a:pt x="f46" y="f41"/>
                  </a:lnTo>
                  <a:lnTo>
                    <a:pt x="f47" y="f39"/>
                  </a:lnTo>
                  <a:lnTo>
                    <a:pt x="f48" y="f37"/>
                  </a:lnTo>
                  <a:lnTo>
                    <a:pt x="f49" y="f50"/>
                  </a:lnTo>
                  <a:lnTo>
                    <a:pt x="f51" y="f52"/>
                  </a:lnTo>
                  <a:lnTo>
                    <a:pt x="f53" y="f54"/>
                  </a:lnTo>
                  <a:lnTo>
                    <a:pt x="f55" y="f56"/>
                  </a:lnTo>
                  <a:lnTo>
                    <a:pt x="f5" y="f57"/>
                  </a:lnTo>
                  <a:lnTo>
                    <a:pt x="f58" y="f59"/>
                  </a:lnTo>
                  <a:lnTo>
                    <a:pt x="f59" y="f55"/>
                  </a:lnTo>
                  <a:lnTo>
                    <a:pt x="f3" y="f60"/>
                  </a:lnTo>
                  <a:lnTo>
                    <a:pt x="f3" y="f61"/>
                  </a:lnTo>
                  <a:lnTo>
                    <a:pt x="f3" y="f62"/>
                  </a:lnTo>
                  <a:lnTo>
                    <a:pt x="f63" y="f64"/>
                  </a:lnTo>
                  <a:lnTo>
                    <a:pt x="f65" y="f66"/>
                  </a:lnTo>
                  <a:lnTo>
                    <a:pt x="f59" y="f14"/>
                  </a:lnTo>
                  <a:lnTo>
                    <a:pt x="f67" y="f12"/>
                  </a:lnTo>
                  <a:lnTo>
                    <a:pt x="f58" y="f10"/>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3" name="Google Shape;169;p15">
              <a:extLst>
                <a:ext uri="{FF2B5EF4-FFF2-40B4-BE49-F238E27FC236}">
                  <a16:creationId xmlns:a16="http://schemas.microsoft.com/office/drawing/2014/main" id="{D20B3699-639D-FF8F-D409-87D8810E5F3D}"/>
                </a:ext>
              </a:extLst>
            </p:cNvPr>
            <p:cNvSpPr/>
            <p:nvPr/>
          </p:nvSpPr>
          <p:spPr>
            <a:xfrm>
              <a:off x="5660593" y="2329735"/>
              <a:ext cx="36868" cy="69037"/>
            </a:xfrm>
            <a:custGeom>
              <a:avLst/>
              <a:gdLst>
                <a:gd name="f0" fmla="val w"/>
                <a:gd name="f1" fmla="val h"/>
                <a:gd name="f2" fmla="val 0"/>
                <a:gd name="f3" fmla="val 1957"/>
                <a:gd name="f4" fmla="val 3665"/>
                <a:gd name="f5" fmla="val 1282"/>
                <a:gd name="f6" fmla="val 1170"/>
                <a:gd name="f7" fmla="val 23"/>
                <a:gd name="f8" fmla="val 1057"/>
                <a:gd name="f9" fmla="val 68"/>
                <a:gd name="f10" fmla="val 945"/>
                <a:gd name="f11" fmla="val 113"/>
                <a:gd name="f12" fmla="val 855"/>
                <a:gd name="f13" fmla="val 203"/>
                <a:gd name="f14" fmla="val 788"/>
                <a:gd name="f15" fmla="val 315"/>
                <a:gd name="f16" fmla="val 743"/>
                <a:gd name="f17" fmla="val 427"/>
                <a:gd name="f18" fmla="val 2923"/>
                <a:gd name="f19" fmla="val 1"/>
                <a:gd name="f20" fmla="val 3057"/>
                <a:gd name="f21" fmla="val 3170"/>
                <a:gd name="f22" fmla="val 3282"/>
                <a:gd name="f23" fmla="val 3395"/>
                <a:gd name="f24" fmla="val 158"/>
                <a:gd name="f25" fmla="val 3484"/>
                <a:gd name="f26" fmla="val 248"/>
                <a:gd name="f27" fmla="val 3552"/>
                <a:gd name="f28" fmla="val 338"/>
                <a:gd name="f29" fmla="val 3619"/>
                <a:gd name="f30" fmla="val 450"/>
                <a:gd name="f31" fmla="val 3642"/>
                <a:gd name="f32" fmla="val 563"/>
                <a:gd name="f33" fmla="val 3664"/>
                <a:gd name="f34" fmla="val 900"/>
                <a:gd name="f35" fmla="val 990"/>
                <a:gd name="f36" fmla="val 1080"/>
                <a:gd name="f37" fmla="val 3372"/>
                <a:gd name="f38" fmla="val 1215"/>
                <a:gd name="f39" fmla="val 3237"/>
                <a:gd name="f40" fmla="val 1934"/>
                <a:gd name="f41" fmla="val 765"/>
                <a:gd name="f42" fmla="val 1956"/>
                <a:gd name="f43" fmla="val 630"/>
                <a:gd name="f44" fmla="val 495"/>
                <a:gd name="f45" fmla="val 382"/>
                <a:gd name="f46" fmla="val 1867"/>
                <a:gd name="f47" fmla="val 292"/>
                <a:gd name="f48" fmla="val 1799"/>
                <a:gd name="f49" fmla="val 1709"/>
                <a:gd name="f50" fmla="val 1619"/>
                <a:gd name="f51" fmla="val 1507"/>
                <a:gd name="f52" fmla="val 1394"/>
                <a:gd name="f53" fmla="*/ f0 1 1957"/>
                <a:gd name="f54" fmla="*/ f1 1 3665"/>
                <a:gd name="f55" fmla="val f2"/>
                <a:gd name="f56" fmla="val f3"/>
                <a:gd name="f57" fmla="val f4"/>
                <a:gd name="f58" fmla="+- f57 0 f55"/>
                <a:gd name="f59" fmla="+- f56 0 f55"/>
                <a:gd name="f60" fmla="*/ f59 1 1957"/>
                <a:gd name="f61" fmla="*/ f58 1 366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957" h="3665">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9" y="f23"/>
                  </a:lnTo>
                  <a:lnTo>
                    <a:pt x="f24" y="f25"/>
                  </a:lnTo>
                  <a:lnTo>
                    <a:pt x="f26" y="f27"/>
                  </a:lnTo>
                  <a:lnTo>
                    <a:pt x="f28" y="f29"/>
                  </a:lnTo>
                  <a:lnTo>
                    <a:pt x="f30" y="f31"/>
                  </a:lnTo>
                  <a:lnTo>
                    <a:pt x="f32" y="f33"/>
                  </a:lnTo>
                  <a:lnTo>
                    <a:pt x="f14" y="f33"/>
                  </a:lnTo>
                  <a:lnTo>
                    <a:pt x="f34" y="f29"/>
                  </a:lnTo>
                  <a:lnTo>
                    <a:pt x="f35" y="f27"/>
                  </a:lnTo>
                  <a:lnTo>
                    <a:pt x="f36" y="f25"/>
                  </a:lnTo>
                  <a:lnTo>
                    <a:pt x="f6" y="f37"/>
                  </a:lnTo>
                  <a:lnTo>
                    <a:pt x="f38" y="f39"/>
                  </a:lnTo>
                  <a:lnTo>
                    <a:pt x="f40" y="f41"/>
                  </a:lnTo>
                  <a:lnTo>
                    <a:pt x="f42" y="f43"/>
                  </a:lnTo>
                  <a:lnTo>
                    <a:pt x="f42" y="f44"/>
                  </a:lnTo>
                  <a:lnTo>
                    <a:pt x="f40" y="f45"/>
                  </a:lnTo>
                  <a:lnTo>
                    <a:pt x="f46" y="f47"/>
                  </a:lnTo>
                  <a:lnTo>
                    <a:pt x="f48" y="f13"/>
                  </a:lnTo>
                  <a:lnTo>
                    <a:pt x="f49" y="f11"/>
                  </a:lnTo>
                  <a:lnTo>
                    <a:pt x="f50" y="f9"/>
                  </a:lnTo>
                  <a:lnTo>
                    <a:pt x="f51" y="f7"/>
                  </a:lnTo>
                  <a:lnTo>
                    <a:pt x="f5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4" name="Google Shape;170;p15">
              <a:extLst>
                <a:ext uri="{FF2B5EF4-FFF2-40B4-BE49-F238E27FC236}">
                  <a16:creationId xmlns:a16="http://schemas.microsoft.com/office/drawing/2014/main" id="{1722DCD8-E580-F3A5-477E-6A9632AB74A0}"/>
                </a:ext>
              </a:extLst>
            </p:cNvPr>
            <p:cNvSpPr/>
            <p:nvPr/>
          </p:nvSpPr>
          <p:spPr>
            <a:xfrm>
              <a:off x="5571247" y="2720138"/>
              <a:ext cx="40251" cy="91055"/>
            </a:xfrm>
            <a:custGeom>
              <a:avLst/>
              <a:gdLst>
                <a:gd name="f0" fmla="val w"/>
                <a:gd name="f1" fmla="val h"/>
                <a:gd name="f2" fmla="val 0"/>
                <a:gd name="f3" fmla="val 2137"/>
                <a:gd name="f4" fmla="val 4834"/>
                <a:gd name="f5" fmla="val 1417"/>
                <a:gd name="f6" fmla="val 1"/>
                <a:gd name="f7" fmla="val 1304"/>
                <a:gd name="f8" fmla="val 23"/>
                <a:gd name="f9" fmla="val 1192"/>
                <a:gd name="f10" fmla="val 68"/>
                <a:gd name="f11" fmla="val 1102"/>
                <a:gd name="f12" fmla="val 113"/>
                <a:gd name="f13" fmla="val 1035"/>
                <a:gd name="f14" fmla="val 203"/>
                <a:gd name="f15" fmla="val 990"/>
                <a:gd name="f16" fmla="val 316"/>
                <a:gd name="f17" fmla="val 945"/>
                <a:gd name="f18" fmla="val 451"/>
                <a:gd name="f19" fmla="val 855"/>
                <a:gd name="f20" fmla="val 900"/>
                <a:gd name="f21" fmla="val 743"/>
                <a:gd name="f22" fmla="val 1372"/>
                <a:gd name="f23" fmla="val 495"/>
                <a:gd name="f24" fmla="val 2249"/>
                <a:gd name="f25" fmla="val 248"/>
                <a:gd name="f26" fmla="val 3148"/>
                <a:gd name="f27" fmla="val 3598"/>
                <a:gd name="f28" fmla="val 4070"/>
                <a:gd name="f29" fmla="val 4205"/>
                <a:gd name="f30" fmla="val 4339"/>
                <a:gd name="f31" fmla="val 46"/>
                <a:gd name="f32" fmla="val 4452"/>
                <a:gd name="f33" fmla="val 4542"/>
                <a:gd name="f34" fmla="val 181"/>
                <a:gd name="f35" fmla="val 4632"/>
                <a:gd name="f36" fmla="val 270"/>
                <a:gd name="f37" fmla="val 4722"/>
                <a:gd name="f38" fmla="val 383"/>
                <a:gd name="f39" fmla="val 4767"/>
                <a:gd name="f40" fmla="val 4811"/>
                <a:gd name="f41" fmla="val 608"/>
                <a:gd name="f42" fmla="val 720"/>
                <a:gd name="f43" fmla="val 832"/>
                <a:gd name="f44" fmla="val 922"/>
                <a:gd name="f45" fmla="val 1170"/>
                <a:gd name="f46" fmla="val 4519"/>
                <a:gd name="f47" fmla="val 1215"/>
                <a:gd name="f48" fmla="val 4384"/>
                <a:gd name="f49" fmla="val 3935"/>
                <a:gd name="f50" fmla="val 1439"/>
                <a:gd name="f51" fmla="val 3485"/>
                <a:gd name="f52" fmla="val 1687"/>
                <a:gd name="f53" fmla="val 2586"/>
                <a:gd name="f54" fmla="val 1934"/>
                <a:gd name="f55" fmla="val 2046"/>
                <a:gd name="f56" fmla="val 1237"/>
                <a:gd name="f57" fmla="val 2136"/>
                <a:gd name="f58" fmla="val 788"/>
                <a:gd name="f59" fmla="val 630"/>
                <a:gd name="f60" fmla="val 518"/>
                <a:gd name="f61" fmla="val 2091"/>
                <a:gd name="f62" fmla="val 2024"/>
                <a:gd name="f63" fmla="val 293"/>
                <a:gd name="f64" fmla="val 1844"/>
                <a:gd name="f65" fmla="val 136"/>
                <a:gd name="f66" fmla="val 1754"/>
                <a:gd name="f67" fmla="val 1642"/>
                <a:gd name="f68" fmla="val 1529"/>
                <a:gd name="f69" fmla="*/ f0 1 2137"/>
                <a:gd name="f70" fmla="*/ f1 1 4834"/>
                <a:gd name="f71" fmla="val f2"/>
                <a:gd name="f72" fmla="val f3"/>
                <a:gd name="f73" fmla="val f4"/>
                <a:gd name="f74" fmla="+- f73 0 f71"/>
                <a:gd name="f75" fmla="+- f72 0 f71"/>
                <a:gd name="f76" fmla="*/ f75 1 2137"/>
                <a:gd name="f77" fmla="*/ f74 1 4834"/>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137" h="483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12" y="f27"/>
                  </a:lnTo>
                  <a:lnTo>
                    <a:pt x="f8" y="f28"/>
                  </a:lnTo>
                  <a:lnTo>
                    <a:pt x="f6" y="f29"/>
                  </a:lnTo>
                  <a:lnTo>
                    <a:pt x="f8" y="f30"/>
                  </a:lnTo>
                  <a:lnTo>
                    <a:pt x="f31" y="f32"/>
                  </a:lnTo>
                  <a:lnTo>
                    <a:pt x="f12" y="f33"/>
                  </a:lnTo>
                  <a:lnTo>
                    <a:pt x="f34" y="f35"/>
                  </a:lnTo>
                  <a:lnTo>
                    <a:pt x="f36" y="f37"/>
                  </a:lnTo>
                  <a:lnTo>
                    <a:pt x="f38" y="f39"/>
                  </a:lnTo>
                  <a:lnTo>
                    <a:pt x="f23" y="f40"/>
                  </a:lnTo>
                  <a:lnTo>
                    <a:pt x="f41" y="f4"/>
                  </a:lnTo>
                  <a:lnTo>
                    <a:pt x="f42" y="f4"/>
                  </a:lnTo>
                  <a:lnTo>
                    <a:pt x="f43" y="f40"/>
                  </a:lnTo>
                  <a:lnTo>
                    <a:pt x="f44" y="f39"/>
                  </a:lnTo>
                  <a:lnTo>
                    <a:pt x="f13" y="f37"/>
                  </a:lnTo>
                  <a:lnTo>
                    <a:pt x="f11" y="f35"/>
                  </a:lnTo>
                  <a:lnTo>
                    <a:pt x="f45" y="f46"/>
                  </a:lnTo>
                  <a:lnTo>
                    <a:pt x="f47" y="f48"/>
                  </a:lnTo>
                  <a:lnTo>
                    <a:pt x="f7" y="f49"/>
                  </a:lnTo>
                  <a:lnTo>
                    <a:pt x="f50" y="f51"/>
                  </a:lnTo>
                  <a:lnTo>
                    <a:pt x="f52" y="f53"/>
                  </a:lnTo>
                  <a:lnTo>
                    <a:pt x="f54" y="f52"/>
                  </a:lnTo>
                  <a:lnTo>
                    <a:pt x="f55" y="f56"/>
                  </a:lnTo>
                  <a:lnTo>
                    <a:pt x="f57" y="f58"/>
                  </a:lnTo>
                  <a:lnTo>
                    <a:pt x="f57" y="f59"/>
                  </a:lnTo>
                  <a:lnTo>
                    <a:pt x="f57" y="f60"/>
                  </a:lnTo>
                  <a:lnTo>
                    <a:pt x="f61" y="f38"/>
                  </a:lnTo>
                  <a:lnTo>
                    <a:pt x="f62" y="f63"/>
                  </a:lnTo>
                  <a:lnTo>
                    <a:pt x="f54" y="f14"/>
                  </a:lnTo>
                  <a:lnTo>
                    <a:pt x="f64" y="f65"/>
                  </a:lnTo>
                  <a:lnTo>
                    <a:pt x="f66" y="f10"/>
                  </a:lnTo>
                  <a:lnTo>
                    <a:pt x="f67" y="f8"/>
                  </a:lnTo>
                  <a:lnTo>
                    <a:pt x="f68"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5" name="Google Shape;171;p15">
              <a:extLst>
                <a:ext uri="{FF2B5EF4-FFF2-40B4-BE49-F238E27FC236}">
                  <a16:creationId xmlns:a16="http://schemas.microsoft.com/office/drawing/2014/main" id="{20E63D46-00F6-C699-1103-094DFA37B459}"/>
                </a:ext>
              </a:extLst>
            </p:cNvPr>
            <p:cNvSpPr/>
            <p:nvPr/>
          </p:nvSpPr>
          <p:spPr>
            <a:xfrm>
              <a:off x="5838434" y="2289931"/>
              <a:ext cx="34756" cy="92326"/>
            </a:xfrm>
            <a:custGeom>
              <a:avLst/>
              <a:gdLst>
                <a:gd name="f0" fmla="val 180"/>
                <a:gd name="f1" fmla="val w"/>
                <a:gd name="f2" fmla="val h"/>
                <a:gd name="f3" fmla="val 0"/>
                <a:gd name="f4" fmla="val 1845"/>
                <a:gd name="f5" fmla="val 4901"/>
                <a:gd name="f6" fmla="val 1013"/>
                <a:gd name="f7" fmla="val 923"/>
                <a:gd name="f8" fmla="val 45"/>
                <a:gd name="f9" fmla="val 833"/>
                <a:gd name="f10" fmla="val 113"/>
                <a:gd name="f11" fmla="val 743"/>
                <a:gd name="f12" fmla="val 203"/>
                <a:gd name="f13" fmla="val 675"/>
                <a:gd name="f14" fmla="val 292"/>
                <a:gd name="f15" fmla="val 630"/>
                <a:gd name="f16" fmla="val 427"/>
                <a:gd name="f17" fmla="val 451"/>
                <a:gd name="f18" fmla="val 1394"/>
                <a:gd name="f19" fmla="val 271"/>
                <a:gd name="f20" fmla="val 2361"/>
                <a:gd name="f21" fmla="val 3327"/>
                <a:gd name="f22" fmla="val 1"/>
                <a:gd name="f23" fmla="val 4316"/>
                <a:gd name="f24" fmla="val 4451"/>
                <a:gd name="f25" fmla="val 23"/>
                <a:gd name="f26" fmla="val 4563"/>
                <a:gd name="f27" fmla="val 68"/>
                <a:gd name="f28" fmla="val 4676"/>
                <a:gd name="f29" fmla="val 136"/>
                <a:gd name="f30" fmla="val 4766"/>
                <a:gd name="f31" fmla="val 226"/>
                <a:gd name="f32" fmla="val 4811"/>
                <a:gd name="f33" fmla="val 316"/>
                <a:gd name="f34" fmla="val 4856"/>
                <a:gd name="f35" fmla="val 428"/>
                <a:gd name="f36" fmla="val 653"/>
                <a:gd name="f37" fmla="val 765"/>
                <a:gd name="f38" fmla="val 878"/>
                <a:gd name="f39" fmla="val 990"/>
                <a:gd name="f40" fmla="val 4743"/>
                <a:gd name="f41" fmla="val 1080"/>
                <a:gd name="f42" fmla="val 1147"/>
                <a:gd name="f43" fmla="val 1192"/>
                <a:gd name="f44" fmla="val 1237"/>
                <a:gd name="f45" fmla="val 1350"/>
                <a:gd name="f46" fmla="val 3417"/>
                <a:gd name="f47" fmla="val 1485"/>
                <a:gd name="f48" fmla="val 2540"/>
                <a:gd name="f49" fmla="val 1642"/>
                <a:gd name="f50" fmla="val 1641"/>
                <a:gd name="f51" fmla="val 1822"/>
                <a:gd name="f52" fmla="val 764"/>
                <a:gd name="f53" fmla="val 1844"/>
                <a:gd name="f54" fmla="val 495"/>
                <a:gd name="f55" fmla="val 1799"/>
                <a:gd name="f56" fmla="val 382"/>
                <a:gd name="f57" fmla="val 1732"/>
                <a:gd name="f58" fmla="val 270"/>
                <a:gd name="f59" fmla="val 1664"/>
                <a:gd name="f60" fmla="val 1574"/>
                <a:gd name="f61" fmla="val 1462"/>
                <a:gd name="f62" fmla="*/ f1 1 1845"/>
                <a:gd name="f63" fmla="*/ f2 1 4901"/>
                <a:gd name="f64" fmla="val f3"/>
                <a:gd name="f65" fmla="val f4"/>
                <a:gd name="f66" fmla="val f5"/>
                <a:gd name="f67" fmla="+- f66 0 f64"/>
                <a:gd name="f68" fmla="+- f65 0 f64"/>
                <a:gd name="f69" fmla="*/ f68 1 1845"/>
                <a:gd name="f70" fmla="*/ f67 1 490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845" h="4901">
                  <a:moveTo>
                    <a:pt x="f6" y="f3"/>
                  </a:moveTo>
                  <a:lnTo>
                    <a:pt x="f7" y="f8"/>
                  </a:lnTo>
                  <a:lnTo>
                    <a:pt x="f9" y="f10"/>
                  </a:lnTo>
                  <a:lnTo>
                    <a:pt x="f11" y="f12"/>
                  </a:lnTo>
                  <a:lnTo>
                    <a:pt x="f13" y="f14"/>
                  </a:lnTo>
                  <a:lnTo>
                    <a:pt x="f15" y="f16"/>
                  </a:lnTo>
                  <a:lnTo>
                    <a:pt x="f17" y="f18"/>
                  </a:lnTo>
                  <a:lnTo>
                    <a:pt x="f19" y="f20"/>
                  </a:lnTo>
                  <a:lnTo>
                    <a:pt x="f10" y="f21"/>
                  </a:lnTo>
                  <a:lnTo>
                    <a:pt x="f22" y="f23"/>
                  </a:lnTo>
                  <a:lnTo>
                    <a:pt x="f22" y="f24"/>
                  </a:lnTo>
                  <a:lnTo>
                    <a:pt x="f25" y="f26"/>
                  </a:lnTo>
                  <a:lnTo>
                    <a:pt x="f27" y="f28"/>
                  </a:lnTo>
                  <a:lnTo>
                    <a:pt x="f29" y="f30"/>
                  </a:lnTo>
                  <a:lnTo>
                    <a:pt x="f31" y="f32"/>
                  </a:lnTo>
                  <a:lnTo>
                    <a:pt x="f33" y="f34"/>
                  </a:lnTo>
                  <a:lnTo>
                    <a:pt x="f35" y="f5"/>
                  </a:lnTo>
                  <a:lnTo>
                    <a:pt x="f36" y="f5"/>
                  </a:lnTo>
                  <a:lnTo>
                    <a:pt x="f37" y="f34"/>
                  </a:lnTo>
                  <a:lnTo>
                    <a:pt x="f38" y="f32"/>
                  </a:lnTo>
                  <a:lnTo>
                    <a:pt x="f39" y="f40"/>
                  </a:lnTo>
                  <a:lnTo>
                    <a:pt x="f41" y="f28"/>
                  </a:lnTo>
                  <a:lnTo>
                    <a:pt x="f42" y="f26"/>
                  </a:lnTo>
                  <a:lnTo>
                    <a:pt x="f43" y="f24"/>
                  </a:lnTo>
                  <a:lnTo>
                    <a:pt x="f44" y="f23"/>
                  </a:lnTo>
                  <a:lnTo>
                    <a:pt x="f45" y="f46"/>
                  </a:lnTo>
                  <a:lnTo>
                    <a:pt x="f47" y="f48"/>
                  </a:lnTo>
                  <a:lnTo>
                    <a:pt x="f49" y="f50"/>
                  </a:lnTo>
                  <a:lnTo>
                    <a:pt x="f51" y="f52"/>
                  </a:lnTo>
                  <a:lnTo>
                    <a:pt x="f53" y="f15"/>
                  </a:lnTo>
                  <a:lnTo>
                    <a:pt x="f53" y="f54"/>
                  </a:lnTo>
                  <a:lnTo>
                    <a:pt x="f55" y="f56"/>
                  </a:lnTo>
                  <a:lnTo>
                    <a:pt x="f57" y="f58"/>
                  </a:lnTo>
                  <a:lnTo>
                    <a:pt x="f59" y="f0"/>
                  </a:lnTo>
                  <a:lnTo>
                    <a:pt x="f60" y="f10"/>
                  </a:lnTo>
                  <a:lnTo>
                    <a:pt x="f61" y="f8"/>
                  </a:lnTo>
                  <a:lnTo>
                    <a:pt x="f45" y="f25"/>
                  </a:lnTo>
                  <a:lnTo>
                    <a:pt x="f4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6" name="Google Shape;172;p15">
              <a:extLst>
                <a:ext uri="{FF2B5EF4-FFF2-40B4-BE49-F238E27FC236}">
                  <a16:creationId xmlns:a16="http://schemas.microsoft.com/office/drawing/2014/main" id="{FFD02560-1516-C75B-0458-99870BCE11F0}"/>
                </a:ext>
              </a:extLst>
            </p:cNvPr>
            <p:cNvSpPr/>
            <p:nvPr/>
          </p:nvSpPr>
          <p:spPr>
            <a:xfrm>
              <a:off x="5710135" y="2735811"/>
              <a:ext cx="26279" cy="116037"/>
            </a:xfrm>
            <a:custGeom>
              <a:avLst/>
              <a:gdLst>
                <a:gd name="f0" fmla="val w"/>
                <a:gd name="f1" fmla="val h"/>
                <a:gd name="f2" fmla="val 0"/>
                <a:gd name="f3" fmla="val 1395"/>
                <a:gd name="f4" fmla="val 6160"/>
                <a:gd name="f5" fmla="val 765"/>
                <a:gd name="f6" fmla="val 1"/>
                <a:gd name="f7" fmla="val 653"/>
                <a:gd name="f8" fmla="val 23"/>
                <a:gd name="f9" fmla="val 540"/>
                <a:gd name="f10" fmla="val 46"/>
                <a:gd name="f11" fmla="val 428"/>
                <a:gd name="f12" fmla="val 91"/>
                <a:gd name="f13" fmla="val 338"/>
                <a:gd name="f14" fmla="val 158"/>
                <a:gd name="f15" fmla="val 271"/>
                <a:gd name="f16" fmla="val 248"/>
                <a:gd name="f17" fmla="val 203"/>
                <a:gd name="f18" fmla="val 473"/>
                <a:gd name="f19" fmla="val 608"/>
                <a:gd name="f20" fmla="val 136"/>
                <a:gd name="f21" fmla="val 1844"/>
                <a:gd name="f22" fmla="val 3080"/>
                <a:gd name="f23" fmla="val 4317"/>
                <a:gd name="f24" fmla="val 5553"/>
                <a:gd name="f25" fmla="val 5710"/>
                <a:gd name="f26" fmla="val 5823"/>
                <a:gd name="f27" fmla="val 113"/>
                <a:gd name="f28" fmla="val 5935"/>
                <a:gd name="f29" fmla="val 181"/>
                <a:gd name="f30" fmla="val 6003"/>
                <a:gd name="f31" fmla="val 6070"/>
                <a:gd name="f32" fmla="val 383"/>
                <a:gd name="f33" fmla="val 6115"/>
                <a:gd name="f34" fmla="val 495"/>
                <a:gd name="f35" fmla="val 720"/>
                <a:gd name="f36" fmla="val 6137"/>
                <a:gd name="f37" fmla="val 833"/>
                <a:gd name="f38" fmla="val 945"/>
                <a:gd name="f39" fmla="val 1035"/>
                <a:gd name="f40" fmla="val 1102"/>
                <a:gd name="f41" fmla="val 1170"/>
                <a:gd name="f42" fmla="val 1215"/>
                <a:gd name="f43" fmla="val 1237"/>
                <a:gd name="f44" fmla="val 1282"/>
                <a:gd name="f45" fmla="val 1327"/>
                <a:gd name="f46" fmla="val 1372"/>
                <a:gd name="f47" fmla="val 1192"/>
                <a:gd name="f48" fmla="val 990"/>
                <a:gd name="f49" fmla="val 878"/>
                <a:gd name="f50" fmla="*/ f0 1 1395"/>
                <a:gd name="f51" fmla="*/ f1 1 6160"/>
                <a:gd name="f52" fmla="val f2"/>
                <a:gd name="f53" fmla="val f3"/>
                <a:gd name="f54" fmla="val f4"/>
                <a:gd name="f55" fmla="+- f54 0 f52"/>
                <a:gd name="f56" fmla="+- f53 0 f52"/>
                <a:gd name="f57" fmla="*/ f56 1 1395"/>
                <a:gd name="f58" fmla="*/ f55 1 6160"/>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95" h="6160">
                  <a:moveTo>
                    <a:pt x="f5" y="f6"/>
                  </a:moveTo>
                  <a:lnTo>
                    <a:pt x="f7" y="f8"/>
                  </a:lnTo>
                  <a:lnTo>
                    <a:pt x="f9" y="f10"/>
                  </a:lnTo>
                  <a:lnTo>
                    <a:pt x="f11" y="f12"/>
                  </a:lnTo>
                  <a:lnTo>
                    <a:pt x="f13" y="f14"/>
                  </a:lnTo>
                  <a:lnTo>
                    <a:pt x="f15" y="f16"/>
                  </a:lnTo>
                  <a:lnTo>
                    <a:pt x="f17" y="f13"/>
                  </a:lnTo>
                  <a:lnTo>
                    <a:pt x="f14" y="f18"/>
                  </a:lnTo>
                  <a:lnTo>
                    <a:pt x="f14" y="f19"/>
                  </a:lnTo>
                  <a:lnTo>
                    <a:pt x="f20" y="f21"/>
                  </a:lnTo>
                  <a:lnTo>
                    <a:pt x="f12" y="f22"/>
                  </a:lnTo>
                  <a:lnTo>
                    <a:pt x="f10" y="f23"/>
                  </a:lnTo>
                  <a:lnTo>
                    <a:pt x="f6" y="f24"/>
                  </a:lnTo>
                  <a:lnTo>
                    <a:pt x="f6" y="f25"/>
                  </a:lnTo>
                  <a:lnTo>
                    <a:pt x="f10" y="f26"/>
                  </a:lnTo>
                  <a:lnTo>
                    <a:pt x="f27" y="f28"/>
                  </a:lnTo>
                  <a:lnTo>
                    <a:pt x="f29" y="f30"/>
                  </a:lnTo>
                  <a:lnTo>
                    <a:pt x="f15" y="f31"/>
                  </a:lnTo>
                  <a:lnTo>
                    <a:pt x="f32" y="f33"/>
                  </a:lnTo>
                  <a:lnTo>
                    <a:pt x="f34" y="f4"/>
                  </a:lnTo>
                  <a:lnTo>
                    <a:pt x="f19" y="f4"/>
                  </a:lnTo>
                  <a:lnTo>
                    <a:pt x="f35" y="f36"/>
                  </a:lnTo>
                  <a:lnTo>
                    <a:pt x="f37" y="f33"/>
                  </a:lnTo>
                  <a:lnTo>
                    <a:pt x="f38" y="f31"/>
                  </a:lnTo>
                  <a:lnTo>
                    <a:pt x="f39" y="f30"/>
                  </a:lnTo>
                  <a:lnTo>
                    <a:pt x="f40" y="f28"/>
                  </a:lnTo>
                  <a:lnTo>
                    <a:pt x="f41" y="f26"/>
                  </a:lnTo>
                  <a:lnTo>
                    <a:pt x="f42" y="f25"/>
                  </a:lnTo>
                  <a:lnTo>
                    <a:pt x="f43" y="f24"/>
                  </a:lnTo>
                  <a:lnTo>
                    <a:pt x="f44" y="f23"/>
                  </a:lnTo>
                  <a:lnTo>
                    <a:pt x="f45" y="f22"/>
                  </a:lnTo>
                  <a:lnTo>
                    <a:pt x="f46" y="f21"/>
                  </a:lnTo>
                  <a:lnTo>
                    <a:pt x="f3" y="f19"/>
                  </a:lnTo>
                  <a:lnTo>
                    <a:pt x="f46" y="f18"/>
                  </a:lnTo>
                  <a:lnTo>
                    <a:pt x="f45" y="f13"/>
                  </a:lnTo>
                  <a:lnTo>
                    <a:pt x="f44" y="f16"/>
                  </a:lnTo>
                  <a:lnTo>
                    <a:pt x="f47" y="f14"/>
                  </a:lnTo>
                  <a:lnTo>
                    <a:pt x="f40" y="f12"/>
                  </a:lnTo>
                  <a:lnTo>
                    <a:pt x="f48" y="f10"/>
                  </a:lnTo>
                  <a:lnTo>
                    <a:pt x="f49"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7" name="Google Shape;173;p15">
              <a:extLst>
                <a:ext uri="{FF2B5EF4-FFF2-40B4-BE49-F238E27FC236}">
                  <a16:creationId xmlns:a16="http://schemas.microsoft.com/office/drawing/2014/main" id="{FBCFC841-CF5F-8E35-1961-443480B0460B}"/>
                </a:ext>
              </a:extLst>
            </p:cNvPr>
            <p:cNvSpPr/>
            <p:nvPr/>
          </p:nvSpPr>
          <p:spPr>
            <a:xfrm>
              <a:off x="5724957" y="1968529"/>
              <a:ext cx="37280" cy="52952"/>
            </a:xfrm>
            <a:custGeom>
              <a:avLst/>
              <a:gdLst>
                <a:gd name="f0" fmla="val 180"/>
                <a:gd name="f1" fmla="val w"/>
                <a:gd name="f2" fmla="val h"/>
                <a:gd name="f3" fmla="val 0"/>
                <a:gd name="f4" fmla="val 1979"/>
                <a:gd name="f5" fmla="val 2811"/>
                <a:gd name="f6" fmla="val 1327"/>
                <a:gd name="f7" fmla="val 1"/>
                <a:gd name="f8" fmla="val 1214"/>
                <a:gd name="f9" fmla="val 23"/>
                <a:gd name="f10" fmla="val 1102"/>
                <a:gd name="f11" fmla="val 46"/>
                <a:gd name="f12" fmla="val 1012"/>
                <a:gd name="f13" fmla="val 113"/>
                <a:gd name="f14" fmla="val 922"/>
                <a:gd name="f15" fmla="val 203"/>
                <a:gd name="f16" fmla="val 832"/>
                <a:gd name="f17" fmla="val 315"/>
                <a:gd name="f18" fmla="val 68"/>
                <a:gd name="f19" fmla="val 1866"/>
                <a:gd name="f20" fmla="val 2001"/>
                <a:gd name="f21" fmla="val 2136"/>
                <a:gd name="f22" fmla="val 2248"/>
                <a:gd name="f23" fmla="val 2361"/>
                <a:gd name="f24" fmla="val 91"/>
                <a:gd name="f25" fmla="val 2473"/>
                <a:gd name="f26" fmla="val 158"/>
                <a:gd name="f27" fmla="val 2563"/>
                <a:gd name="f28" fmla="val 248"/>
                <a:gd name="f29" fmla="val 2653"/>
                <a:gd name="f30" fmla="val 338"/>
                <a:gd name="f31" fmla="val 2721"/>
                <a:gd name="f32" fmla="val 450"/>
                <a:gd name="f33" fmla="val 2766"/>
                <a:gd name="f34" fmla="val 540"/>
                <a:gd name="f35" fmla="val 2810"/>
                <a:gd name="f36" fmla="val 765"/>
                <a:gd name="f37" fmla="val 877"/>
                <a:gd name="f38" fmla="val 967"/>
                <a:gd name="f39" fmla="val 2698"/>
                <a:gd name="f40" fmla="val 1057"/>
                <a:gd name="f41" fmla="val 2608"/>
                <a:gd name="f42" fmla="val 1147"/>
                <a:gd name="f43" fmla="val 2496"/>
                <a:gd name="f44" fmla="val 1911"/>
                <a:gd name="f45" fmla="val 945"/>
                <a:gd name="f46" fmla="val 1956"/>
                <a:gd name="f47" fmla="val 810"/>
                <a:gd name="f48" fmla="val 697"/>
                <a:gd name="f49" fmla="val 563"/>
                <a:gd name="f50" fmla="val 1934"/>
                <a:gd name="f51" fmla="val 1889"/>
                <a:gd name="f52" fmla="val 1821"/>
                <a:gd name="f53" fmla="val 1731"/>
                <a:gd name="f54" fmla="val 1642"/>
                <a:gd name="f55" fmla="val 1529"/>
                <a:gd name="f56" fmla="val 1439"/>
                <a:gd name="f57" fmla="*/ f1 1 1979"/>
                <a:gd name="f58" fmla="*/ f2 1 2811"/>
                <a:gd name="f59" fmla="val f3"/>
                <a:gd name="f60" fmla="val f4"/>
                <a:gd name="f61" fmla="val f5"/>
                <a:gd name="f62" fmla="+- f61 0 f59"/>
                <a:gd name="f63" fmla="+- f60 0 f59"/>
                <a:gd name="f64" fmla="*/ f63 1 1979"/>
                <a:gd name="f65" fmla="*/ f62 1 2811"/>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811">
                  <a:moveTo>
                    <a:pt x="f6" y="f7"/>
                  </a:moveTo>
                  <a:lnTo>
                    <a:pt x="f8" y="f9"/>
                  </a:lnTo>
                  <a:lnTo>
                    <a:pt x="f10" y="f11"/>
                  </a:lnTo>
                  <a:lnTo>
                    <a:pt x="f12" y="f13"/>
                  </a:lnTo>
                  <a:lnTo>
                    <a:pt x="f14" y="f15"/>
                  </a:lnTo>
                  <a:lnTo>
                    <a:pt x="f16" y="f17"/>
                  </a:lnTo>
                  <a:lnTo>
                    <a:pt x="f18" y="f19"/>
                  </a:lnTo>
                  <a:lnTo>
                    <a:pt x="f9" y="f20"/>
                  </a:lnTo>
                  <a:lnTo>
                    <a:pt x="f7" y="f21"/>
                  </a:lnTo>
                  <a:lnTo>
                    <a:pt x="f7" y="f22"/>
                  </a:lnTo>
                  <a:lnTo>
                    <a:pt x="f11"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45"/>
                  </a:lnTo>
                  <a:lnTo>
                    <a:pt x="f46" y="f47"/>
                  </a:lnTo>
                  <a:lnTo>
                    <a:pt x="f4" y="f48"/>
                  </a:lnTo>
                  <a:lnTo>
                    <a:pt x="f4" y="f49"/>
                  </a:lnTo>
                  <a:lnTo>
                    <a:pt x="f50" y="f32"/>
                  </a:lnTo>
                  <a:lnTo>
                    <a:pt x="f51" y="f30"/>
                  </a:lnTo>
                  <a:lnTo>
                    <a:pt x="f52" y="f28"/>
                  </a:lnTo>
                  <a:lnTo>
                    <a:pt x="f53" y="f0"/>
                  </a:lnTo>
                  <a:lnTo>
                    <a:pt x="f54" y="f13"/>
                  </a:lnTo>
                  <a:lnTo>
                    <a:pt x="f55" y="f11"/>
                  </a:lnTo>
                  <a:lnTo>
                    <a:pt x="f56"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8" name="Google Shape;174;p15">
              <a:extLst>
                <a:ext uri="{FF2B5EF4-FFF2-40B4-BE49-F238E27FC236}">
                  <a16:creationId xmlns:a16="http://schemas.microsoft.com/office/drawing/2014/main" id="{CD3B770E-4A2B-A9C2-DA77-DC66CD2996BB}"/>
                </a:ext>
              </a:extLst>
            </p:cNvPr>
            <p:cNvSpPr/>
            <p:nvPr/>
          </p:nvSpPr>
          <p:spPr>
            <a:xfrm>
              <a:off x="7243867" y="1814809"/>
              <a:ext cx="455663" cy="1126824"/>
            </a:xfrm>
            <a:custGeom>
              <a:avLst/>
              <a:gdLst>
                <a:gd name="f0" fmla="val 360"/>
                <a:gd name="f1" fmla="val 180"/>
                <a:gd name="f2" fmla="val w"/>
                <a:gd name="f3" fmla="val h"/>
                <a:gd name="f4" fmla="val 0"/>
                <a:gd name="f5" fmla="val 24189"/>
                <a:gd name="f6" fmla="val 59818"/>
                <a:gd name="f7" fmla="val 7981"/>
                <a:gd name="f8" fmla="val 1"/>
                <a:gd name="f9" fmla="val 7621"/>
                <a:gd name="f10" fmla="val 23"/>
                <a:gd name="f11" fmla="val 7239"/>
                <a:gd name="f12" fmla="val 68"/>
                <a:gd name="f13" fmla="val 6834"/>
                <a:gd name="f14" fmla="val 113"/>
                <a:gd name="f15" fmla="val 6475"/>
                <a:gd name="f16" fmla="val 6115"/>
                <a:gd name="f17" fmla="val 248"/>
                <a:gd name="f18" fmla="val 5755"/>
                <a:gd name="f19" fmla="val 5441"/>
                <a:gd name="f20" fmla="val 450"/>
                <a:gd name="f21" fmla="val 5104"/>
                <a:gd name="f22" fmla="val 563"/>
                <a:gd name="f23" fmla="val 4789"/>
                <a:gd name="f24" fmla="val 698"/>
                <a:gd name="f25" fmla="val 4497"/>
                <a:gd name="f26" fmla="val 832"/>
                <a:gd name="f27" fmla="val 4204"/>
                <a:gd name="f28" fmla="val 990"/>
                <a:gd name="f29" fmla="val 3935"/>
                <a:gd name="f30" fmla="val 1147"/>
                <a:gd name="f31" fmla="val 3665"/>
                <a:gd name="f32" fmla="val 1304"/>
                <a:gd name="f33" fmla="val 3418"/>
                <a:gd name="f34" fmla="val 1484"/>
                <a:gd name="f35" fmla="val 3170"/>
                <a:gd name="f36" fmla="val 1687"/>
                <a:gd name="f37" fmla="val 2946"/>
                <a:gd name="f38" fmla="val 1866"/>
                <a:gd name="f39" fmla="val 2721"/>
                <a:gd name="f40" fmla="val 2091"/>
                <a:gd name="f41" fmla="val 2496"/>
                <a:gd name="f42" fmla="val 2294"/>
                <a:gd name="f43" fmla="val 2114"/>
                <a:gd name="f44" fmla="val 2766"/>
                <a:gd name="f45" fmla="val 1754"/>
                <a:gd name="f46" fmla="val 3238"/>
                <a:gd name="f47" fmla="val 1439"/>
                <a:gd name="f48" fmla="val 3755"/>
                <a:gd name="f49" fmla="val 4317"/>
                <a:gd name="f50" fmla="val 900"/>
                <a:gd name="f51" fmla="val 4879"/>
                <a:gd name="f52" fmla="val 5463"/>
                <a:gd name="f53" fmla="val 518"/>
                <a:gd name="f54" fmla="val 6070"/>
                <a:gd name="f55" fmla="val 6699"/>
                <a:gd name="f56" fmla="val 226"/>
                <a:gd name="f57" fmla="val 7351"/>
                <a:gd name="f58" fmla="val 136"/>
                <a:gd name="f59" fmla="val 8003"/>
                <a:gd name="f60" fmla="val 8655"/>
                <a:gd name="f61" fmla="val 9329"/>
                <a:gd name="f62" fmla="val 10004"/>
                <a:gd name="f63" fmla="val 10678"/>
                <a:gd name="f64" fmla="val 11353"/>
                <a:gd name="f65" fmla="val 12049"/>
                <a:gd name="f66" fmla="val 12701"/>
                <a:gd name="f67" fmla="val 203"/>
                <a:gd name="f68" fmla="val 13376"/>
                <a:gd name="f69" fmla="val 293"/>
                <a:gd name="f70" fmla="val 14028"/>
                <a:gd name="f71" fmla="val 383"/>
                <a:gd name="f72" fmla="val 14680"/>
                <a:gd name="f73" fmla="val 495"/>
                <a:gd name="f74" fmla="val 15309"/>
                <a:gd name="f75" fmla="val 630"/>
                <a:gd name="f76" fmla="val 15916"/>
                <a:gd name="f77" fmla="val 17107"/>
                <a:gd name="f78" fmla="val 1215"/>
                <a:gd name="f79" fmla="val 18321"/>
                <a:gd name="f80" fmla="val 1552"/>
                <a:gd name="f81" fmla="val 19513"/>
                <a:gd name="f82" fmla="val 2249"/>
                <a:gd name="f83" fmla="val 21940"/>
                <a:gd name="f84" fmla="val 26751"/>
                <a:gd name="f85" fmla="val 4362"/>
                <a:gd name="f86" fmla="val 29179"/>
                <a:gd name="f87" fmla="val 4676"/>
                <a:gd name="f88" fmla="val 30392"/>
                <a:gd name="f89" fmla="val 4991"/>
                <a:gd name="f90" fmla="val 31606"/>
                <a:gd name="f91" fmla="val 5306"/>
                <a:gd name="f92" fmla="val 32820"/>
                <a:gd name="f93" fmla="val 5576"/>
                <a:gd name="f94" fmla="val 34034"/>
                <a:gd name="f95" fmla="val 5845"/>
                <a:gd name="f96" fmla="val 35270"/>
                <a:gd name="f97" fmla="val 6093"/>
                <a:gd name="f98" fmla="val 36507"/>
                <a:gd name="f99" fmla="val 6205"/>
                <a:gd name="f100" fmla="val 37249"/>
                <a:gd name="f101" fmla="val 6317"/>
                <a:gd name="f102" fmla="val 38238"/>
                <a:gd name="f103" fmla="val 6452"/>
                <a:gd name="f104" fmla="val 39429"/>
                <a:gd name="f105" fmla="val 6565"/>
                <a:gd name="f106" fmla="val 40778"/>
                <a:gd name="f107" fmla="val 6812"/>
                <a:gd name="f108" fmla="val 43790"/>
                <a:gd name="f109" fmla="val 7037"/>
                <a:gd name="f110" fmla="val 46959"/>
                <a:gd name="f111" fmla="val 7419"/>
                <a:gd name="f112" fmla="val 52534"/>
                <a:gd name="f113" fmla="val 7554"/>
                <a:gd name="f114" fmla="val 54940"/>
                <a:gd name="f115" fmla="val 8228"/>
                <a:gd name="f116" fmla="val 55546"/>
                <a:gd name="f117" fmla="val 8902"/>
                <a:gd name="f118" fmla="val 56086"/>
                <a:gd name="f119" fmla="val 9599"/>
                <a:gd name="f120" fmla="val 56581"/>
                <a:gd name="f121" fmla="val 10319"/>
                <a:gd name="f122" fmla="val 57008"/>
                <a:gd name="f123" fmla="val 11016"/>
                <a:gd name="f124" fmla="val 57390"/>
                <a:gd name="f125" fmla="val 11757"/>
                <a:gd name="f126" fmla="val 57749"/>
                <a:gd name="f127" fmla="val 12499"/>
                <a:gd name="f128" fmla="val 58042"/>
                <a:gd name="f129" fmla="val 13241"/>
                <a:gd name="f130" fmla="val 58311"/>
                <a:gd name="f131" fmla="val 58559"/>
                <a:gd name="f132" fmla="val 14814"/>
                <a:gd name="f133" fmla="val 58761"/>
                <a:gd name="f134" fmla="val 15624"/>
                <a:gd name="f135" fmla="val 58963"/>
                <a:gd name="f136" fmla="val 16455"/>
                <a:gd name="f137" fmla="val 59121"/>
                <a:gd name="f138" fmla="val 17310"/>
                <a:gd name="f139" fmla="val 59278"/>
                <a:gd name="f140" fmla="val 18186"/>
                <a:gd name="f141" fmla="val 59435"/>
                <a:gd name="f142" fmla="val 20007"/>
                <a:gd name="f143" fmla="val 59728"/>
                <a:gd name="f144" fmla="val 20614"/>
                <a:gd name="f145" fmla="val 21154"/>
                <a:gd name="f146" fmla="val 21401"/>
                <a:gd name="f147" fmla="val 59795"/>
                <a:gd name="f148" fmla="val 21648"/>
                <a:gd name="f149" fmla="val 59773"/>
                <a:gd name="f150" fmla="val 21873"/>
                <a:gd name="f151" fmla="val 22075"/>
                <a:gd name="f152" fmla="val 59683"/>
                <a:gd name="f153" fmla="val 22277"/>
                <a:gd name="f154" fmla="val 59615"/>
                <a:gd name="f155" fmla="val 22457"/>
                <a:gd name="f156" fmla="val 59525"/>
                <a:gd name="f157" fmla="val 22637"/>
                <a:gd name="f158" fmla="val 22795"/>
                <a:gd name="f159" fmla="val 59345"/>
                <a:gd name="f160" fmla="val 22952"/>
                <a:gd name="f161" fmla="val 59211"/>
                <a:gd name="f162" fmla="val 23087"/>
                <a:gd name="f163" fmla="val 59098"/>
                <a:gd name="f164" fmla="val 23222"/>
                <a:gd name="f165" fmla="val 58941"/>
                <a:gd name="f166" fmla="val 23334"/>
                <a:gd name="f167" fmla="val 58806"/>
                <a:gd name="f168" fmla="val 23446"/>
                <a:gd name="f169" fmla="val 58649"/>
                <a:gd name="f170" fmla="val 23536"/>
                <a:gd name="f171" fmla="val 58469"/>
                <a:gd name="f172" fmla="val 23716"/>
                <a:gd name="f173" fmla="val 58109"/>
                <a:gd name="f174" fmla="val 23851"/>
                <a:gd name="f175" fmla="val 57704"/>
                <a:gd name="f176" fmla="val 23963"/>
                <a:gd name="f177" fmla="val 57255"/>
                <a:gd name="f178" fmla="val 24053"/>
                <a:gd name="f179" fmla="val 56783"/>
                <a:gd name="f180" fmla="val 24121"/>
                <a:gd name="f181" fmla="val 56288"/>
                <a:gd name="f182" fmla="val 24143"/>
                <a:gd name="f183" fmla="val 55749"/>
                <a:gd name="f184" fmla="val 24166"/>
                <a:gd name="f185" fmla="val 55187"/>
                <a:gd name="f186" fmla="val 24188"/>
                <a:gd name="f187" fmla="val 53096"/>
                <a:gd name="f188" fmla="val 51006"/>
                <a:gd name="f189" fmla="val 48915"/>
                <a:gd name="f190" fmla="val 24031"/>
                <a:gd name="f191" fmla="val 46825"/>
                <a:gd name="f192" fmla="val 23918"/>
                <a:gd name="f193" fmla="val 44734"/>
                <a:gd name="f194" fmla="val 23761"/>
                <a:gd name="f195" fmla="val 42666"/>
                <a:gd name="f196" fmla="val 23581"/>
                <a:gd name="f197" fmla="val 40575"/>
                <a:gd name="f198" fmla="val 23356"/>
                <a:gd name="f199" fmla="val 38485"/>
                <a:gd name="f200" fmla="val 23109"/>
                <a:gd name="f201" fmla="val 36417"/>
                <a:gd name="f202" fmla="val 22839"/>
                <a:gd name="f203" fmla="val 34326"/>
                <a:gd name="f204" fmla="val 22525"/>
                <a:gd name="f205" fmla="val 32258"/>
                <a:gd name="f206" fmla="val 22210"/>
                <a:gd name="f207" fmla="val 30190"/>
                <a:gd name="f208" fmla="val 21850"/>
                <a:gd name="f209" fmla="val 28122"/>
                <a:gd name="f210" fmla="val 21468"/>
                <a:gd name="f211" fmla="val 26076"/>
                <a:gd name="f212" fmla="val 21086"/>
                <a:gd name="f213" fmla="val 20659"/>
                <a:gd name="f214" fmla="val 21985"/>
                <a:gd name="f215" fmla="val 20434"/>
                <a:gd name="f216" fmla="val 20974"/>
                <a:gd name="f217" fmla="val 20209"/>
                <a:gd name="f218" fmla="val 19962"/>
                <a:gd name="f219" fmla="val 19940"/>
                <a:gd name="f220" fmla="val 18951"/>
                <a:gd name="f221" fmla="val 19670"/>
                <a:gd name="f222" fmla="val 17961"/>
                <a:gd name="f223" fmla="val 19400"/>
                <a:gd name="f224" fmla="val 16972"/>
                <a:gd name="f225" fmla="val 19108"/>
                <a:gd name="f226" fmla="val 15961"/>
                <a:gd name="f227" fmla="val 18793"/>
                <a:gd name="f228" fmla="val 14994"/>
                <a:gd name="f229" fmla="val 18456"/>
                <a:gd name="f230" fmla="val 14005"/>
                <a:gd name="f231" fmla="val 17782"/>
                <a:gd name="f232" fmla="val 17062"/>
                <a:gd name="f233" fmla="val 10094"/>
                <a:gd name="f234" fmla="val 16276"/>
                <a:gd name="f235" fmla="val 8183"/>
                <a:gd name="f236" fmla="val 15466"/>
                <a:gd name="f237" fmla="val 6272"/>
                <a:gd name="f238" fmla="val 15174"/>
                <a:gd name="f239" fmla="val 5643"/>
                <a:gd name="f240" fmla="val 14859"/>
                <a:gd name="f241" fmla="val 5014"/>
                <a:gd name="f242" fmla="val 14500"/>
                <a:gd name="f243" fmla="val 4384"/>
                <a:gd name="f244" fmla="val 14140"/>
                <a:gd name="f245" fmla="val 3777"/>
                <a:gd name="f246" fmla="val 13735"/>
                <a:gd name="f247" fmla="val 3215"/>
                <a:gd name="f248" fmla="val 13286"/>
                <a:gd name="f249" fmla="val 2676"/>
                <a:gd name="f250" fmla="val 12836"/>
                <a:gd name="f251" fmla="val 2159"/>
                <a:gd name="f252" fmla="val 12342"/>
                <a:gd name="f253" fmla="val 12072"/>
                <a:gd name="f254" fmla="val 11825"/>
                <a:gd name="f255" fmla="val 1259"/>
                <a:gd name="f256" fmla="val 11533"/>
                <a:gd name="f257" fmla="val 1080"/>
                <a:gd name="f258" fmla="val 11263"/>
                <a:gd name="f259" fmla="val 10971"/>
                <a:gd name="f260" fmla="val 742"/>
                <a:gd name="f261" fmla="val 585"/>
                <a:gd name="f262" fmla="val 10364"/>
                <a:gd name="f263" fmla="val 10049"/>
                <a:gd name="f264" fmla="val 338"/>
                <a:gd name="f265" fmla="val 9734"/>
                <a:gd name="f266" fmla="val 225"/>
                <a:gd name="f267" fmla="val 9397"/>
                <a:gd name="f268" fmla="val 158"/>
                <a:gd name="f269" fmla="val 9060"/>
                <a:gd name="f270" fmla="val 91"/>
                <a:gd name="f271" fmla="val 8700"/>
                <a:gd name="f272" fmla="val 46"/>
                <a:gd name="f273" fmla="val 8363"/>
                <a:gd name="f274" fmla="*/ f2 1 24189"/>
                <a:gd name="f275" fmla="*/ f3 1 59818"/>
                <a:gd name="f276" fmla="val f4"/>
                <a:gd name="f277" fmla="val f5"/>
                <a:gd name="f278" fmla="val f6"/>
                <a:gd name="f279" fmla="+- f278 0 f276"/>
                <a:gd name="f280" fmla="+- f277 0 f276"/>
                <a:gd name="f281" fmla="*/ f280 1 24189"/>
                <a:gd name="f282" fmla="*/ f279 1 59818"/>
                <a:gd name="f283" fmla="*/ f276 1 f281"/>
                <a:gd name="f284" fmla="*/ f277 1 f281"/>
                <a:gd name="f285" fmla="*/ f276 1 f282"/>
                <a:gd name="f286" fmla="*/ f278 1 f282"/>
                <a:gd name="f287" fmla="*/ f283 f274 1"/>
                <a:gd name="f288" fmla="*/ f284 f274 1"/>
                <a:gd name="f289" fmla="*/ f286 f275 1"/>
                <a:gd name="f290" fmla="*/ f285 f275 1"/>
              </a:gdLst>
              <a:ahLst/>
              <a:cxnLst>
                <a:cxn ang="3cd4">
                  <a:pos x="hc" y="t"/>
                </a:cxn>
                <a:cxn ang="0">
                  <a:pos x="r" y="vc"/>
                </a:cxn>
                <a:cxn ang="cd4">
                  <a:pos x="hc" y="b"/>
                </a:cxn>
                <a:cxn ang="cd2">
                  <a:pos x="l" y="vc"/>
                </a:cxn>
              </a:cxnLst>
              <a:rect l="f287" t="f290" r="f288" b="f289"/>
              <a:pathLst>
                <a:path w="24189" h="59818">
                  <a:moveTo>
                    <a:pt x="f7" y="f8"/>
                  </a:moveTo>
                  <a:lnTo>
                    <a:pt x="f9" y="f10"/>
                  </a:lnTo>
                  <a:lnTo>
                    <a:pt x="f11" y="f12"/>
                  </a:lnTo>
                  <a:lnTo>
                    <a:pt x="f13" y="f14"/>
                  </a:lnTo>
                  <a:lnTo>
                    <a:pt x="f15" y="f1"/>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30" y="f49"/>
                  </a:lnTo>
                  <a:lnTo>
                    <a:pt x="f50" y="f51"/>
                  </a:lnTo>
                  <a:lnTo>
                    <a:pt x="f24" y="f52"/>
                  </a:lnTo>
                  <a:lnTo>
                    <a:pt x="f53" y="f54"/>
                  </a:lnTo>
                  <a:lnTo>
                    <a:pt x="f0" y="f55"/>
                  </a:lnTo>
                  <a:lnTo>
                    <a:pt x="f56" y="f57"/>
                  </a:lnTo>
                  <a:lnTo>
                    <a:pt x="f58" y="f59"/>
                  </a:lnTo>
                  <a:lnTo>
                    <a:pt x="f12" y="f60"/>
                  </a:lnTo>
                  <a:lnTo>
                    <a:pt x="f10" y="f61"/>
                  </a:lnTo>
                  <a:lnTo>
                    <a:pt x="f8" y="f62"/>
                  </a:lnTo>
                  <a:lnTo>
                    <a:pt x="f8" y="f63"/>
                  </a:lnTo>
                  <a:lnTo>
                    <a:pt x="f10" y="f64"/>
                  </a:lnTo>
                  <a:lnTo>
                    <a:pt x="f12" y="f65"/>
                  </a:lnTo>
                  <a:lnTo>
                    <a:pt x="f14" y="f66"/>
                  </a:lnTo>
                  <a:lnTo>
                    <a:pt x="f67" y="f68"/>
                  </a:lnTo>
                  <a:lnTo>
                    <a:pt x="f69" y="f70"/>
                  </a:lnTo>
                  <a:lnTo>
                    <a:pt x="f71" y="f72"/>
                  </a:lnTo>
                  <a:lnTo>
                    <a:pt x="f73" y="f74"/>
                  </a:lnTo>
                  <a:lnTo>
                    <a:pt x="f75" y="f76"/>
                  </a:lnTo>
                  <a:lnTo>
                    <a:pt x="f50" y="f77"/>
                  </a:lnTo>
                  <a:lnTo>
                    <a:pt x="f78" y="f79"/>
                  </a:lnTo>
                  <a:lnTo>
                    <a:pt x="f80" y="f81"/>
                  </a:lnTo>
                  <a:lnTo>
                    <a:pt x="f82" y="f83"/>
                  </a:lnTo>
                  <a:lnTo>
                    <a:pt x="f31"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70" y="f131"/>
                  </a:lnTo>
                  <a:lnTo>
                    <a:pt x="f132" y="f133"/>
                  </a:lnTo>
                  <a:lnTo>
                    <a:pt x="f134" y="f135"/>
                  </a:lnTo>
                  <a:lnTo>
                    <a:pt x="f136" y="f137"/>
                  </a:lnTo>
                  <a:lnTo>
                    <a:pt x="f138" y="f139"/>
                  </a:lnTo>
                  <a:lnTo>
                    <a:pt x="f140" y="f141"/>
                  </a:lnTo>
                  <a:lnTo>
                    <a:pt x="f142" y="f143"/>
                  </a:lnTo>
                  <a:lnTo>
                    <a:pt x="f144" y="f6"/>
                  </a:lnTo>
                  <a:lnTo>
                    <a:pt x="f145" y="f6"/>
                  </a:lnTo>
                  <a:lnTo>
                    <a:pt x="f146" y="f147"/>
                  </a:lnTo>
                  <a:lnTo>
                    <a:pt x="f148" y="f149"/>
                  </a:lnTo>
                  <a:lnTo>
                    <a:pt x="f150" y="f143"/>
                  </a:lnTo>
                  <a:lnTo>
                    <a:pt x="f151" y="f152"/>
                  </a:lnTo>
                  <a:lnTo>
                    <a:pt x="f153" y="f154"/>
                  </a:lnTo>
                  <a:lnTo>
                    <a:pt x="f155" y="f156"/>
                  </a:lnTo>
                  <a:lnTo>
                    <a:pt x="f157" y="f14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4" y="f188"/>
                  </a:lnTo>
                  <a:lnTo>
                    <a:pt x="f180"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190"/>
                  </a:lnTo>
                  <a:lnTo>
                    <a:pt x="f213" y="f214"/>
                  </a:lnTo>
                  <a:lnTo>
                    <a:pt x="f215" y="f216"/>
                  </a:lnTo>
                  <a:lnTo>
                    <a:pt x="f217" y="f218"/>
                  </a:lnTo>
                  <a:lnTo>
                    <a:pt x="f219" y="f220"/>
                  </a:lnTo>
                  <a:lnTo>
                    <a:pt x="f221" y="f222"/>
                  </a:lnTo>
                  <a:lnTo>
                    <a:pt x="f223" y="f224"/>
                  </a:lnTo>
                  <a:lnTo>
                    <a:pt x="f225" y="f226"/>
                  </a:lnTo>
                  <a:lnTo>
                    <a:pt x="f227" y="f228"/>
                  </a:lnTo>
                  <a:lnTo>
                    <a:pt x="f229" y="f230"/>
                  </a:lnTo>
                  <a:lnTo>
                    <a:pt x="f231" y="f65"/>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36"/>
                  </a:lnTo>
                  <a:lnTo>
                    <a:pt x="f253" y="f34"/>
                  </a:lnTo>
                  <a:lnTo>
                    <a:pt x="f254" y="f255"/>
                  </a:lnTo>
                  <a:lnTo>
                    <a:pt x="f256" y="f257"/>
                  </a:lnTo>
                  <a:lnTo>
                    <a:pt x="f258" y="f50"/>
                  </a:lnTo>
                  <a:lnTo>
                    <a:pt x="f259" y="f260"/>
                  </a:lnTo>
                  <a:lnTo>
                    <a:pt x="f63" y="f261"/>
                  </a:lnTo>
                  <a:lnTo>
                    <a:pt x="f262" y="f20"/>
                  </a:lnTo>
                  <a:lnTo>
                    <a:pt x="f263" y="f264"/>
                  </a:lnTo>
                  <a:lnTo>
                    <a:pt x="f265" y="f266"/>
                  </a:lnTo>
                  <a:lnTo>
                    <a:pt x="f267" y="f268"/>
                  </a:lnTo>
                  <a:lnTo>
                    <a:pt x="f269" y="f270"/>
                  </a:lnTo>
                  <a:lnTo>
                    <a:pt x="f271" y="f272"/>
                  </a:lnTo>
                  <a:lnTo>
                    <a:pt x="f273" y="f10"/>
                  </a:lnTo>
                  <a:lnTo>
                    <a:pt x="f7" y="f8"/>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9" name="Google Shape;175;p15">
              <a:extLst>
                <a:ext uri="{FF2B5EF4-FFF2-40B4-BE49-F238E27FC236}">
                  <a16:creationId xmlns:a16="http://schemas.microsoft.com/office/drawing/2014/main" id="{12903B15-C58A-5176-BEB5-580484CFD3B3}"/>
                </a:ext>
              </a:extLst>
            </p:cNvPr>
            <p:cNvSpPr/>
            <p:nvPr/>
          </p:nvSpPr>
          <p:spPr>
            <a:xfrm>
              <a:off x="7350998" y="1816510"/>
              <a:ext cx="204560" cy="1112431"/>
            </a:xfrm>
            <a:custGeom>
              <a:avLst/>
              <a:gdLst>
                <a:gd name="f0" fmla="val w"/>
                <a:gd name="f1" fmla="val h"/>
                <a:gd name="f2" fmla="val 0"/>
                <a:gd name="f3" fmla="val 10859"/>
                <a:gd name="f4" fmla="val 59054"/>
                <a:gd name="f5" fmla="val 1260"/>
                <a:gd name="f6" fmla="val 1"/>
                <a:gd name="f7" fmla="val 608"/>
                <a:gd name="f8" fmla="val 113"/>
                <a:gd name="f9" fmla="val 270"/>
                <a:gd name="f10" fmla="val 203"/>
                <a:gd name="f11" fmla="val 945"/>
                <a:gd name="f12" fmla="val 428"/>
                <a:gd name="f13" fmla="val 1619"/>
                <a:gd name="f14" fmla="val 653"/>
                <a:gd name="f15" fmla="val 2293"/>
                <a:gd name="f16" fmla="val 900"/>
                <a:gd name="f17" fmla="val 2968"/>
                <a:gd name="f18" fmla="val 1417"/>
                <a:gd name="f19" fmla="val 4294"/>
                <a:gd name="f20" fmla="val 1957"/>
                <a:gd name="f21" fmla="val 5620"/>
                <a:gd name="f22" fmla="val 2496"/>
                <a:gd name="f23" fmla="val 6924"/>
                <a:gd name="f24" fmla="val 2991"/>
                <a:gd name="f25" fmla="val 8250"/>
                <a:gd name="f26" fmla="val 3238"/>
                <a:gd name="f27" fmla="val 8925"/>
                <a:gd name="f28" fmla="val 3463"/>
                <a:gd name="f29" fmla="val 9599"/>
                <a:gd name="f30" fmla="val 3665"/>
                <a:gd name="f31" fmla="val 10274"/>
                <a:gd name="f32" fmla="val 3845"/>
                <a:gd name="f33" fmla="val 10948"/>
                <a:gd name="f34" fmla="val 4474"/>
                <a:gd name="f35" fmla="val 13488"/>
                <a:gd name="f36" fmla="val 5081"/>
                <a:gd name="f37" fmla="val 16051"/>
                <a:gd name="f38" fmla="val 5666"/>
                <a:gd name="f39" fmla="val 18613"/>
                <a:gd name="f40" fmla="val 6228"/>
                <a:gd name="f41" fmla="val 21176"/>
                <a:gd name="f42" fmla="val 6722"/>
                <a:gd name="f43" fmla="val 23738"/>
                <a:gd name="f44" fmla="val 7194"/>
                <a:gd name="f45" fmla="val 26324"/>
                <a:gd name="f46" fmla="val 7397"/>
                <a:gd name="f47" fmla="val 27627"/>
                <a:gd name="f48" fmla="val 7599"/>
                <a:gd name="f49" fmla="val 28909"/>
                <a:gd name="f50" fmla="val 7779"/>
                <a:gd name="f51" fmla="val 30212"/>
                <a:gd name="f52" fmla="val 7936"/>
                <a:gd name="f53" fmla="val 31516"/>
                <a:gd name="f54" fmla="val 8206"/>
                <a:gd name="f55" fmla="val 33922"/>
                <a:gd name="f56" fmla="val 8431"/>
                <a:gd name="f57" fmla="val 36327"/>
                <a:gd name="f58" fmla="val 8633"/>
                <a:gd name="f59" fmla="val 38732"/>
                <a:gd name="f60" fmla="val 8790"/>
                <a:gd name="f61" fmla="val 41137"/>
                <a:gd name="f62" fmla="val 43543"/>
                <a:gd name="f63" fmla="val 9038"/>
                <a:gd name="f64" fmla="val 45948"/>
                <a:gd name="f65" fmla="val 9262"/>
                <a:gd name="f66" fmla="val 50781"/>
                <a:gd name="f67" fmla="val 9442"/>
                <a:gd name="f68" fmla="val 54782"/>
                <a:gd name="f69" fmla="val 9600"/>
                <a:gd name="f70" fmla="val 58783"/>
                <a:gd name="f71" fmla="val 10858"/>
                <a:gd name="f72" fmla="val 59053"/>
                <a:gd name="f73" fmla="val 10679"/>
                <a:gd name="f74" fmla="val 55164"/>
                <a:gd name="f75" fmla="val 10521"/>
                <a:gd name="f76" fmla="val 51253"/>
                <a:gd name="f77" fmla="val 10296"/>
                <a:gd name="f78" fmla="val 46285"/>
                <a:gd name="f79" fmla="val 10184"/>
                <a:gd name="f80" fmla="val 43812"/>
                <a:gd name="f81" fmla="val 10049"/>
                <a:gd name="f82" fmla="val 41340"/>
                <a:gd name="f83" fmla="val 9892"/>
                <a:gd name="f84" fmla="val 38844"/>
                <a:gd name="f85" fmla="val 9689"/>
                <a:gd name="f86" fmla="val 36372"/>
                <a:gd name="f87" fmla="val 9465"/>
                <a:gd name="f88" fmla="val 33899"/>
                <a:gd name="f89" fmla="val 9172"/>
                <a:gd name="f90" fmla="val 31426"/>
                <a:gd name="f91" fmla="val 8880"/>
                <a:gd name="f92" fmla="val 29156"/>
                <a:gd name="f93" fmla="val 8521"/>
                <a:gd name="f94" fmla="val 26863"/>
                <a:gd name="f95" fmla="val 8138"/>
                <a:gd name="f96" fmla="val 24593"/>
                <a:gd name="f97" fmla="val 7711"/>
                <a:gd name="f98" fmla="val 22322"/>
                <a:gd name="f99" fmla="val 7239"/>
                <a:gd name="f100" fmla="val 20074"/>
                <a:gd name="f101" fmla="val 6745"/>
                <a:gd name="f102" fmla="val 17804"/>
                <a:gd name="f103" fmla="val 15556"/>
                <a:gd name="f104" fmla="val 5688"/>
                <a:gd name="f105" fmla="val 13331"/>
                <a:gd name="f106" fmla="val 5194"/>
                <a:gd name="f107" fmla="val 11240"/>
                <a:gd name="f108" fmla="val 4924"/>
                <a:gd name="f109" fmla="val 4632"/>
                <a:gd name="f110" fmla="val 9150"/>
                <a:gd name="f111" fmla="val 4339"/>
                <a:gd name="f112" fmla="val 8116"/>
                <a:gd name="f113" fmla="val 4025"/>
                <a:gd name="f114" fmla="val 7081"/>
                <a:gd name="f115" fmla="val 6070"/>
                <a:gd name="f116" fmla="val 3260"/>
                <a:gd name="f117" fmla="val 2204"/>
                <a:gd name="f118" fmla="val 2563"/>
                <a:gd name="f119" fmla="val 1687"/>
                <a:gd name="f120" fmla="val 1282"/>
                <a:gd name="f121" fmla="val 1462"/>
                <a:gd name="f122" fmla="val 652"/>
                <a:gd name="f123" fmla="*/ f0 1 10859"/>
                <a:gd name="f124" fmla="*/ f1 1 59054"/>
                <a:gd name="f125" fmla="val f2"/>
                <a:gd name="f126" fmla="val f3"/>
                <a:gd name="f127" fmla="val f4"/>
                <a:gd name="f128" fmla="+- f127 0 f125"/>
                <a:gd name="f129" fmla="+- f126 0 f125"/>
                <a:gd name="f130" fmla="*/ f129 1 10859"/>
                <a:gd name="f131" fmla="*/ f128 1 59054"/>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10859" h="59054">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27"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40" y="f103"/>
                  </a:lnTo>
                  <a:lnTo>
                    <a:pt x="f104" y="f105"/>
                  </a:lnTo>
                  <a:lnTo>
                    <a:pt x="f106" y="f107"/>
                  </a:lnTo>
                  <a:lnTo>
                    <a:pt x="f108" y="f79"/>
                  </a:lnTo>
                  <a:lnTo>
                    <a:pt x="f109" y="f110"/>
                  </a:lnTo>
                  <a:lnTo>
                    <a:pt x="f111" y="f112"/>
                  </a:lnTo>
                  <a:lnTo>
                    <a:pt x="f113" y="f114"/>
                  </a:lnTo>
                  <a:lnTo>
                    <a:pt x="f30" y="f115"/>
                  </a:lnTo>
                  <a:lnTo>
                    <a:pt x="f116" y="f36"/>
                  </a:lnTo>
                  <a:lnTo>
                    <a:pt x="f117" y="f118"/>
                  </a:lnTo>
                  <a:lnTo>
                    <a:pt x="f119" y="f120"/>
                  </a:lnTo>
                  <a:lnTo>
                    <a:pt x="f121" y="f122"/>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0" name="Google Shape;176;p15">
              <a:extLst>
                <a:ext uri="{FF2B5EF4-FFF2-40B4-BE49-F238E27FC236}">
                  <a16:creationId xmlns:a16="http://schemas.microsoft.com/office/drawing/2014/main" id="{75090EDF-5D2B-C093-71B9-DE428C7CBEB6}"/>
                </a:ext>
              </a:extLst>
            </p:cNvPr>
            <p:cNvSpPr/>
            <p:nvPr/>
          </p:nvSpPr>
          <p:spPr>
            <a:xfrm>
              <a:off x="7638102" y="2619792"/>
              <a:ext cx="30083" cy="114345"/>
            </a:xfrm>
            <a:custGeom>
              <a:avLst/>
              <a:gdLst>
                <a:gd name="f0" fmla="val 360"/>
                <a:gd name="f1" fmla="val 180"/>
                <a:gd name="f2" fmla="val w"/>
                <a:gd name="f3" fmla="val h"/>
                <a:gd name="f4" fmla="val 0"/>
                <a:gd name="f5" fmla="val 1597"/>
                <a:gd name="f6" fmla="val 6070"/>
                <a:gd name="f7" fmla="val 585"/>
                <a:gd name="f8" fmla="val 473"/>
                <a:gd name="f9" fmla="val 23"/>
                <a:gd name="f10" fmla="val 45"/>
                <a:gd name="f11" fmla="val 271"/>
                <a:gd name="f12" fmla="val 113"/>
                <a:gd name="f13" fmla="val 181"/>
                <a:gd name="f14" fmla="val 91"/>
                <a:gd name="f15" fmla="val 270"/>
                <a:gd name="f16" fmla="val 46"/>
                <a:gd name="f17" fmla="val 1"/>
                <a:gd name="f18" fmla="val 495"/>
                <a:gd name="f19" fmla="val 630"/>
                <a:gd name="f20" fmla="val 136"/>
                <a:gd name="f21" fmla="val 3080"/>
                <a:gd name="f22" fmla="val 226"/>
                <a:gd name="f23" fmla="val 4316"/>
                <a:gd name="f24" fmla="val 293"/>
                <a:gd name="f25" fmla="val 4923"/>
                <a:gd name="f26" fmla="val 5530"/>
                <a:gd name="f27" fmla="val 383"/>
                <a:gd name="f28" fmla="val 5665"/>
                <a:gd name="f29" fmla="val 450"/>
                <a:gd name="f30" fmla="val 5778"/>
                <a:gd name="f31" fmla="val 518"/>
                <a:gd name="f32" fmla="val 5867"/>
                <a:gd name="f33" fmla="val 608"/>
                <a:gd name="f34" fmla="val 5957"/>
                <a:gd name="f35" fmla="val 720"/>
                <a:gd name="f36" fmla="val 6002"/>
                <a:gd name="f37" fmla="val 832"/>
                <a:gd name="f38" fmla="val 6047"/>
                <a:gd name="f39" fmla="val 945"/>
                <a:gd name="f40" fmla="val 1057"/>
                <a:gd name="f41" fmla="val 1170"/>
                <a:gd name="f42" fmla="val 1282"/>
                <a:gd name="f43" fmla="val 6025"/>
                <a:gd name="f44" fmla="val 1372"/>
                <a:gd name="f45" fmla="val 1462"/>
                <a:gd name="f46" fmla="val 5890"/>
                <a:gd name="f47" fmla="val 1529"/>
                <a:gd name="f48" fmla="val 5800"/>
                <a:gd name="f49" fmla="val 1574"/>
                <a:gd name="f50" fmla="val 5710"/>
                <a:gd name="f51" fmla="val 5575"/>
                <a:gd name="f52" fmla="val 5440"/>
                <a:gd name="f53" fmla="val 4833"/>
                <a:gd name="f54" fmla="val 4226"/>
                <a:gd name="f55" fmla="val 2990"/>
                <a:gd name="f56" fmla="val 1237"/>
                <a:gd name="f57" fmla="val 540"/>
                <a:gd name="f58" fmla="val 1215"/>
                <a:gd name="f59" fmla="val 405"/>
                <a:gd name="f60" fmla="val 1102"/>
                <a:gd name="f61" fmla="val 203"/>
                <a:gd name="f62" fmla="val 1012"/>
                <a:gd name="f63" fmla="val 922"/>
                <a:gd name="f64" fmla="val 810"/>
                <a:gd name="f65" fmla="val 698"/>
                <a:gd name="f66" fmla="*/ f2 1 1597"/>
                <a:gd name="f67" fmla="*/ f3 1 6070"/>
                <a:gd name="f68" fmla="val f4"/>
                <a:gd name="f69" fmla="val f5"/>
                <a:gd name="f70" fmla="val f6"/>
                <a:gd name="f71" fmla="+- f70 0 f68"/>
                <a:gd name="f72" fmla="+- f69 0 f68"/>
                <a:gd name="f73" fmla="*/ f72 1 1597"/>
                <a:gd name="f74" fmla="*/ f71 1 6070"/>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1597" h="6070">
                  <a:moveTo>
                    <a:pt x="f7" y="f4"/>
                  </a:moveTo>
                  <a:lnTo>
                    <a:pt x="f8" y="f9"/>
                  </a:lnTo>
                  <a:lnTo>
                    <a:pt x="f0" y="f10"/>
                  </a:lnTo>
                  <a:lnTo>
                    <a:pt x="f11" y="f12"/>
                  </a:lnTo>
                  <a:lnTo>
                    <a:pt x="f13" y="f1"/>
                  </a:lnTo>
                  <a:lnTo>
                    <a:pt x="f14" y="f15"/>
                  </a:lnTo>
                  <a:lnTo>
                    <a:pt x="f16" y="f0"/>
                  </a:lnTo>
                  <a:lnTo>
                    <a:pt x="f17" y="f18"/>
                  </a:lnTo>
                  <a:lnTo>
                    <a:pt x="f17" y="f19"/>
                  </a:lnTo>
                  <a:lnTo>
                    <a:pt x="f20" y="f21"/>
                  </a:lnTo>
                  <a:lnTo>
                    <a:pt x="f22" y="f23"/>
                  </a:lnTo>
                  <a:lnTo>
                    <a:pt x="f24" y="f25"/>
                  </a:lnTo>
                  <a:lnTo>
                    <a:pt x="f0" y="f26"/>
                  </a:lnTo>
                  <a:lnTo>
                    <a:pt x="f27" y="f28"/>
                  </a:lnTo>
                  <a:lnTo>
                    <a:pt x="f29" y="f30"/>
                  </a:lnTo>
                  <a:lnTo>
                    <a:pt x="f31" y="f32"/>
                  </a:lnTo>
                  <a:lnTo>
                    <a:pt x="f33" y="f34"/>
                  </a:lnTo>
                  <a:lnTo>
                    <a:pt x="f35" y="f36"/>
                  </a:lnTo>
                  <a:lnTo>
                    <a:pt x="f37" y="f38"/>
                  </a:lnTo>
                  <a:lnTo>
                    <a:pt x="f39" y="f6"/>
                  </a:lnTo>
                  <a:lnTo>
                    <a:pt x="f40" y="f6"/>
                  </a:lnTo>
                  <a:lnTo>
                    <a:pt x="f41" y="f38"/>
                  </a:lnTo>
                  <a:lnTo>
                    <a:pt x="f42" y="f43"/>
                  </a:lnTo>
                  <a:lnTo>
                    <a:pt x="f44" y="f34"/>
                  </a:lnTo>
                  <a:lnTo>
                    <a:pt x="f45" y="f46"/>
                  </a:lnTo>
                  <a:lnTo>
                    <a:pt x="f47" y="f48"/>
                  </a:lnTo>
                  <a:lnTo>
                    <a:pt x="f49" y="f50"/>
                  </a:lnTo>
                  <a:lnTo>
                    <a:pt x="f5" y="f51"/>
                  </a:lnTo>
                  <a:lnTo>
                    <a:pt x="f5" y="f52"/>
                  </a:lnTo>
                  <a:lnTo>
                    <a:pt x="f47" y="f53"/>
                  </a:lnTo>
                  <a:lnTo>
                    <a:pt x="f45" y="f54"/>
                  </a:lnTo>
                  <a:lnTo>
                    <a:pt x="f44" y="f55"/>
                  </a:lnTo>
                  <a:lnTo>
                    <a:pt x="f56" y="f57"/>
                  </a:lnTo>
                  <a:lnTo>
                    <a:pt x="f58" y="f59"/>
                  </a:lnTo>
                  <a:lnTo>
                    <a:pt x="f41" y="f24"/>
                  </a:lnTo>
                  <a:lnTo>
                    <a:pt x="f60" y="f61"/>
                  </a:lnTo>
                  <a:lnTo>
                    <a:pt x="f62" y="f12"/>
                  </a:lnTo>
                  <a:lnTo>
                    <a:pt x="f63" y="f10"/>
                  </a:lnTo>
                  <a:lnTo>
                    <a:pt x="f64" y="f9"/>
                  </a:lnTo>
                  <a:lnTo>
                    <a:pt x="f65"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1" name="Google Shape;177;p15">
              <a:extLst>
                <a:ext uri="{FF2B5EF4-FFF2-40B4-BE49-F238E27FC236}">
                  <a16:creationId xmlns:a16="http://schemas.microsoft.com/office/drawing/2014/main" id="{F943CA10-99CD-3FD3-BED0-A0321329E9DF}"/>
                </a:ext>
              </a:extLst>
            </p:cNvPr>
            <p:cNvSpPr/>
            <p:nvPr/>
          </p:nvSpPr>
          <p:spPr>
            <a:xfrm>
              <a:off x="7611858" y="2457193"/>
              <a:ext cx="26261" cy="47868"/>
            </a:xfrm>
            <a:custGeom>
              <a:avLst/>
              <a:gdLst>
                <a:gd name="f0" fmla="val 180"/>
                <a:gd name="f1" fmla="val w"/>
                <a:gd name="f2" fmla="val h"/>
                <a:gd name="f3" fmla="val 0"/>
                <a:gd name="f4" fmla="val 1394"/>
                <a:gd name="f5" fmla="val 2541"/>
                <a:gd name="f6" fmla="val 562"/>
                <a:gd name="f7" fmla="val 450"/>
                <a:gd name="f8" fmla="val 23"/>
                <a:gd name="f9" fmla="val 337"/>
                <a:gd name="f10" fmla="val 68"/>
                <a:gd name="f11" fmla="val 247"/>
                <a:gd name="f12" fmla="val 113"/>
                <a:gd name="f13" fmla="val 157"/>
                <a:gd name="f14" fmla="val 90"/>
                <a:gd name="f15" fmla="val 270"/>
                <a:gd name="f16" fmla="val 383"/>
                <a:gd name="f17" fmla="val 517"/>
                <a:gd name="f18" fmla="val 652"/>
                <a:gd name="f19" fmla="val 1979"/>
                <a:gd name="f20" fmla="val 2113"/>
                <a:gd name="f21" fmla="val 225"/>
                <a:gd name="f22" fmla="val 2248"/>
                <a:gd name="f23" fmla="val 315"/>
                <a:gd name="f24" fmla="val 2338"/>
                <a:gd name="f25" fmla="val 405"/>
                <a:gd name="f26" fmla="val 2406"/>
                <a:gd name="f27" fmla="val 495"/>
                <a:gd name="f28" fmla="val 2473"/>
                <a:gd name="f29" fmla="val 607"/>
                <a:gd name="f30" fmla="val 2518"/>
                <a:gd name="f31" fmla="val 719"/>
                <a:gd name="f32" fmla="val 832"/>
                <a:gd name="f33" fmla="val 944"/>
                <a:gd name="f34" fmla="val 1057"/>
                <a:gd name="f35" fmla="val 1169"/>
                <a:gd name="f36" fmla="val 2428"/>
                <a:gd name="f37" fmla="val 1236"/>
                <a:gd name="f38" fmla="val 2361"/>
                <a:gd name="f39" fmla="val 1326"/>
                <a:gd name="f40" fmla="val 2271"/>
                <a:gd name="f41" fmla="val 1371"/>
                <a:gd name="f42" fmla="val 2158"/>
                <a:gd name="f43" fmla="val 2046"/>
                <a:gd name="f44" fmla="val 1889"/>
                <a:gd name="f45" fmla="val 1214"/>
                <a:gd name="f46" fmla="val 428"/>
                <a:gd name="f47" fmla="val 293"/>
                <a:gd name="f48" fmla="val 1079"/>
                <a:gd name="f49" fmla="val 203"/>
                <a:gd name="f50" fmla="val 1012"/>
                <a:gd name="f51" fmla="val 135"/>
                <a:gd name="f52" fmla="val 899"/>
                <a:gd name="f53" fmla="val 787"/>
                <a:gd name="f54" fmla="val 674"/>
                <a:gd name="f55" fmla="*/ f1 1 1394"/>
                <a:gd name="f56" fmla="*/ f2 1 2541"/>
                <a:gd name="f57" fmla="val f3"/>
                <a:gd name="f58" fmla="val f4"/>
                <a:gd name="f59" fmla="val f5"/>
                <a:gd name="f60" fmla="+- f59 0 f57"/>
                <a:gd name="f61" fmla="+- f58 0 f57"/>
                <a:gd name="f62" fmla="*/ f61 1 1394"/>
                <a:gd name="f63" fmla="*/ f60 1 254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394" h="2541">
                  <a:moveTo>
                    <a:pt x="f6" y="f3"/>
                  </a:moveTo>
                  <a:lnTo>
                    <a:pt x="f7" y="f8"/>
                  </a:lnTo>
                  <a:lnTo>
                    <a:pt x="f9" y="f10"/>
                  </a:lnTo>
                  <a:lnTo>
                    <a:pt x="f11" y="f12"/>
                  </a:lnTo>
                  <a:lnTo>
                    <a:pt x="f13" y="f0"/>
                  </a:lnTo>
                  <a:lnTo>
                    <a:pt x="f14" y="f15"/>
                  </a:lnTo>
                  <a:lnTo>
                    <a:pt x="f8" y="f16"/>
                  </a:lnTo>
                  <a:lnTo>
                    <a:pt x="f3" y="f17"/>
                  </a:lnTo>
                  <a:lnTo>
                    <a:pt x="f3" y="f18"/>
                  </a:lnTo>
                  <a:lnTo>
                    <a:pt x="f13" y="f19"/>
                  </a:lnTo>
                  <a:lnTo>
                    <a:pt x="f0" y="f20"/>
                  </a:lnTo>
                  <a:lnTo>
                    <a:pt x="f21" y="f22"/>
                  </a:lnTo>
                  <a:lnTo>
                    <a:pt x="f23" y="f24"/>
                  </a:lnTo>
                  <a:lnTo>
                    <a:pt x="f25" y="f26"/>
                  </a:lnTo>
                  <a:lnTo>
                    <a:pt x="f27" y="f28"/>
                  </a:lnTo>
                  <a:lnTo>
                    <a:pt x="f29" y="f30"/>
                  </a:lnTo>
                  <a:lnTo>
                    <a:pt x="f31" y="f5"/>
                  </a:lnTo>
                  <a:lnTo>
                    <a:pt x="f32" y="f5"/>
                  </a:lnTo>
                  <a:lnTo>
                    <a:pt x="f33" y="f30"/>
                  </a:lnTo>
                  <a:lnTo>
                    <a:pt x="f34" y="f28"/>
                  </a:lnTo>
                  <a:lnTo>
                    <a:pt x="f35" y="f36"/>
                  </a:lnTo>
                  <a:lnTo>
                    <a:pt x="f37" y="f38"/>
                  </a:lnTo>
                  <a:lnTo>
                    <a:pt x="f39" y="f40"/>
                  </a:lnTo>
                  <a:lnTo>
                    <a:pt x="f41" y="f42"/>
                  </a:lnTo>
                  <a:lnTo>
                    <a:pt x="f4" y="f43"/>
                  </a:lnTo>
                  <a:lnTo>
                    <a:pt x="f4" y="f44"/>
                  </a:lnTo>
                  <a:lnTo>
                    <a:pt x="f37" y="f6"/>
                  </a:lnTo>
                  <a:lnTo>
                    <a:pt x="f45" y="f46"/>
                  </a:lnTo>
                  <a:lnTo>
                    <a:pt x="f35" y="f47"/>
                  </a:lnTo>
                  <a:lnTo>
                    <a:pt x="f48" y="f49"/>
                  </a:lnTo>
                  <a:lnTo>
                    <a:pt x="f50" y="f51"/>
                  </a:lnTo>
                  <a:lnTo>
                    <a:pt x="f52" y="f10"/>
                  </a:lnTo>
                  <a:lnTo>
                    <a:pt x="f53" y="f8"/>
                  </a:lnTo>
                  <a:lnTo>
                    <a:pt x="f5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2" name="Google Shape;178;p15">
              <a:extLst>
                <a:ext uri="{FF2B5EF4-FFF2-40B4-BE49-F238E27FC236}">
                  <a16:creationId xmlns:a16="http://schemas.microsoft.com/office/drawing/2014/main" id="{63A038B7-2EFA-844E-12D6-8F1806BE284D}"/>
                </a:ext>
              </a:extLst>
            </p:cNvPr>
            <p:cNvSpPr/>
            <p:nvPr/>
          </p:nvSpPr>
          <p:spPr>
            <a:xfrm>
              <a:off x="7474643" y="2586343"/>
              <a:ext cx="22887" cy="23298"/>
            </a:xfrm>
            <a:custGeom>
              <a:avLst/>
              <a:gdLst>
                <a:gd name="f0" fmla="val 360"/>
                <a:gd name="f1" fmla="val 180"/>
                <a:gd name="f2" fmla="val w"/>
                <a:gd name="f3" fmla="val h"/>
                <a:gd name="f4" fmla="val 0"/>
                <a:gd name="f5" fmla="val 1215"/>
                <a:gd name="f6" fmla="val 1237"/>
                <a:gd name="f7" fmla="val 518"/>
                <a:gd name="f8" fmla="val 1"/>
                <a:gd name="f9" fmla="val 405"/>
                <a:gd name="f10" fmla="val 46"/>
                <a:gd name="f11" fmla="val 293"/>
                <a:gd name="f12" fmla="val 90"/>
                <a:gd name="f13" fmla="val 203"/>
                <a:gd name="f14" fmla="val 136"/>
                <a:gd name="f15" fmla="val 270"/>
                <a:gd name="f16" fmla="val 68"/>
                <a:gd name="f17" fmla="val 473"/>
                <a:gd name="f18" fmla="val 23"/>
                <a:gd name="f19" fmla="val 585"/>
                <a:gd name="f20" fmla="val 697"/>
                <a:gd name="f21" fmla="val 810"/>
                <a:gd name="f22" fmla="val 922"/>
                <a:gd name="f23" fmla="val 1012"/>
                <a:gd name="f24" fmla="val 226"/>
                <a:gd name="f25" fmla="val 1102"/>
                <a:gd name="f26" fmla="val 338"/>
                <a:gd name="f27" fmla="val 1169"/>
                <a:gd name="f28" fmla="val 720"/>
                <a:gd name="f29" fmla="val 833"/>
                <a:gd name="f30" fmla="val 1192"/>
                <a:gd name="f31" fmla="val 1147"/>
                <a:gd name="f32" fmla="val 1080"/>
                <a:gd name="f33" fmla="val 990"/>
                <a:gd name="f34" fmla="val 877"/>
                <a:gd name="f35" fmla="val 787"/>
                <a:gd name="f36" fmla="val 675"/>
                <a:gd name="f37" fmla="val 563"/>
                <a:gd name="f38" fmla="val 450"/>
                <a:gd name="f39" fmla="val 1170"/>
                <a:gd name="f40" fmla="val 225"/>
                <a:gd name="f41" fmla="val 135"/>
                <a:gd name="f42" fmla="val 900"/>
                <a:gd name="f43" fmla="val 765"/>
                <a:gd name="f44" fmla="val 630"/>
                <a:gd name="f45" fmla="*/ f2 1 1215"/>
                <a:gd name="f46" fmla="*/ f3 1 1237"/>
                <a:gd name="f47" fmla="val f4"/>
                <a:gd name="f48" fmla="val f5"/>
                <a:gd name="f49" fmla="val f6"/>
                <a:gd name="f50" fmla="+- f49 0 f47"/>
                <a:gd name="f51" fmla="+- f48 0 f47"/>
                <a:gd name="f52" fmla="*/ f51 1 1215"/>
                <a:gd name="f53" fmla="*/ f50 1 123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215" h="1237">
                  <a:moveTo>
                    <a:pt x="f7" y="f8"/>
                  </a:moveTo>
                  <a:lnTo>
                    <a:pt x="f9" y="f10"/>
                  </a:lnTo>
                  <a:lnTo>
                    <a:pt x="f11" y="f12"/>
                  </a:lnTo>
                  <a:lnTo>
                    <a:pt x="f13" y="f1"/>
                  </a:lnTo>
                  <a:lnTo>
                    <a:pt x="f14" y="f15"/>
                  </a:lnTo>
                  <a:lnTo>
                    <a:pt x="f16" y="f0"/>
                  </a:lnTo>
                  <a:lnTo>
                    <a:pt x="f10" y="f17"/>
                  </a:lnTo>
                  <a:lnTo>
                    <a:pt x="f18" y="f19"/>
                  </a:lnTo>
                  <a:lnTo>
                    <a:pt x="f8" y="f20"/>
                  </a:lnTo>
                  <a:lnTo>
                    <a:pt x="f18" y="f21"/>
                  </a:lnTo>
                  <a:lnTo>
                    <a:pt x="f16" y="f22"/>
                  </a:lnTo>
                  <a:lnTo>
                    <a:pt x="f14" y="f23"/>
                  </a:lnTo>
                  <a:lnTo>
                    <a:pt x="f24" y="f25"/>
                  </a:lnTo>
                  <a:lnTo>
                    <a:pt x="f26" y="f27"/>
                  </a:lnTo>
                  <a:lnTo>
                    <a:pt x="f17" y="f6"/>
                  </a:lnTo>
                  <a:lnTo>
                    <a:pt x="f28" y="f6"/>
                  </a:lnTo>
                  <a:lnTo>
                    <a:pt x="f29" y="f30"/>
                  </a:lnTo>
                  <a:lnTo>
                    <a:pt x="f22" y="f31"/>
                  </a:lnTo>
                  <a:lnTo>
                    <a:pt x="f23" y="f32"/>
                  </a:lnTo>
                  <a:lnTo>
                    <a:pt x="f25" y="f33"/>
                  </a:lnTo>
                  <a:lnTo>
                    <a:pt x="f31" y="f34"/>
                  </a:lnTo>
                  <a:lnTo>
                    <a:pt x="f30" y="f35"/>
                  </a:lnTo>
                  <a:lnTo>
                    <a:pt x="f5" y="f36"/>
                  </a:lnTo>
                  <a:lnTo>
                    <a:pt x="f5" y="f37"/>
                  </a:lnTo>
                  <a:lnTo>
                    <a:pt x="f5" y="f38"/>
                  </a:lnTo>
                  <a:lnTo>
                    <a:pt x="f39" y="f26"/>
                  </a:lnTo>
                  <a:lnTo>
                    <a:pt x="f25" y="f40"/>
                  </a:lnTo>
                  <a:lnTo>
                    <a:pt x="f23" y="f41"/>
                  </a:lnTo>
                  <a:lnTo>
                    <a:pt x="f42" y="f16"/>
                  </a:lnTo>
                  <a:lnTo>
                    <a:pt x="f43" y="f18"/>
                  </a:lnTo>
                  <a:lnTo>
                    <a:pt x="f44"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3" name="Google Shape;179;p15">
              <a:extLst>
                <a:ext uri="{FF2B5EF4-FFF2-40B4-BE49-F238E27FC236}">
                  <a16:creationId xmlns:a16="http://schemas.microsoft.com/office/drawing/2014/main" id="{0112519F-F483-648E-BC75-87ECCA5358E4}"/>
                </a:ext>
              </a:extLst>
            </p:cNvPr>
            <p:cNvSpPr/>
            <p:nvPr/>
          </p:nvSpPr>
          <p:spPr>
            <a:xfrm>
              <a:off x="7410297" y="2232763"/>
              <a:ext cx="35588" cy="90644"/>
            </a:xfrm>
            <a:custGeom>
              <a:avLst/>
              <a:gdLst>
                <a:gd name="f0" fmla="val 360"/>
                <a:gd name="f1" fmla="val 180"/>
                <a:gd name="f2" fmla="val w"/>
                <a:gd name="f3" fmla="val h"/>
                <a:gd name="f4" fmla="val 0"/>
                <a:gd name="f5" fmla="val 1889"/>
                <a:gd name="f6" fmla="val 4812"/>
                <a:gd name="f7" fmla="val 540"/>
                <a:gd name="f8" fmla="val 1"/>
                <a:gd name="f9" fmla="val 427"/>
                <a:gd name="f10" fmla="val 23"/>
                <a:gd name="f11" fmla="val 315"/>
                <a:gd name="f12" fmla="val 45"/>
                <a:gd name="f13" fmla="val 225"/>
                <a:gd name="f14" fmla="val 113"/>
                <a:gd name="f15" fmla="val 135"/>
                <a:gd name="f16" fmla="val 67"/>
                <a:gd name="f17" fmla="val 270"/>
                <a:gd name="f18" fmla="val 495"/>
                <a:gd name="f19" fmla="val 630"/>
                <a:gd name="f20" fmla="val 652"/>
                <a:gd name="f21" fmla="val 4272"/>
                <a:gd name="f22" fmla="val 674"/>
                <a:gd name="f23" fmla="val 4406"/>
                <a:gd name="f24" fmla="val 742"/>
                <a:gd name="f25" fmla="val 4519"/>
                <a:gd name="f26" fmla="val 809"/>
                <a:gd name="f27" fmla="val 4631"/>
                <a:gd name="f28" fmla="val 899"/>
                <a:gd name="f29" fmla="val 4699"/>
                <a:gd name="f30" fmla="val 1012"/>
                <a:gd name="f31" fmla="val 4766"/>
                <a:gd name="f32" fmla="val 1124"/>
                <a:gd name="f33" fmla="val 4789"/>
                <a:gd name="f34" fmla="val 1236"/>
                <a:gd name="f35" fmla="val 4811"/>
                <a:gd name="f36" fmla="val 1461"/>
                <a:gd name="f37" fmla="val 1574"/>
                <a:gd name="f38" fmla="val 1663"/>
                <a:gd name="f39" fmla="val 4721"/>
                <a:gd name="f40" fmla="val 1753"/>
                <a:gd name="f41" fmla="val 1821"/>
                <a:gd name="f42" fmla="val 4564"/>
                <a:gd name="f43" fmla="val 1866"/>
                <a:gd name="f44" fmla="val 4451"/>
                <a:gd name="f45" fmla="val 1888"/>
                <a:gd name="f46" fmla="val 4317"/>
                <a:gd name="f47" fmla="val 4182"/>
                <a:gd name="f48" fmla="val 1259"/>
                <a:gd name="f49" fmla="val 1214"/>
                <a:gd name="f50" fmla="val 405"/>
                <a:gd name="f51" fmla="val 1146"/>
                <a:gd name="f52" fmla="val 293"/>
                <a:gd name="f53" fmla="val 1079"/>
                <a:gd name="f54" fmla="val 203"/>
                <a:gd name="f55" fmla="val 989"/>
                <a:gd name="f56" fmla="val 877"/>
                <a:gd name="f57" fmla="val 68"/>
                <a:gd name="f58" fmla="val 764"/>
                <a:gd name="f59" fmla="*/ f2 1 1889"/>
                <a:gd name="f60" fmla="*/ f3 1 4812"/>
                <a:gd name="f61" fmla="val f4"/>
                <a:gd name="f62" fmla="val f5"/>
                <a:gd name="f63" fmla="val f6"/>
                <a:gd name="f64" fmla="+- f63 0 f61"/>
                <a:gd name="f65" fmla="+- f62 0 f61"/>
                <a:gd name="f66" fmla="*/ f65 1 1889"/>
                <a:gd name="f67" fmla="*/ f64 1 4812"/>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89" h="4812">
                  <a:moveTo>
                    <a:pt x="f7" y="f8"/>
                  </a:moveTo>
                  <a:lnTo>
                    <a:pt x="f9" y="f10"/>
                  </a:lnTo>
                  <a:lnTo>
                    <a:pt x="f11" y="f12"/>
                  </a:lnTo>
                  <a:lnTo>
                    <a:pt x="f13" y="f14"/>
                  </a:lnTo>
                  <a:lnTo>
                    <a:pt x="f15" y="f1"/>
                  </a:lnTo>
                  <a:lnTo>
                    <a:pt x="f16" y="f17"/>
                  </a:lnTo>
                  <a:lnTo>
                    <a:pt x="f10" y="f0"/>
                  </a:lnTo>
                  <a:lnTo>
                    <a:pt x="f4" y="f18"/>
                  </a:lnTo>
                  <a:lnTo>
                    <a:pt x="f10" y="f19"/>
                  </a:lnTo>
                  <a:lnTo>
                    <a:pt x="f20" y="f21"/>
                  </a:lnTo>
                  <a:lnTo>
                    <a:pt x="f22" y="f23"/>
                  </a:lnTo>
                  <a:lnTo>
                    <a:pt x="f24" y="f25"/>
                  </a:lnTo>
                  <a:lnTo>
                    <a:pt x="f26" y="f27"/>
                  </a:lnTo>
                  <a:lnTo>
                    <a:pt x="f28" y="f29"/>
                  </a:lnTo>
                  <a:lnTo>
                    <a:pt x="f30" y="f31"/>
                  </a:lnTo>
                  <a:lnTo>
                    <a:pt x="f32" y="f33"/>
                  </a:lnTo>
                  <a:lnTo>
                    <a:pt x="f34" y="f35"/>
                  </a:lnTo>
                  <a:lnTo>
                    <a:pt x="f36" y="f35"/>
                  </a:lnTo>
                  <a:lnTo>
                    <a:pt x="f37" y="f31"/>
                  </a:lnTo>
                  <a:lnTo>
                    <a:pt x="f38" y="f39"/>
                  </a:lnTo>
                  <a:lnTo>
                    <a:pt x="f40" y="f27"/>
                  </a:lnTo>
                  <a:lnTo>
                    <a:pt x="f41" y="f42"/>
                  </a:lnTo>
                  <a:lnTo>
                    <a:pt x="f43" y="f44"/>
                  </a:lnTo>
                  <a:lnTo>
                    <a:pt x="f45" y="f46"/>
                  </a:lnTo>
                  <a:lnTo>
                    <a:pt x="f43" y="f47"/>
                  </a:lnTo>
                  <a:lnTo>
                    <a:pt x="f48" y="f7"/>
                  </a:lnTo>
                  <a:lnTo>
                    <a:pt x="f49" y="f50"/>
                  </a:lnTo>
                  <a:lnTo>
                    <a:pt x="f51" y="f52"/>
                  </a:lnTo>
                  <a:lnTo>
                    <a:pt x="f53" y="f54"/>
                  </a:lnTo>
                  <a:lnTo>
                    <a:pt x="f55" y="f14"/>
                  </a:lnTo>
                  <a:lnTo>
                    <a:pt x="f56" y="f57"/>
                  </a:lnTo>
                  <a:lnTo>
                    <a:pt x="f58" y="f10"/>
                  </a:lnTo>
                  <a:lnTo>
                    <a:pt x="f2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4" name="Google Shape;180;p15">
              <a:extLst>
                <a:ext uri="{FF2B5EF4-FFF2-40B4-BE49-F238E27FC236}">
                  <a16:creationId xmlns:a16="http://schemas.microsoft.com/office/drawing/2014/main" id="{8FEB054D-EE77-E9B8-49A3-48FC068E3A8D}"/>
                </a:ext>
              </a:extLst>
            </p:cNvPr>
            <p:cNvSpPr/>
            <p:nvPr/>
          </p:nvSpPr>
          <p:spPr>
            <a:xfrm>
              <a:off x="7377690" y="2454231"/>
              <a:ext cx="30495" cy="59298"/>
            </a:xfrm>
            <a:custGeom>
              <a:avLst/>
              <a:gdLst>
                <a:gd name="f0" fmla="val 180"/>
                <a:gd name="f1" fmla="val w"/>
                <a:gd name="f2" fmla="val h"/>
                <a:gd name="f3" fmla="val 0"/>
                <a:gd name="f4" fmla="val 1619"/>
                <a:gd name="f5" fmla="val 3148"/>
                <a:gd name="f6" fmla="val 517"/>
                <a:gd name="f7" fmla="val 405"/>
                <a:gd name="f8" fmla="val 23"/>
                <a:gd name="f9" fmla="val 270"/>
                <a:gd name="f10" fmla="val 68"/>
                <a:gd name="f11" fmla="val 157"/>
                <a:gd name="f12" fmla="val 113"/>
                <a:gd name="f13" fmla="val 247"/>
                <a:gd name="f14" fmla="val 45"/>
                <a:gd name="f15" fmla="val 337"/>
                <a:gd name="f16" fmla="val 450"/>
                <a:gd name="f17" fmla="val 562"/>
                <a:gd name="f18" fmla="val 674"/>
                <a:gd name="f19" fmla="val 809"/>
                <a:gd name="f20" fmla="val 427"/>
                <a:gd name="f21" fmla="val 2743"/>
                <a:gd name="f22" fmla="val 472"/>
                <a:gd name="f23" fmla="val 2855"/>
                <a:gd name="f24" fmla="val 540"/>
                <a:gd name="f25" fmla="val 2945"/>
                <a:gd name="f26" fmla="val 652"/>
                <a:gd name="f27" fmla="val 3035"/>
                <a:gd name="f28" fmla="val 742"/>
                <a:gd name="f29" fmla="val 3102"/>
                <a:gd name="f30" fmla="val 877"/>
                <a:gd name="f31" fmla="val 3147"/>
                <a:gd name="f32" fmla="val 1102"/>
                <a:gd name="f33" fmla="val 1214"/>
                <a:gd name="f34" fmla="val 3125"/>
                <a:gd name="f35" fmla="val 1349"/>
                <a:gd name="f36" fmla="val 3080"/>
                <a:gd name="f37" fmla="val 1439"/>
                <a:gd name="f38" fmla="val 3012"/>
                <a:gd name="f39" fmla="val 1506"/>
                <a:gd name="f40" fmla="val 2922"/>
                <a:gd name="f41" fmla="val 1574"/>
                <a:gd name="f42" fmla="val 2810"/>
                <a:gd name="f43" fmla="val 2698"/>
                <a:gd name="f44" fmla="val 2585"/>
                <a:gd name="f45" fmla="val 2473"/>
                <a:gd name="f46" fmla="val 2338"/>
                <a:gd name="f47" fmla="val 1192"/>
                <a:gd name="f48" fmla="val 1147"/>
                <a:gd name="f49" fmla="val 292"/>
                <a:gd name="f50" fmla="val 1079"/>
                <a:gd name="f51" fmla="val 202"/>
                <a:gd name="f52" fmla="val 989"/>
                <a:gd name="f53" fmla="val 112"/>
                <a:gd name="f54" fmla="val 764"/>
                <a:gd name="f55" fmla="val 630"/>
                <a:gd name="f56" fmla="*/ f1 1 1619"/>
                <a:gd name="f57" fmla="*/ f2 1 3148"/>
                <a:gd name="f58" fmla="val f3"/>
                <a:gd name="f59" fmla="val f4"/>
                <a:gd name="f60" fmla="val f5"/>
                <a:gd name="f61" fmla="+- f60 0 f58"/>
                <a:gd name="f62" fmla="+- f59 0 f58"/>
                <a:gd name="f63" fmla="*/ f62 1 1619"/>
                <a:gd name="f64" fmla="*/ f61 1 3148"/>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619" h="3148">
                  <a:moveTo>
                    <a:pt x="f6" y="f3"/>
                  </a:moveTo>
                  <a:lnTo>
                    <a:pt x="f7" y="f8"/>
                  </a:lnTo>
                  <a:lnTo>
                    <a:pt x="f9" y="f10"/>
                  </a:lnTo>
                  <a:lnTo>
                    <a:pt x="f0" y="f11"/>
                  </a:lnTo>
                  <a:lnTo>
                    <a:pt x="f12" y="f13"/>
                  </a:lnTo>
                  <a:lnTo>
                    <a:pt x="f14" y="f15"/>
                  </a:lnTo>
                  <a:lnTo>
                    <a:pt x="f3" y="f16"/>
                  </a:lnTo>
                  <a:lnTo>
                    <a:pt x="f3" y="f17"/>
                  </a:lnTo>
                  <a:lnTo>
                    <a:pt x="f3" y="f18"/>
                  </a:lnTo>
                  <a:lnTo>
                    <a:pt x="f3" y="f19"/>
                  </a:lnTo>
                  <a:lnTo>
                    <a:pt x="f20" y="f21"/>
                  </a:lnTo>
                  <a:lnTo>
                    <a:pt x="f22" y="f23"/>
                  </a:lnTo>
                  <a:lnTo>
                    <a:pt x="f24" y="f25"/>
                  </a:lnTo>
                  <a:lnTo>
                    <a:pt x="f26" y="f27"/>
                  </a:lnTo>
                  <a:lnTo>
                    <a:pt x="f28" y="f29"/>
                  </a:lnTo>
                  <a:lnTo>
                    <a:pt x="f30" y="f31"/>
                  </a:lnTo>
                  <a:lnTo>
                    <a:pt x="f32" y="f31"/>
                  </a:lnTo>
                  <a:lnTo>
                    <a:pt x="f33" y="f34"/>
                  </a:lnTo>
                  <a:lnTo>
                    <a:pt x="f35" y="f36"/>
                  </a:lnTo>
                  <a:lnTo>
                    <a:pt x="f37" y="f38"/>
                  </a:lnTo>
                  <a:lnTo>
                    <a:pt x="f39" y="f40"/>
                  </a:lnTo>
                  <a:lnTo>
                    <a:pt x="f41" y="f42"/>
                  </a:lnTo>
                  <a:lnTo>
                    <a:pt x="f4" y="f43"/>
                  </a:lnTo>
                  <a:lnTo>
                    <a:pt x="f4" y="f44"/>
                  </a:lnTo>
                  <a:lnTo>
                    <a:pt x="f4" y="f45"/>
                  </a:lnTo>
                  <a:lnTo>
                    <a:pt x="f4" y="f46"/>
                  </a:lnTo>
                  <a:lnTo>
                    <a:pt x="f47" y="f7"/>
                  </a:lnTo>
                  <a:lnTo>
                    <a:pt x="f48" y="f49"/>
                  </a:lnTo>
                  <a:lnTo>
                    <a:pt x="f50" y="f51"/>
                  </a:lnTo>
                  <a:lnTo>
                    <a:pt x="f52" y="f53"/>
                  </a:lnTo>
                  <a:lnTo>
                    <a:pt x="f30" y="f14"/>
                  </a:lnTo>
                  <a:lnTo>
                    <a:pt x="f54" y="f8"/>
                  </a:lnTo>
                  <a:lnTo>
                    <a:pt x="f55"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5" name="Google Shape;181;p15">
              <a:extLst>
                <a:ext uri="{FF2B5EF4-FFF2-40B4-BE49-F238E27FC236}">
                  <a16:creationId xmlns:a16="http://schemas.microsoft.com/office/drawing/2014/main" id="{B2CC5A0A-F694-6938-9A03-E73CF36C9EA1}"/>
                </a:ext>
              </a:extLst>
            </p:cNvPr>
            <p:cNvSpPr/>
            <p:nvPr/>
          </p:nvSpPr>
          <p:spPr>
            <a:xfrm>
              <a:off x="7424260" y="2719727"/>
              <a:ext cx="28821" cy="64382"/>
            </a:xfrm>
            <a:custGeom>
              <a:avLst/>
              <a:gdLst>
                <a:gd name="f0" fmla="val w"/>
                <a:gd name="f1" fmla="val h"/>
                <a:gd name="f2" fmla="val 0"/>
                <a:gd name="f3" fmla="val 1530"/>
                <a:gd name="f4" fmla="val 3418"/>
                <a:gd name="f5" fmla="val 563"/>
                <a:gd name="f6" fmla="val 450"/>
                <a:gd name="f7" fmla="val 23"/>
                <a:gd name="f8" fmla="val 338"/>
                <a:gd name="f9" fmla="val 68"/>
                <a:gd name="f10" fmla="val 248"/>
                <a:gd name="f11" fmla="val 135"/>
                <a:gd name="f12" fmla="val 136"/>
                <a:gd name="f13" fmla="val 225"/>
                <a:gd name="f14" fmla="val 315"/>
                <a:gd name="f15" fmla="val 428"/>
                <a:gd name="f16" fmla="val 1"/>
                <a:gd name="f17" fmla="val 540"/>
                <a:gd name="f18" fmla="val 652"/>
                <a:gd name="f19" fmla="val 91"/>
                <a:gd name="f20" fmla="val 1214"/>
                <a:gd name="f21" fmla="val 158"/>
                <a:gd name="f22" fmla="val 1776"/>
                <a:gd name="f23" fmla="val 293"/>
                <a:gd name="f24" fmla="val 2878"/>
                <a:gd name="f25" fmla="val 316"/>
                <a:gd name="f26" fmla="val 3013"/>
                <a:gd name="f27" fmla="val 361"/>
                <a:gd name="f28" fmla="val 3125"/>
                <a:gd name="f29" fmla="val 3237"/>
                <a:gd name="f30" fmla="val 518"/>
                <a:gd name="f31" fmla="val 3305"/>
                <a:gd name="f32" fmla="val 630"/>
                <a:gd name="f33" fmla="val 3372"/>
                <a:gd name="f34" fmla="val 743"/>
                <a:gd name="f35" fmla="val 3395"/>
                <a:gd name="f36" fmla="val 855"/>
                <a:gd name="f37" fmla="val 3417"/>
                <a:gd name="f38" fmla="val 1080"/>
                <a:gd name="f39" fmla="val 1192"/>
                <a:gd name="f40" fmla="val 1282"/>
                <a:gd name="f41" fmla="val 3327"/>
                <a:gd name="f42" fmla="val 1372"/>
                <a:gd name="f43" fmla="val 1440"/>
                <a:gd name="f44" fmla="val 3148"/>
                <a:gd name="f45" fmla="val 1507"/>
                <a:gd name="f46" fmla="val 3058"/>
                <a:gd name="f47" fmla="val 1529"/>
                <a:gd name="f48" fmla="val 2923"/>
                <a:gd name="f49" fmla="val 2788"/>
                <a:gd name="f50" fmla="val 1395"/>
                <a:gd name="f51" fmla="val 1686"/>
                <a:gd name="f52" fmla="val 1327"/>
                <a:gd name="f53" fmla="val 1124"/>
                <a:gd name="f54" fmla="val 1237"/>
                <a:gd name="f55" fmla="val 585"/>
                <a:gd name="f56" fmla="val 1147"/>
                <a:gd name="f57" fmla="val 1012"/>
                <a:gd name="f58" fmla="val 922"/>
                <a:gd name="f59" fmla="val 90"/>
                <a:gd name="f60" fmla="val 810"/>
                <a:gd name="f61" fmla="val 698"/>
                <a:gd name="f62" fmla="*/ f0 1 1530"/>
                <a:gd name="f63" fmla="*/ f1 1 3418"/>
                <a:gd name="f64" fmla="val f2"/>
                <a:gd name="f65" fmla="val f3"/>
                <a:gd name="f66" fmla="val f4"/>
                <a:gd name="f67" fmla="+- f66 0 f64"/>
                <a:gd name="f68" fmla="+- f65 0 f64"/>
                <a:gd name="f69" fmla="*/ f68 1 1530"/>
                <a:gd name="f70" fmla="*/ f67 1 34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530" h="3418">
                  <a:moveTo>
                    <a:pt x="f5" y="f2"/>
                  </a:moveTo>
                  <a:lnTo>
                    <a:pt x="f6" y="f7"/>
                  </a:lnTo>
                  <a:lnTo>
                    <a:pt x="f8" y="f9"/>
                  </a:lnTo>
                  <a:lnTo>
                    <a:pt x="f10" y="f11"/>
                  </a:lnTo>
                  <a:lnTo>
                    <a:pt x="f12" y="f13"/>
                  </a:lnTo>
                  <a:lnTo>
                    <a:pt x="f9" y="f14"/>
                  </a:lnTo>
                  <a:lnTo>
                    <a:pt x="f7" y="f15"/>
                  </a:lnTo>
                  <a:lnTo>
                    <a:pt x="f16" y="f17"/>
                  </a:lnTo>
                  <a:lnTo>
                    <a:pt x="f16" y="f18"/>
                  </a:lnTo>
                  <a:lnTo>
                    <a:pt x="f19" y="f20"/>
                  </a:lnTo>
                  <a:lnTo>
                    <a:pt x="f21" y="f22"/>
                  </a:lnTo>
                  <a:lnTo>
                    <a:pt x="f23" y="f24"/>
                  </a:lnTo>
                  <a:lnTo>
                    <a:pt x="f25" y="f26"/>
                  </a:lnTo>
                  <a:lnTo>
                    <a:pt x="f27" y="f28"/>
                  </a:lnTo>
                  <a:lnTo>
                    <a:pt x="f6" y="f29"/>
                  </a:lnTo>
                  <a:lnTo>
                    <a:pt x="f30" y="f31"/>
                  </a:lnTo>
                  <a:lnTo>
                    <a:pt x="f32" y="f33"/>
                  </a:lnTo>
                  <a:lnTo>
                    <a:pt x="f34" y="f35"/>
                  </a:lnTo>
                  <a:lnTo>
                    <a:pt x="f36" y="f37"/>
                  </a:lnTo>
                  <a:lnTo>
                    <a:pt x="f38" y="f37"/>
                  </a:lnTo>
                  <a:lnTo>
                    <a:pt x="f39" y="f33"/>
                  </a:lnTo>
                  <a:lnTo>
                    <a:pt x="f40" y="f41"/>
                  </a:lnTo>
                  <a:lnTo>
                    <a:pt x="f42" y="f29"/>
                  </a:lnTo>
                  <a:lnTo>
                    <a:pt x="f43" y="f44"/>
                  </a:lnTo>
                  <a:lnTo>
                    <a:pt x="f45" y="f46"/>
                  </a:lnTo>
                  <a:lnTo>
                    <a:pt x="f47" y="f48"/>
                  </a:lnTo>
                  <a:lnTo>
                    <a:pt x="f47" y="f49"/>
                  </a:lnTo>
                  <a:lnTo>
                    <a:pt x="f50" y="f51"/>
                  </a:lnTo>
                  <a:lnTo>
                    <a:pt x="f52" y="f53"/>
                  </a:lnTo>
                  <a:lnTo>
                    <a:pt x="f54" y="f55"/>
                  </a:lnTo>
                  <a:lnTo>
                    <a:pt x="f39" y="f6"/>
                  </a:lnTo>
                  <a:lnTo>
                    <a:pt x="f56" y="f8"/>
                  </a:lnTo>
                  <a:lnTo>
                    <a:pt x="f38" y="f10"/>
                  </a:lnTo>
                  <a:lnTo>
                    <a:pt x="f57" y="f21"/>
                  </a:lnTo>
                  <a:lnTo>
                    <a:pt x="f58" y="f59"/>
                  </a:lnTo>
                  <a:lnTo>
                    <a:pt x="f60" y="f7"/>
                  </a:lnTo>
                  <a:lnTo>
                    <a:pt x="f61"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6" name="Google Shape;182;p15">
              <a:extLst>
                <a:ext uri="{FF2B5EF4-FFF2-40B4-BE49-F238E27FC236}">
                  <a16:creationId xmlns:a16="http://schemas.microsoft.com/office/drawing/2014/main" id="{03B2E098-02FB-78AE-8F9D-DB159D4C7664}"/>
                </a:ext>
              </a:extLst>
            </p:cNvPr>
            <p:cNvSpPr/>
            <p:nvPr/>
          </p:nvSpPr>
          <p:spPr>
            <a:xfrm>
              <a:off x="7540709" y="2177286"/>
              <a:ext cx="49999" cy="127055"/>
            </a:xfrm>
            <a:custGeom>
              <a:avLst/>
              <a:gdLst>
                <a:gd name="f0" fmla="val w"/>
                <a:gd name="f1" fmla="val h"/>
                <a:gd name="f2" fmla="val 0"/>
                <a:gd name="f3" fmla="val 2654"/>
                <a:gd name="f4" fmla="val 6745"/>
                <a:gd name="f5" fmla="val 652"/>
                <a:gd name="f6" fmla="val 1"/>
                <a:gd name="f7" fmla="val 518"/>
                <a:gd name="f8" fmla="val 23"/>
                <a:gd name="f9" fmla="val 405"/>
                <a:gd name="f10" fmla="val 46"/>
                <a:gd name="f11" fmla="val 315"/>
                <a:gd name="f12" fmla="val 91"/>
                <a:gd name="f13" fmla="val 203"/>
                <a:gd name="f14" fmla="val 158"/>
                <a:gd name="f15" fmla="val 135"/>
                <a:gd name="f16" fmla="val 226"/>
                <a:gd name="f17" fmla="val 68"/>
                <a:gd name="f18" fmla="val 428"/>
                <a:gd name="f19" fmla="val 540"/>
                <a:gd name="f20" fmla="val 675"/>
                <a:gd name="f21" fmla="val 810"/>
                <a:gd name="f22" fmla="val 248"/>
                <a:gd name="f23" fmla="val 1484"/>
                <a:gd name="f24" fmla="val 450"/>
                <a:gd name="f25" fmla="val 2159"/>
                <a:gd name="f26" fmla="val 630"/>
                <a:gd name="f27" fmla="val 2856"/>
                <a:gd name="f28" fmla="val 787"/>
                <a:gd name="f29" fmla="val 3552"/>
                <a:gd name="f30" fmla="val 1102"/>
                <a:gd name="f31" fmla="val 4946"/>
                <a:gd name="f32" fmla="val 1259"/>
                <a:gd name="f33" fmla="val 5643"/>
                <a:gd name="f34" fmla="val 1439"/>
                <a:gd name="f35" fmla="val 6340"/>
                <a:gd name="f36" fmla="val 1507"/>
                <a:gd name="f37" fmla="val 6452"/>
                <a:gd name="f38" fmla="val 1574"/>
                <a:gd name="f39" fmla="val 6565"/>
                <a:gd name="f40" fmla="val 1664"/>
                <a:gd name="f41" fmla="val 6655"/>
                <a:gd name="f42" fmla="val 1754"/>
                <a:gd name="f43" fmla="val 6700"/>
                <a:gd name="f44" fmla="val 1866"/>
                <a:gd name="f45" fmla="val 6744"/>
                <a:gd name="f46" fmla="val 2091"/>
                <a:gd name="f47" fmla="val 2204"/>
                <a:gd name="f48" fmla="val 2316"/>
                <a:gd name="f49" fmla="val 2406"/>
                <a:gd name="f50" fmla="val 6610"/>
                <a:gd name="f51" fmla="val 2496"/>
                <a:gd name="f52" fmla="val 6520"/>
                <a:gd name="f53" fmla="val 2563"/>
                <a:gd name="f54" fmla="val 6430"/>
                <a:gd name="f55" fmla="val 2608"/>
                <a:gd name="f56" fmla="val 6317"/>
                <a:gd name="f57" fmla="val 2653"/>
                <a:gd name="f58" fmla="val 6205"/>
                <a:gd name="f59" fmla="val 6070"/>
                <a:gd name="f60" fmla="val 2631"/>
                <a:gd name="f61" fmla="val 5935"/>
                <a:gd name="f62" fmla="val 2428"/>
                <a:gd name="f63" fmla="val 5238"/>
                <a:gd name="f64" fmla="val 2271"/>
                <a:gd name="f65" fmla="val 4542"/>
                <a:gd name="f66" fmla="val 1956"/>
                <a:gd name="f67" fmla="val 3148"/>
                <a:gd name="f68" fmla="val 1799"/>
                <a:gd name="f69" fmla="val 2473"/>
                <a:gd name="f70" fmla="val 1619"/>
                <a:gd name="f71" fmla="val 1777"/>
                <a:gd name="f72" fmla="val 1417"/>
                <a:gd name="f73" fmla="val 1080"/>
                <a:gd name="f74" fmla="val 1192"/>
                <a:gd name="f75" fmla="val 1147"/>
                <a:gd name="f76" fmla="val 271"/>
                <a:gd name="f77" fmla="val 1057"/>
                <a:gd name="f78" fmla="val 181"/>
                <a:gd name="f79" fmla="val 967"/>
                <a:gd name="f80" fmla="val 877"/>
                <a:gd name="f81" fmla="val 765"/>
                <a:gd name="f82" fmla="*/ f0 1 2654"/>
                <a:gd name="f83" fmla="*/ f1 1 6745"/>
                <a:gd name="f84" fmla="val f2"/>
                <a:gd name="f85" fmla="val f3"/>
                <a:gd name="f86" fmla="val f4"/>
                <a:gd name="f87" fmla="+- f86 0 f84"/>
                <a:gd name="f88" fmla="+- f85 0 f84"/>
                <a:gd name="f89" fmla="*/ f88 1 2654"/>
                <a:gd name="f90" fmla="*/ f87 1 6745"/>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2654" h="6745">
                  <a:moveTo>
                    <a:pt x="f5" y="f6"/>
                  </a:moveTo>
                  <a:lnTo>
                    <a:pt x="f7" y="f8"/>
                  </a:lnTo>
                  <a:lnTo>
                    <a:pt x="f9" y="f10"/>
                  </a:lnTo>
                  <a:lnTo>
                    <a:pt x="f11" y="f12"/>
                  </a:lnTo>
                  <a:lnTo>
                    <a:pt x="f13" y="f14"/>
                  </a:lnTo>
                  <a:lnTo>
                    <a:pt x="f15" y="f16"/>
                  </a:lnTo>
                  <a:lnTo>
                    <a:pt x="f17" y="f11"/>
                  </a:lnTo>
                  <a:lnTo>
                    <a:pt x="f8" y="f18"/>
                  </a:lnTo>
                  <a:lnTo>
                    <a:pt x="f6" y="f19"/>
                  </a:lnTo>
                  <a:lnTo>
                    <a:pt x="f6" y="f20"/>
                  </a:lnTo>
                  <a:lnTo>
                    <a:pt x="f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5"/>
                  </a:lnTo>
                  <a:lnTo>
                    <a:pt x="f47" y="f43"/>
                  </a:lnTo>
                  <a:lnTo>
                    <a:pt x="f48" y="f41"/>
                  </a:lnTo>
                  <a:lnTo>
                    <a:pt x="f49" y="f50"/>
                  </a:lnTo>
                  <a:lnTo>
                    <a:pt x="f51" y="f52"/>
                  </a:lnTo>
                  <a:lnTo>
                    <a:pt x="f53" y="f54"/>
                  </a:lnTo>
                  <a:lnTo>
                    <a:pt x="f55" y="f56"/>
                  </a:lnTo>
                  <a:lnTo>
                    <a:pt x="f57" y="f58"/>
                  </a:lnTo>
                  <a:lnTo>
                    <a:pt x="f57" y="f59"/>
                  </a:lnTo>
                  <a:lnTo>
                    <a:pt x="f60" y="f61"/>
                  </a:lnTo>
                  <a:lnTo>
                    <a:pt x="f62" y="f63"/>
                  </a:lnTo>
                  <a:lnTo>
                    <a:pt x="f64" y="f65"/>
                  </a:lnTo>
                  <a:lnTo>
                    <a:pt x="f66" y="f67"/>
                  </a:lnTo>
                  <a:lnTo>
                    <a:pt x="f68" y="f69"/>
                  </a:lnTo>
                  <a:lnTo>
                    <a:pt x="f70" y="f71"/>
                  </a:lnTo>
                  <a:lnTo>
                    <a:pt x="f72" y="f73"/>
                  </a:lnTo>
                  <a:lnTo>
                    <a:pt x="f74" y="f9"/>
                  </a:lnTo>
                  <a:lnTo>
                    <a:pt x="f75" y="f76"/>
                  </a:lnTo>
                  <a:lnTo>
                    <a:pt x="f77" y="f78"/>
                  </a:lnTo>
                  <a:lnTo>
                    <a:pt x="f79" y="f12"/>
                  </a:lnTo>
                  <a:lnTo>
                    <a:pt x="f80" y="f10"/>
                  </a:lnTo>
                  <a:lnTo>
                    <a:pt x="f8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7" name="Google Shape;183;p15">
              <a:extLst>
                <a:ext uri="{FF2B5EF4-FFF2-40B4-BE49-F238E27FC236}">
                  <a16:creationId xmlns:a16="http://schemas.microsoft.com/office/drawing/2014/main" id="{359BB2AA-7FDD-7468-E64D-690C2D84C8BF}"/>
                </a:ext>
              </a:extLst>
            </p:cNvPr>
            <p:cNvSpPr/>
            <p:nvPr/>
          </p:nvSpPr>
          <p:spPr>
            <a:xfrm>
              <a:off x="7527167" y="2303913"/>
              <a:ext cx="49971" cy="107149"/>
            </a:xfrm>
            <a:custGeom>
              <a:avLst/>
              <a:gdLst>
                <a:gd name="f0" fmla="val 180"/>
                <a:gd name="f1" fmla="val w"/>
                <a:gd name="f2" fmla="val h"/>
                <a:gd name="f3" fmla="val 0"/>
                <a:gd name="f4" fmla="val 2653"/>
                <a:gd name="f5" fmla="val 5688"/>
                <a:gd name="f6" fmla="val 517"/>
                <a:gd name="f7" fmla="val 405"/>
                <a:gd name="f8" fmla="val 45"/>
                <a:gd name="f9" fmla="val 315"/>
                <a:gd name="f10" fmla="val 90"/>
                <a:gd name="f11" fmla="val 203"/>
                <a:gd name="f12" fmla="val 157"/>
                <a:gd name="f13" fmla="val 135"/>
                <a:gd name="f14" fmla="val 225"/>
                <a:gd name="f15" fmla="val 68"/>
                <a:gd name="f16" fmla="val 23"/>
                <a:gd name="f17" fmla="val 427"/>
                <a:gd name="f18" fmla="val 540"/>
                <a:gd name="f19" fmla="val 674"/>
                <a:gd name="f20" fmla="val 809"/>
                <a:gd name="f21" fmla="val 1349"/>
                <a:gd name="f22" fmla="val 1911"/>
                <a:gd name="f23" fmla="val 742"/>
                <a:gd name="f24" fmla="val 3035"/>
                <a:gd name="f25" fmla="val 1079"/>
                <a:gd name="f26" fmla="val 4181"/>
                <a:gd name="f27" fmla="val 1259"/>
                <a:gd name="f28" fmla="val 4743"/>
                <a:gd name="f29" fmla="val 1439"/>
                <a:gd name="f30" fmla="val 5283"/>
                <a:gd name="f31" fmla="val 1506"/>
                <a:gd name="f32" fmla="val 5417"/>
                <a:gd name="f33" fmla="val 1574"/>
                <a:gd name="f34" fmla="val 5530"/>
                <a:gd name="f35" fmla="val 1664"/>
                <a:gd name="f36" fmla="val 5597"/>
                <a:gd name="f37" fmla="val 1776"/>
                <a:gd name="f38" fmla="val 5642"/>
                <a:gd name="f39" fmla="val 1888"/>
                <a:gd name="f40" fmla="val 5687"/>
                <a:gd name="f41" fmla="val 2113"/>
                <a:gd name="f42" fmla="val 2226"/>
                <a:gd name="f43" fmla="val 5665"/>
                <a:gd name="f44" fmla="val 2338"/>
                <a:gd name="f45" fmla="val 5620"/>
                <a:gd name="f46" fmla="val 2428"/>
                <a:gd name="f47" fmla="val 5552"/>
                <a:gd name="f48" fmla="val 2518"/>
                <a:gd name="f49" fmla="val 5462"/>
                <a:gd name="f50" fmla="val 2585"/>
                <a:gd name="f51" fmla="val 5373"/>
                <a:gd name="f52" fmla="val 2630"/>
                <a:gd name="f53" fmla="val 5148"/>
                <a:gd name="f54" fmla="val 5035"/>
                <a:gd name="f55" fmla="val 2608"/>
                <a:gd name="f56" fmla="val 4900"/>
                <a:gd name="f57" fmla="val 4338"/>
                <a:gd name="f58" fmla="val 2248"/>
                <a:gd name="f59" fmla="val 3776"/>
                <a:gd name="f60" fmla="val 1529"/>
                <a:gd name="f61" fmla="val 1394"/>
                <a:gd name="f62" fmla="val 967"/>
                <a:gd name="f63" fmla="val 1192"/>
                <a:gd name="f64" fmla="val 1147"/>
                <a:gd name="f65" fmla="val 270"/>
                <a:gd name="f66" fmla="val 1057"/>
                <a:gd name="f67" fmla="val 877"/>
                <a:gd name="f68" fmla="val 765"/>
                <a:gd name="f69" fmla="val 22"/>
                <a:gd name="f70" fmla="val 630"/>
                <a:gd name="f71" fmla="*/ f1 1 2653"/>
                <a:gd name="f72" fmla="*/ f2 1 5688"/>
                <a:gd name="f73" fmla="val f3"/>
                <a:gd name="f74" fmla="val f4"/>
                <a:gd name="f75" fmla="val f5"/>
                <a:gd name="f76" fmla="+- f75 0 f73"/>
                <a:gd name="f77" fmla="+- f74 0 f73"/>
                <a:gd name="f78" fmla="*/ f77 1 2653"/>
                <a:gd name="f79" fmla="*/ f76 1 568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653" h="5688">
                  <a:moveTo>
                    <a:pt x="f6" y="f3"/>
                  </a:moveTo>
                  <a:lnTo>
                    <a:pt x="f7" y="f8"/>
                  </a:lnTo>
                  <a:lnTo>
                    <a:pt x="f9" y="f10"/>
                  </a:lnTo>
                  <a:lnTo>
                    <a:pt x="f11" y="f12"/>
                  </a:lnTo>
                  <a:lnTo>
                    <a:pt x="f13" y="f14"/>
                  </a:lnTo>
                  <a:lnTo>
                    <a:pt x="f15" y="f9"/>
                  </a:lnTo>
                  <a:lnTo>
                    <a:pt x="f16" y="f17"/>
                  </a:lnTo>
                  <a:lnTo>
                    <a:pt x="f3" y="f18"/>
                  </a:lnTo>
                  <a:lnTo>
                    <a:pt x="f3" y="f19"/>
                  </a:lnTo>
                  <a:lnTo>
                    <a:pt x="f16" y="f20"/>
                  </a:lnTo>
                  <a:lnTo>
                    <a:pt x="f14"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45"/>
                  </a:lnTo>
                  <a:lnTo>
                    <a:pt x="f46" y="f47"/>
                  </a:lnTo>
                  <a:lnTo>
                    <a:pt x="f48" y="f49"/>
                  </a:lnTo>
                  <a:lnTo>
                    <a:pt x="f50" y="f51"/>
                  </a:lnTo>
                  <a:lnTo>
                    <a:pt x="f52" y="f30"/>
                  </a:lnTo>
                  <a:lnTo>
                    <a:pt x="f4" y="f53"/>
                  </a:lnTo>
                  <a:lnTo>
                    <a:pt x="f4" y="f54"/>
                  </a:lnTo>
                  <a:lnTo>
                    <a:pt x="f55" y="f56"/>
                  </a:lnTo>
                  <a:lnTo>
                    <a:pt x="f46" y="f57"/>
                  </a:lnTo>
                  <a:lnTo>
                    <a:pt x="f58" y="f59"/>
                  </a:lnTo>
                  <a:lnTo>
                    <a:pt x="f22" y="f4"/>
                  </a:lnTo>
                  <a:lnTo>
                    <a:pt x="f33" y="f60"/>
                  </a:lnTo>
                  <a:lnTo>
                    <a:pt x="f61" y="f62"/>
                  </a:lnTo>
                  <a:lnTo>
                    <a:pt x="f63" y="f7"/>
                  </a:lnTo>
                  <a:lnTo>
                    <a:pt x="f64" y="f65"/>
                  </a:lnTo>
                  <a:lnTo>
                    <a:pt x="f66" y="f0"/>
                  </a:lnTo>
                  <a:lnTo>
                    <a:pt x="f62" y="f10"/>
                  </a:lnTo>
                  <a:lnTo>
                    <a:pt x="f67" y="f8"/>
                  </a:lnTo>
                  <a:lnTo>
                    <a:pt x="f68" y="f69"/>
                  </a:lnTo>
                  <a:lnTo>
                    <a:pt x="f70"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8" name="Google Shape;184;p15">
              <a:extLst>
                <a:ext uri="{FF2B5EF4-FFF2-40B4-BE49-F238E27FC236}">
                  <a16:creationId xmlns:a16="http://schemas.microsoft.com/office/drawing/2014/main" id="{6C0F23F9-743B-743F-B231-CC2887A2A0E3}"/>
                </a:ext>
              </a:extLst>
            </p:cNvPr>
            <p:cNvSpPr/>
            <p:nvPr/>
          </p:nvSpPr>
          <p:spPr>
            <a:xfrm>
              <a:off x="7295101" y="2048978"/>
              <a:ext cx="67775" cy="130018"/>
            </a:xfrm>
            <a:custGeom>
              <a:avLst/>
              <a:gdLst>
                <a:gd name="f0" fmla="val 180"/>
                <a:gd name="f1" fmla="val w"/>
                <a:gd name="f2" fmla="val h"/>
                <a:gd name="f3" fmla="val 0"/>
                <a:gd name="f4" fmla="val 3598"/>
                <a:gd name="f5" fmla="val 6902"/>
                <a:gd name="f6" fmla="val 630"/>
                <a:gd name="f7" fmla="val 1"/>
                <a:gd name="f8" fmla="val 540"/>
                <a:gd name="f9" fmla="val 23"/>
                <a:gd name="f10" fmla="val 428"/>
                <a:gd name="f11" fmla="val 68"/>
                <a:gd name="f12" fmla="val 315"/>
                <a:gd name="f13" fmla="val 113"/>
                <a:gd name="f14" fmla="val 226"/>
                <a:gd name="f15" fmla="val 158"/>
                <a:gd name="f16" fmla="val 270"/>
                <a:gd name="f17" fmla="val 91"/>
                <a:gd name="f18" fmla="val 383"/>
                <a:gd name="f19" fmla="val 46"/>
                <a:gd name="f20" fmla="val 495"/>
                <a:gd name="f21" fmla="val 608"/>
                <a:gd name="f22" fmla="val 720"/>
                <a:gd name="f23" fmla="val 855"/>
                <a:gd name="f24" fmla="val 990"/>
                <a:gd name="f25" fmla="val 1664"/>
                <a:gd name="f26" fmla="val 743"/>
                <a:gd name="f27" fmla="val 2338"/>
                <a:gd name="f28" fmla="val 1057"/>
                <a:gd name="f29" fmla="val 3013"/>
                <a:gd name="f30" fmla="val 1350"/>
                <a:gd name="f31" fmla="val 3710"/>
                <a:gd name="f32" fmla="val 1642"/>
                <a:gd name="f33" fmla="val 4407"/>
                <a:gd name="f34" fmla="val 1889"/>
                <a:gd name="f35" fmla="val 5103"/>
                <a:gd name="f36" fmla="val 2406"/>
                <a:gd name="f37" fmla="val 6497"/>
                <a:gd name="f38" fmla="val 2451"/>
                <a:gd name="f39" fmla="val 6632"/>
                <a:gd name="f40" fmla="val 2541"/>
                <a:gd name="f41" fmla="val 6744"/>
                <a:gd name="f42" fmla="val 2631"/>
                <a:gd name="f43" fmla="val 6812"/>
                <a:gd name="f44" fmla="val 2721"/>
                <a:gd name="f45" fmla="val 6879"/>
                <a:gd name="f46" fmla="val 2833"/>
                <a:gd name="f47" fmla="val 3058"/>
                <a:gd name="f48" fmla="val 3170"/>
                <a:gd name="f49" fmla="val 3283"/>
                <a:gd name="f50" fmla="val 6834"/>
                <a:gd name="f51" fmla="val 3373"/>
                <a:gd name="f52" fmla="val 6767"/>
                <a:gd name="f53" fmla="val 3463"/>
                <a:gd name="f54" fmla="val 6677"/>
                <a:gd name="f55" fmla="val 3530"/>
                <a:gd name="f56" fmla="val 6587"/>
                <a:gd name="f57" fmla="val 3575"/>
                <a:gd name="f58" fmla="val 3597"/>
                <a:gd name="f59" fmla="val 6362"/>
                <a:gd name="f60" fmla="val 6250"/>
                <a:gd name="f61" fmla="val 6115"/>
                <a:gd name="f62" fmla="val 3305"/>
                <a:gd name="f63" fmla="val 5351"/>
                <a:gd name="f64" fmla="val 3035"/>
                <a:gd name="f65" fmla="val 4631"/>
                <a:gd name="f66" fmla="val 2766"/>
                <a:gd name="f67" fmla="val 3889"/>
                <a:gd name="f68" fmla="val 3148"/>
                <a:gd name="f69" fmla="val 2136"/>
                <a:gd name="f70" fmla="val 2428"/>
                <a:gd name="f71" fmla="val 1822"/>
                <a:gd name="f72" fmla="val 1709"/>
                <a:gd name="f73" fmla="val 1462"/>
                <a:gd name="f74" fmla="val 1012"/>
                <a:gd name="f75" fmla="val 1125"/>
                <a:gd name="f76" fmla="val 1035"/>
                <a:gd name="f77" fmla="val 945"/>
                <a:gd name="f78" fmla="*/ f1 1 3598"/>
                <a:gd name="f79" fmla="*/ f2 1 6902"/>
                <a:gd name="f80" fmla="val f3"/>
                <a:gd name="f81" fmla="val f4"/>
                <a:gd name="f82" fmla="val f5"/>
                <a:gd name="f83" fmla="+- f82 0 f80"/>
                <a:gd name="f84" fmla="+- f81 0 f80"/>
                <a:gd name="f85" fmla="*/ f84 1 3598"/>
                <a:gd name="f86" fmla="*/ f83 1 6902"/>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3598" h="6902">
                  <a:moveTo>
                    <a:pt x="f6" y="f7"/>
                  </a:moveTo>
                  <a:lnTo>
                    <a:pt x="f8" y="f9"/>
                  </a:lnTo>
                  <a:lnTo>
                    <a:pt x="f10" y="f11"/>
                  </a:lnTo>
                  <a:lnTo>
                    <a:pt x="f12" y="f13"/>
                  </a:lnTo>
                  <a:lnTo>
                    <a:pt x="f14" y="f0"/>
                  </a:lnTo>
                  <a:lnTo>
                    <a:pt x="f15" y="f16"/>
                  </a:lnTo>
                  <a:lnTo>
                    <a:pt x="f17" y="f18"/>
                  </a:lnTo>
                  <a:lnTo>
                    <a:pt x="f19" y="f20"/>
                  </a:lnTo>
                  <a:lnTo>
                    <a:pt x="f7" y="f21"/>
                  </a:lnTo>
                  <a:lnTo>
                    <a:pt x="f7" y="f22"/>
                  </a:lnTo>
                  <a:lnTo>
                    <a:pt x="f9" y="f23"/>
                  </a:lnTo>
                  <a:lnTo>
                    <a:pt x="f17" y="f24"/>
                  </a:lnTo>
                  <a:lnTo>
                    <a:pt x="f1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5"/>
                  </a:lnTo>
                  <a:lnTo>
                    <a:pt x="f47" y="f5"/>
                  </a:lnTo>
                  <a:lnTo>
                    <a:pt x="f48" y="f45"/>
                  </a:lnTo>
                  <a:lnTo>
                    <a:pt x="f49" y="f50"/>
                  </a:lnTo>
                  <a:lnTo>
                    <a:pt x="f51" y="f52"/>
                  </a:lnTo>
                  <a:lnTo>
                    <a:pt x="f53" y="f54"/>
                  </a:lnTo>
                  <a:lnTo>
                    <a:pt x="f55" y="f56"/>
                  </a:lnTo>
                  <a:lnTo>
                    <a:pt x="f57" y="f37"/>
                  </a:lnTo>
                  <a:lnTo>
                    <a:pt x="f58" y="f59"/>
                  </a:lnTo>
                  <a:lnTo>
                    <a:pt x="f58" y="f60"/>
                  </a:lnTo>
                  <a:lnTo>
                    <a:pt x="f57" y="f61"/>
                  </a:lnTo>
                  <a:lnTo>
                    <a:pt x="f62" y="f63"/>
                  </a:lnTo>
                  <a:lnTo>
                    <a:pt x="f64" y="f65"/>
                  </a:lnTo>
                  <a:lnTo>
                    <a:pt x="f66" y="f67"/>
                  </a:lnTo>
                  <a:lnTo>
                    <a:pt x="f38" y="f68"/>
                  </a:lnTo>
                  <a:lnTo>
                    <a:pt x="f69" y="f70"/>
                  </a:lnTo>
                  <a:lnTo>
                    <a:pt x="f71" y="f72"/>
                  </a:lnTo>
                  <a:lnTo>
                    <a:pt x="f73" y="f74"/>
                  </a:lnTo>
                  <a:lnTo>
                    <a:pt x="f75" y="f12"/>
                  </a:lnTo>
                  <a:lnTo>
                    <a:pt x="f76" y="f0"/>
                  </a:lnTo>
                  <a:lnTo>
                    <a:pt x="f77" y="f13"/>
                  </a:lnTo>
                  <a:lnTo>
                    <a:pt x="f23" y="f19"/>
                  </a:lnTo>
                  <a:lnTo>
                    <a:pt x="f26"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9" name="Google Shape;185;p15">
              <a:extLst>
                <a:ext uri="{FF2B5EF4-FFF2-40B4-BE49-F238E27FC236}">
                  <a16:creationId xmlns:a16="http://schemas.microsoft.com/office/drawing/2014/main" id="{9D11C6B8-3824-8FF9-81C9-BCE125EB9BB9}"/>
                </a:ext>
              </a:extLst>
            </p:cNvPr>
            <p:cNvSpPr/>
            <p:nvPr/>
          </p:nvSpPr>
          <p:spPr>
            <a:xfrm>
              <a:off x="7340428" y="2254343"/>
              <a:ext cx="46168" cy="95298"/>
            </a:xfrm>
            <a:custGeom>
              <a:avLst/>
              <a:gdLst>
                <a:gd name="f0" fmla="val w"/>
                <a:gd name="f1" fmla="val h"/>
                <a:gd name="f2" fmla="val 0"/>
                <a:gd name="f3" fmla="val 2451"/>
                <a:gd name="f4" fmla="val 5059"/>
                <a:gd name="f5" fmla="val 517"/>
                <a:gd name="f6" fmla="val 1"/>
                <a:gd name="f7" fmla="val 405"/>
                <a:gd name="f8" fmla="val 23"/>
                <a:gd name="f9" fmla="val 315"/>
                <a:gd name="f10" fmla="val 68"/>
                <a:gd name="f11" fmla="val 202"/>
                <a:gd name="f12" fmla="val 136"/>
                <a:gd name="f13" fmla="val 135"/>
                <a:gd name="f14" fmla="val 226"/>
                <a:gd name="f15" fmla="val 67"/>
                <a:gd name="f16" fmla="val 316"/>
                <a:gd name="f17" fmla="val 22"/>
                <a:gd name="f18" fmla="val 406"/>
                <a:gd name="f19" fmla="val 540"/>
                <a:gd name="f20" fmla="val 653"/>
                <a:gd name="f21" fmla="val 788"/>
                <a:gd name="f22" fmla="val 1282"/>
                <a:gd name="f23" fmla="val 337"/>
                <a:gd name="f24" fmla="val 1754"/>
                <a:gd name="f25" fmla="val 629"/>
                <a:gd name="f26" fmla="val 2721"/>
                <a:gd name="f27" fmla="val 922"/>
                <a:gd name="f28" fmla="val 3710"/>
                <a:gd name="f29" fmla="val 1057"/>
                <a:gd name="f30" fmla="val 4182"/>
                <a:gd name="f31" fmla="val 1236"/>
                <a:gd name="f32" fmla="val 4654"/>
                <a:gd name="f33" fmla="val 1281"/>
                <a:gd name="f34" fmla="val 4789"/>
                <a:gd name="f35" fmla="val 1371"/>
                <a:gd name="f36" fmla="val 4901"/>
                <a:gd name="f37" fmla="val 1461"/>
                <a:gd name="f38" fmla="val 4969"/>
                <a:gd name="f39" fmla="val 1574"/>
                <a:gd name="f40" fmla="val 5014"/>
                <a:gd name="f41" fmla="val 1686"/>
                <a:gd name="f42" fmla="val 1911"/>
                <a:gd name="f43" fmla="val 2023"/>
                <a:gd name="f44" fmla="val 5036"/>
                <a:gd name="f45" fmla="val 2136"/>
                <a:gd name="f46" fmla="val 4991"/>
                <a:gd name="f47" fmla="val 2225"/>
                <a:gd name="f48" fmla="val 4924"/>
                <a:gd name="f49" fmla="val 2315"/>
                <a:gd name="f50" fmla="val 4834"/>
                <a:gd name="f51" fmla="val 2383"/>
                <a:gd name="f52" fmla="val 4744"/>
                <a:gd name="f53" fmla="val 2428"/>
                <a:gd name="f54" fmla="val 2450"/>
                <a:gd name="f55" fmla="val 4519"/>
                <a:gd name="f56" fmla="val 4407"/>
                <a:gd name="f57" fmla="val 2405"/>
                <a:gd name="f58" fmla="val 4272"/>
                <a:gd name="f59" fmla="val 2248"/>
                <a:gd name="f60" fmla="val 3777"/>
                <a:gd name="f61" fmla="val 2091"/>
                <a:gd name="f62" fmla="val 3305"/>
                <a:gd name="f63" fmla="val 1798"/>
                <a:gd name="f64" fmla="val 2339"/>
                <a:gd name="f65" fmla="val 1506"/>
                <a:gd name="f66" fmla="val 1350"/>
                <a:gd name="f67" fmla="val 878"/>
                <a:gd name="f68" fmla="val 1191"/>
                <a:gd name="f69" fmla="val 1146"/>
                <a:gd name="f70" fmla="val 271"/>
                <a:gd name="f71" fmla="val 158"/>
                <a:gd name="f72" fmla="val 967"/>
                <a:gd name="f73" fmla="val 91"/>
                <a:gd name="f74" fmla="val 877"/>
                <a:gd name="f75" fmla="val 46"/>
                <a:gd name="f76" fmla="val 764"/>
                <a:gd name="f77" fmla="*/ f0 1 2451"/>
                <a:gd name="f78" fmla="*/ f1 1 5059"/>
                <a:gd name="f79" fmla="val f2"/>
                <a:gd name="f80" fmla="val f3"/>
                <a:gd name="f81" fmla="val f4"/>
                <a:gd name="f82" fmla="+- f81 0 f79"/>
                <a:gd name="f83" fmla="+- f80 0 f79"/>
                <a:gd name="f84" fmla="*/ f83 1 2451"/>
                <a:gd name="f85" fmla="*/ f82 1 505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451" h="5059">
                  <a:moveTo>
                    <a:pt x="f5" y="f6"/>
                  </a:moveTo>
                  <a:lnTo>
                    <a:pt x="f7" y="f8"/>
                  </a:lnTo>
                  <a:lnTo>
                    <a:pt x="f9" y="f10"/>
                  </a:lnTo>
                  <a:lnTo>
                    <a:pt x="f11" y="f12"/>
                  </a:lnTo>
                  <a:lnTo>
                    <a:pt x="f13" y="f14"/>
                  </a:lnTo>
                  <a:lnTo>
                    <a:pt x="f15" y="f16"/>
                  </a:lnTo>
                  <a:lnTo>
                    <a:pt x="f17" y="f18"/>
                  </a:lnTo>
                  <a:lnTo>
                    <a:pt x="f2" y="f19"/>
                  </a:lnTo>
                  <a:lnTo>
                    <a:pt x="f2" y="f20"/>
                  </a:lnTo>
                  <a:lnTo>
                    <a:pt x="f17" y="f21"/>
                  </a:lnTo>
                  <a:lnTo>
                    <a:pt x="f11" y="f22"/>
                  </a:lnTo>
                  <a:lnTo>
                    <a:pt x="f23" y="f24"/>
                  </a:lnTo>
                  <a:lnTo>
                    <a:pt x="f25" y="f26"/>
                  </a:lnTo>
                  <a:lnTo>
                    <a:pt x="f27" y="f28"/>
                  </a:lnTo>
                  <a:lnTo>
                    <a:pt x="f29" y="f30"/>
                  </a:lnTo>
                  <a:lnTo>
                    <a:pt x="f31" y="f32"/>
                  </a:lnTo>
                  <a:lnTo>
                    <a:pt x="f33" y="f34"/>
                  </a:lnTo>
                  <a:lnTo>
                    <a:pt x="f35" y="f36"/>
                  </a:lnTo>
                  <a:lnTo>
                    <a:pt x="f37" y="f38"/>
                  </a:lnTo>
                  <a:lnTo>
                    <a:pt x="f39" y="f40"/>
                  </a:lnTo>
                  <a:lnTo>
                    <a:pt x="f41" y="f4"/>
                  </a:lnTo>
                  <a:lnTo>
                    <a:pt x="f42" y="f4"/>
                  </a:lnTo>
                  <a:lnTo>
                    <a:pt x="f43" y="f44"/>
                  </a:lnTo>
                  <a:lnTo>
                    <a:pt x="f45" y="f46"/>
                  </a:lnTo>
                  <a:lnTo>
                    <a:pt x="f47" y="f48"/>
                  </a:lnTo>
                  <a:lnTo>
                    <a:pt x="f49" y="f50"/>
                  </a:lnTo>
                  <a:lnTo>
                    <a:pt x="f51" y="f52"/>
                  </a:lnTo>
                  <a:lnTo>
                    <a:pt x="f53" y="f32"/>
                  </a:lnTo>
                  <a:lnTo>
                    <a:pt x="f54" y="f55"/>
                  </a:lnTo>
                  <a:lnTo>
                    <a:pt x="f53" y="f56"/>
                  </a:lnTo>
                  <a:lnTo>
                    <a:pt x="f57" y="f58"/>
                  </a:lnTo>
                  <a:lnTo>
                    <a:pt x="f59" y="f60"/>
                  </a:lnTo>
                  <a:lnTo>
                    <a:pt x="f61" y="f62"/>
                  </a:lnTo>
                  <a:lnTo>
                    <a:pt x="f63" y="f64"/>
                  </a:lnTo>
                  <a:lnTo>
                    <a:pt x="f65" y="f66"/>
                  </a:lnTo>
                  <a:lnTo>
                    <a:pt x="f35" y="f67"/>
                  </a:lnTo>
                  <a:lnTo>
                    <a:pt x="f68" y="f18"/>
                  </a:lnTo>
                  <a:lnTo>
                    <a:pt x="f69" y="f70"/>
                  </a:lnTo>
                  <a:lnTo>
                    <a:pt x="f29" y="f71"/>
                  </a:lnTo>
                  <a:lnTo>
                    <a:pt x="f72" y="f73"/>
                  </a:lnTo>
                  <a:lnTo>
                    <a:pt x="f74" y="f75"/>
                  </a:lnTo>
                  <a:lnTo>
                    <a:pt x="f76"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0" name="Google Shape;186;p15">
              <a:extLst>
                <a:ext uri="{FF2B5EF4-FFF2-40B4-BE49-F238E27FC236}">
                  <a16:creationId xmlns:a16="http://schemas.microsoft.com/office/drawing/2014/main" id="{F04473E9-A3BC-54EE-57C0-EA5D6306AB3B}"/>
                </a:ext>
              </a:extLst>
            </p:cNvPr>
            <p:cNvSpPr/>
            <p:nvPr/>
          </p:nvSpPr>
          <p:spPr>
            <a:xfrm>
              <a:off x="7474643" y="1651790"/>
              <a:ext cx="657225" cy="1345731"/>
            </a:xfrm>
            <a:custGeom>
              <a:avLst/>
              <a:gdLst>
                <a:gd name="f0" fmla="val 360"/>
                <a:gd name="f1" fmla="val w"/>
                <a:gd name="f2" fmla="val h"/>
                <a:gd name="f3" fmla="val 0"/>
                <a:gd name="f4" fmla="val 34889"/>
                <a:gd name="f5" fmla="val 71439"/>
                <a:gd name="f6" fmla="val 5643"/>
                <a:gd name="f7" fmla="val 5171"/>
                <a:gd name="f8" fmla="val 23"/>
                <a:gd name="f9" fmla="val 4676"/>
                <a:gd name="f10" fmla="val 68"/>
                <a:gd name="f11" fmla="val 4204"/>
                <a:gd name="f12" fmla="val 135"/>
                <a:gd name="f13" fmla="val 3710"/>
                <a:gd name="f14" fmla="val 247"/>
                <a:gd name="f15" fmla="val 3260"/>
                <a:gd name="f16" fmla="val 382"/>
                <a:gd name="f17" fmla="val 2833"/>
                <a:gd name="f18" fmla="val 562"/>
                <a:gd name="f19" fmla="val 2451"/>
                <a:gd name="f20" fmla="val 787"/>
                <a:gd name="f21" fmla="val 2091"/>
                <a:gd name="f22" fmla="val 1057"/>
                <a:gd name="f23" fmla="val 1777"/>
                <a:gd name="f24" fmla="val 1371"/>
                <a:gd name="f25" fmla="val 1462"/>
                <a:gd name="f26" fmla="val 1709"/>
                <a:gd name="f27" fmla="val 1215"/>
                <a:gd name="f28" fmla="val 2113"/>
                <a:gd name="f29" fmla="val 967"/>
                <a:gd name="f30" fmla="val 2518"/>
                <a:gd name="f31" fmla="val 765"/>
                <a:gd name="f32" fmla="val 2990"/>
                <a:gd name="f33" fmla="val 585"/>
                <a:gd name="f34" fmla="val 3484"/>
                <a:gd name="f35" fmla="val 428"/>
                <a:gd name="f36" fmla="val 4001"/>
                <a:gd name="f37" fmla="val 293"/>
                <a:gd name="f38" fmla="val 4563"/>
                <a:gd name="f39" fmla="val 181"/>
                <a:gd name="f40" fmla="val 5148"/>
                <a:gd name="f41" fmla="val 113"/>
                <a:gd name="f42" fmla="val 5755"/>
                <a:gd name="f43" fmla="val 46"/>
                <a:gd name="f44" fmla="val 6407"/>
                <a:gd name="f45" fmla="val 1"/>
                <a:gd name="f46" fmla="val 7059"/>
                <a:gd name="f47" fmla="val 7756"/>
                <a:gd name="f48" fmla="val 8475"/>
                <a:gd name="f49" fmla="val 9217"/>
                <a:gd name="f50" fmla="val 9981"/>
                <a:gd name="f51" fmla="val 136"/>
                <a:gd name="f52" fmla="val 10768"/>
                <a:gd name="f53" fmla="val 203"/>
                <a:gd name="f54" fmla="val 11577"/>
                <a:gd name="f55" fmla="val 316"/>
                <a:gd name="f56" fmla="val 12386"/>
                <a:gd name="f57" fmla="val 13218"/>
                <a:gd name="f58" fmla="val 698"/>
                <a:gd name="f59" fmla="val 14949"/>
                <a:gd name="f60" fmla="val 1035"/>
                <a:gd name="f61" fmla="val 16702"/>
                <a:gd name="f62" fmla="val 1395"/>
                <a:gd name="f63" fmla="val 18501"/>
                <a:gd name="f64" fmla="val 1822"/>
                <a:gd name="f65" fmla="val 20344"/>
                <a:gd name="f66" fmla="val 2271"/>
                <a:gd name="f67" fmla="val 22187"/>
                <a:gd name="f68" fmla="val 2766"/>
                <a:gd name="f69" fmla="val 24053"/>
                <a:gd name="f70" fmla="val 25919"/>
                <a:gd name="f71" fmla="val 3800"/>
                <a:gd name="f72" fmla="val 27784"/>
                <a:gd name="f73" fmla="val 4339"/>
                <a:gd name="f74" fmla="val 29605"/>
                <a:gd name="f75" fmla="val 4879"/>
                <a:gd name="f76" fmla="val 31403"/>
                <a:gd name="f77" fmla="val 5958"/>
                <a:gd name="f78" fmla="val 34865"/>
                <a:gd name="f79" fmla="val 7891"/>
                <a:gd name="f80" fmla="val 40980"/>
                <a:gd name="f81" fmla="val 8655"/>
                <a:gd name="f82" fmla="val 43475"/>
                <a:gd name="f83" fmla="val 8970"/>
                <a:gd name="f84" fmla="val 44531"/>
                <a:gd name="f85" fmla="val 45475"/>
                <a:gd name="f86" fmla="val 9689"/>
                <a:gd name="f87" fmla="val 47251"/>
                <a:gd name="f88" fmla="val 10184"/>
                <a:gd name="f89" fmla="val 49027"/>
                <a:gd name="f90" fmla="val 10723"/>
                <a:gd name="f91" fmla="val 50780"/>
                <a:gd name="f92" fmla="val 11263"/>
                <a:gd name="f93" fmla="val 52511"/>
                <a:gd name="f94" fmla="val 11825"/>
                <a:gd name="f95" fmla="val 54265"/>
                <a:gd name="f96" fmla="val 12409"/>
                <a:gd name="f97" fmla="val 55996"/>
                <a:gd name="f98" fmla="val 13016"/>
                <a:gd name="f99" fmla="val 57727"/>
                <a:gd name="f100" fmla="val 13623"/>
                <a:gd name="f101" fmla="val 59457"/>
                <a:gd name="f102" fmla="val 13960"/>
                <a:gd name="f103" fmla="val 60469"/>
                <a:gd name="f104" fmla="val 14365"/>
                <a:gd name="f105" fmla="val 61818"/>
                <a:gd name="f106" fmla="val 14837"/>
                <a:gd name="f107" fmla="val 63391"/>
                <a:gd name="f108" fmla="val 15354"/>
                <a:gd name="f109" fmla="val 65055"/>
                <a:gd name="f110" fmla="val 15871"/>
                <a:gd name="f111" fmla="val 66673"/>
                <a:gd name="f112" fmla="val 16141"/>
                <a:gd name="f113" fmla="val 67415"/>
                <a:gd name="f114" fmla="val 16411"/>
                <a:gd name="f115" fmla="val 68112"/>
                <a:gd name="f116" fmla="val 16658"/>
                <a:gd name="f117" fmla="val 68719"/>
                <a:gd name="f118" fmla="val 16883"/>
                <a:gd name="f119" fmla="val 69258"/>
                <a:gd name="f120" fmla="val 17107"/>
                <a:gd name="f121" fmla="val 69663"/>
                <a:gd name="f122" fmla="val 17220"/>
                <a:gd name="f123" fmla="val 69820"/>
                <a:gd name="f124" fmla="val 17310"/>
                <a:gd name="f125" fmla="val 69933"/>
                <a:gd name="f126" fmla="val 17647"/>
                <a:gd name="f127" fmla="val 70270"/>
                <a:gd name="f128" fmla="val 18007"/>
                <a:gd name="f129" fmla="val 70540"/>
                <a:gd name="f130" fmla="val 18366"/>
                <a:gd name="f131" fmla="val 70787"/>
                <a:gd name="f132" fmla="val 18748"/>
                <a:gd name="f133" fmla="val 70967"/>
                <a:gd name="f134" fmla="val 19130"/>
                <a:gd name="f135" fmla="val 71124"/>
                <a:gd name="f136" fmla="val 19535"/>
                <a:gd name="f137" fmla="val 71259"/>
                <a:gd name="f138" fmla="val 19940"/>
                <a:gd name="f139" fmla="val 71349"/>
                <a:gd name="f140" fmla="val 20367"/>
                <a:gd name="f141" fmla="val 71394"/>
                <a:gd name="f142" fmla="val 20794"/>
                <a:gd name="f143" fmla="val 21671"/>
                <a:gd name="f144" fmla="val 22098"/>
                <a:gd name="f145" fmla="val 71416"/>
                <a:gd name="f146" fmla="val 22974"/>
                <a:gd name="f147" fmla="val 71304"/>
                <a:gd name="f148" fmla="val 23829"/>
                <a:gd name="f149" fmla="val 71169"/>
                <a:gd name="f150" fmla="val 24570"/>
                <a:gd name="f151" fmla="val 71034"/>
                <a:gd name="f152" fmla="val 25357"/>
                <a:gd name="f153" fmla="val 70877"/>
                <a:gd name="f154" fmla="val 26211"/>
                <a:gd name="f155" fmla="val 70674"/>
                <a:gd name="f156" fmla="val 27111"/>
                <a:gd name="f157" fmla="val 70450"/>
                <a:gd name="f158" fmla="val 28931"/>
                <a:gd name="f159" fmla="val 69955"/>
                <a:gd name="f160" fmla="val 29853"/>
                <a:gd name="f161" fmla="val 69685"/>
                <a:gd name="f162" fmla="val 30730"/>
                <a:gd name="f163" fmla="val 69416"/>
                <a:gd name="f164" fmla="val 31584"/>
                <a:gd name="f165" fmla="val 69123"/>
                <a:gd name="f166" fmla="val 32348"/>
                <a:gd name="f167" fmla="val 68854"/>
                <a:gd name="f168" fmla="val 33067"/>
                <a:gd name="f169" fmla="val 68606"/>
                <a:gd name="f170" fmla="val 33674"/>
                <a:gd name="f171" fmla="val 68337"/>
                <a:gd name="f172" fmla="val 34191"/>
                <a:gd name="f173" fmla="val 34574"/>
                <a:gd name="f174" fmla="val 67887"/>
                <a:gd name="f175" fmla="val 34708"/>
                <a:gd name="f176" fmla="val 67797"/>
                <a:gd name="f177" fmla="val 34798"/>
                <a:gd name="f178" fmla="val 67707"/>
                <a:gd name="f179" fmla="val 34866"/>
                <a:gd name="f180" fmla="val 67617"/>
                <a:gd name="f181" fmla="val 34888"/>
                <a:gd name="f182" fmla="val 67527"/>
                <a:gd name="f183" fmla="val 66965"/>
                <a:gd name="f184" fmla="val 34843"/>
                <a:gd name="f185" fmla="val 66358"/>
                <a:gd name="f186" fmla="val 34776"/>
                <a:gd name="f187" fmla="val 65752"/>
                <a:gd name="f188" fmla="val 34686"/>
                <a:gd name="f189" fmla="val 65145"/>
                <a:gd name="f190" fmla="val 64515"/>
                <a:gd name="f191" fmla="val 34461"/>
                <a:gd name="f192" fmla="val 63863"/>
                <a:gd name="f193" fmla="val 34169"/>
                <a:gd name="f194" fmla="val 62604"/>
                <a:gd name="f195" fmla="val 33854"/>
                <a:gd name="f196" fmla="val 61323"/>
                <a:gd name="f197" fmla="val 33517"/>
                <a:gd name="f198" fmla="val 60087"/>
                <a:gd name="f199" fmla="val 32865"/>
                <a:gd name="f200" fmla="val 57771"/>
                <a:gd name="f201" fmla="val 31157"/>
                <a:gd name="f202" fmla="val 51657"/>
                <a:gd name="f203" fmla="val 46959"/>
                <a:gd name="f204" fmla="val 28392"/>
                <a:gd name="f205" fmla="val 41699"/>
                <a:gd name="f206" fmla="val 26841"/>
                <a:gd name="f207" fmla="val 36304"/>
                <a:gd name="f208" fmla="val 31156"/>
                <a:gd name="f209" fmla="val 24660"/>
                <a:gd name="f210" fmla="val 28818"/>
                <a:gd name="f211" fmla="val 24008"/>
                <a:gd name="f212" fmla="val 26683"/>
                <a:gd name="f213" fmla="val 23424"/>
                <a:gd name="f214" fmla="val 24817"/>
                <a:gd name="f215" fmla="val 22907"/>
                <a:gd name="f216" fmla="val 23289"/>
                <a:gd name="f217" fmla="val 22457"/>
                <a:gd name="f218" fmla="val 22007"/>
                <a:gd name="f219" fmla="val 21918"/>
                <a:gd name="f220" fmla="val 20456"/>
                <a:gd name="f221" fmla="val 21266"/>
                <a:gd name="f222" fmla="val 18703"/>
                <a:gd name="f223" fmla="val 20524"/>
                <a:gd name="f224" fmla="val 16792"/>
                <a:gd name="f225" fmla="val 20097"/>
                <a:gd name="f226" fmla="val 15781"/>
                <a:gd name="f227" fmla="val 19648"/>
                <a:gd name="f228" fmla="val 14746"/>
                <a:gd name="f229" fmla="val 19198"/>
                <a:gd name="f230" fmla="val 13712"/>
                <a:gd name="f231" fmla="val 12656"/>
                <a:gd name="f232" fmla="val 18186"/>
                <a:gd name="f233" fmla="val 11622"/>
                <a:gd name="f234" fmla="val 10565"/>
                <a:gd name="f235" fmla="val 17062"/>
                <a:gd name="f236" fmla="val 9531"/>
                <a:gd name="f237" fmla="val 16478"/>
                <a:gd name="f238" fmla="val 8520"/>
                <a:gd name="f239" fmla="val 7531"/>
                <a:gd name="f240" fmla="val 15219"/>
                <a:gd name="f241" fmla="val 6587"/>
                <a:gd name="f242" fmla="val 14545"/>
                <a:gd name="f243" fmla="val 5665"/>
                <a:gd name="f244" fmla="val 13870"/>
                <a:gd name="f245" fmla="val 4788"/>
                <a:gd name="f246" fmla="val 13511"/>
                <a:gd name="f247" fmla="val 4384"/>
                <a:gd name="f248" fmla="val 13151"/>
                <a:gd name="f249" fmla="val 3979"/>
                <a:gd name="f250" fmla="val 12769"/>
                <a:gd name="f251" fmla="val 3574"/>
                <a:gd name="f252" fmla="val 3215"/>
                <a:gd name="f253" fmla="val 12027"/>
                <a:gd name="f254" fmla="val 2855"/>
                <a:gd name="f255" fmla="val 11645"/>
                <a:gd name="f256" fmla="val 2181"/>
                <a:gd name="f257" fmla="val 10858"/>
                <a:gd name="f258" fmla="val 1888"/>
                <a:gd name="f259" fmla="val 10454"/>
                <a:gd name="f260" fmla="val 1596"/>
                <a:gd name="f261" fmla="val 10049"/>
                <a:gd name="f262" fmla="val 1349"/>
                <a:gd name="f263" fmla="val 9622"/>
                <a:gd name="f264" fmla="val 1102"/>
                <a:gd name="f265" fmla="val 877"/>
                <a:gd name="f266" fmla="val 8790"/>
                <a:gd name="f267" fmla="val 675"/>
                <a:gd name="f268" fmla="val 8341"/>
                <a:gd name="f269" fmla="val 495"/>
                <a:gd name="f270" fmla="val 7913"/>
                <a:gd name="f271" fmla="val 7464"/>
                <a:gd name="f272" fmla="val 225"/>
                <a:gd name="f273" fmla="val 7014"/>
                <a:gd name="f274" fmla="val 6565"/>
                <a:gd name="f275" fmla="val 6093"/>
                <a:gd name="f276" fmla="*/ f1 1 34889"/>
                <a:gd name="f277" fmla="*/ f2 1 71439"/>
                <a:gd name="f278" fmla="val f3"/>
                <a:gd name="f279" fmla="val f4"/>
                <a:gd name="f280" fmla="val f5"/>
                <a:gd name="f281" fmla="+- f280 0 f278"/>
                <a:gd name="f282" fmla="+- f279 0 f278"/>
                <a:gd name="f283" fmla="*/ f282 1 34889"/>
                <a:gd name="f284" fmla="*/ f281 1 71439"/>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889" h="71439">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5" y="f47"/>
                  </a:lnTo>
                  <a:lnTo>
                    <a:pt x="f45" y="f48"/>
                  </a:lnTo>
                  <a:lnTo>
                    <a:pt x="f8" y="f49"/>
                  </a:lnTo>
                  <a:lnTo>
                    <a:pt x="f10" y="f50"/>
                  </a:lnTo>
                  <a:lnTo>
                    <a:pt x="f51" y="f52"/>
                  </a:lnTo>
                  <a:lnTo>
                    <a:pt x="f53" y="f54"/>
                  </a:lnTo>
                  <a:lnTo>
                    <a:pt x="f55" y="f56"/>
                  </a:lnTo>
                  <a:lnTo>
                    <a:pt x="f35" y="f57"/>
                  </a:lnTo>
                  <a:lnTo>
                    <a:pt x="f58" y="f59"/>
                  </a:lnTo>
                  <a:lnTo>
                    <a:pt x="f60" y="f61"/>
                  </a:lnTo>
                  <a:lnTo>
                    <a:pt x="f62" y="f63"/>
                  </a:lnTo>
                  <a:lnTo>
                    <a:pt x="f64" y="f65"/>
                  </a:lnTo>
                  <a:lnTo>
                    <a:pt x="f66" y="f67"/>
                  </a:lnTo>
                  <a:lnTo>
                    <a:pt x="f68" y="f69"/>
                  </a:lnTo>
                  <a:lnTo>
                    <a:pt x="f15" y="f70"/>
                  </a:lnTo>
                  <a:lnTo>
                    <a:pt x="f71" y="f72"/>
                  </a:lnTo>
                  <a:lnTo>
                    <a:pt x="f73" y="f74"/>
                  </a:lnTo>
                  <a:lnTo>
                    <a:pt x="f75" y="f76"/>
                  </a:lnTo>
                  <a:lnTo>
                    <a:pt x="f77" y="f78"/>
                  </a:lnTo>
                  <a:lnTo>
                    <a:pt x="f79" y="f80"/>
                  </a:lnTo>
                  <a:lnTo>
                    <a:pt x="f81" y="f82"/>
                  </a:lnTo>
                  <a:lnTo>
                    <a:pt x="f83" y="f84"/>
                  </a:lnTo>
                  <a:lnTo>
                    <a:pt x="f49"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5"/>
                  </a:lnTo>
                  <a:lnTo>
                    <a:pt x="f143" y="f5"/>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5"/>
                  </a:lnTo>
                  <a:lnTo>
                    <a:pt x="f173" y="f174"/>
                  </a:lnTo>
                  <a:lnTo>
                    <a:pt x="f175" y="f176"/>
                  </a:lnTo>
                  <a:lnTo>
                    <a:pt x="f177" y="f178"/>
                  </a:lnTo>
                  <a:lnTo>
                    <a:pt x="f179" y="f180"/>
                  </a:lnTo>
                  <a:lnTo>
                    <a:pt x="f181" y="f182"/>
                  </a:lnTo>
                  <a:lnTo>
                    <a:pt x="f179" y="f183"/>
                  </a:lnTo>
                  <a:lnTo>
                    <a:pt x="f184" y="f185"/>
                  </a:lnTo>
                  <a:lnTo>
                    <a:pt x="f186" y="f187"/>
                  </a:lnTo>
                  <a:lnTo>
                    <a:pt x="f188" y="f189"/>
                  </a:lnTo>
                  <a:lnTo>
                    <a:pt x="f173" y="f190"/>
                  </a:lnTo>
                  <a:lnTo>
                    <a:pt x="f191" y="f192"/>
                  </a:lnTo>
                  <a:lnTo>
                    <a:pt x="f193" y="f194"/>
                  </a:lnTo>
                  <a:lnTo>
                    <a:pt x="f195" y="f196"/>
                  </a:lnTo>
                  <a:lnTo>
                    <a:pt x="f197" y="f198"/>
                  </a:lnTo>
                  <a:lnTo>
                    <a:pt x="f199" y="f200"/>
                  </a:lnTo>
                  <a:lnTo>
                    <a:pt x="f201" y="f202"/>
                  </a:lnTo>
                  <a:lnTo>
                    <a:pt x="f160" y="f203"/>
                  </a:lnTo>
                  <a:lnTo>
                    <a:pt x="f204" y="f205"/>
                  </a:lnTo>
                  <a:lnTo>
                    <a:pt x="f206" y="f207"/>
                  </a:lnTo>
                  <a:lnTo>
                    <a:pt x="f152"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22" y="f231"/>
                  </a:lnTo>
                  <a:lnTo>
                    <a:pt x="f232" y="f233"/>
                  </a:lnTo>
                  <a:lnTo>
                    <a:pt x="f126" y="f234"/>
                  </a:lnTo>
                  <a:lnTo>
                    <a:pt x="f235" y="f236"/>
                  </a:lnTo>
                  <a:lnTo>
                    <a:pt x="f237" y="f238"/>
                  </a:lnTo>
                  <a:lnTo>
                    <a:pt x="f110" y="f239"/>
                  </a:lnTo>
                  <a:lnTo>
                    <a:pt x="f240" y="f241"/>
                  </a:lnTo>
                  <a:lnTo>
                    <a:pt x="f242" y="f243"/>
                  </a:lnTo>
                  <a:lnTo>
                    <a:pt x="f244" y="f245"/>
                  </a:lnTo>
                  <a:lnTo>
                    <a:pt x="f246" y="f247"/>
                  </a:lnTo>
                  <a:lnTo>
                    <a:pt x="f248" y="f249"/>
                  </a:lnTo>
                  <a:lnTo>
                    <a:pt x="f250" y="f251"/>
                  </a:lnTo>
                  <a:lnTo>
                    <a:pt x="f96" y="f252"/>
                  </a:lnTo>
                  <a:lnTo>
                    <a:pt x="f253" y="f254"/>
                  </a:lnTo>
                  <a:lnTo>
                    <a:pt x="f255" y="f30"/>
                  </a:lnTo>
                  <a:lnTo>
                    <a:pt x="f92" y="f256"/>
                  </a:lnTo>
                  <a:lnTo>
                    <a:pt x="f257" y="f258"/>
                  </a:lnTo>
                  <a:lnTo>
                    <a:pt x="f259" y="f260"/>
                  </a:lnTo>
                  <a:lnTo>
                    <a:pt x="f261" y="f262"/>
                  </a:lnTo>
                  <a:lnTo>
                    <a:pt x="f263" y="f264"/>
                  </a:lnTo>
                  <a:lnTo>
                    <a:pt x="f49" y="f265"/>
                  </a:lnTo>
                  <a:lnTo>
                    <a:pt x="f266" y="f267"/>
                  </a:lnTo>
                  <a:lnTo>
                    <a:pt x="f268" y="f269"/>
                  </a:lnTo>
                  <a:lnTo>
                    <a:pt x="f270" y="f0"/>
                  </a:lnTo>
                  <a:lnTo>
                    <a:pt x="f271" y="f272"/>
                  </a:lnTo>
                  <a:lnTo>
                    <a:pt x="f273" y="f12"/>
                  </a:lnTo>
                  <a:lnTo>
                    <a:pt x="f274" y="f10"/>
                  </a:lnTo>
                  <a:lnTo>
                    <a:pt x="f275"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1" name="Google Shape;187;p15">
              <a:extLst>
                <a:ext uri="{FF2B5EF4-FFF2-40B4-BE49-F238E27FC236}">
                  <a16:creationId xmlns:a16="http://schemas.microsoft.com/office/drawing/2014/main" id="{CDFD8183-5695-133B-0539-F4CB66EDEF03}"/>
                </a:ext>
              </a:extLst>
            </p:cNvPr>
            <p:cNvSpPr/>
            <p:nvPr/>
          </p:nvSpPr>
          <p:spPr>
            <a:xfrm>
              <a:off x="7540297" y="1653052"/>
              <a:ext cx="431075" cy="1334731"/>
            </a:xfrm>
            <a:custGeom>
              <a:avLst/>
              <a:gdLst>
                <a:gd name="f0" fmla="val 180"/>
                <a:gd name="f1" fmla="val w"/>
                <a:gd name="f2" fmla="val h"/>
                <a:gd name="f3" fmla="val 0"/>
                <a:gd name="f4" fmla="val 22884"/>
                <a:gd name="f5" fmla="val 70855"/>
                <a:gd name="f6" fmla="val 1236"/>
                <a:gd name="f7" fmla="val 1"/>
                <a:gd name="f8" fmla="val 742"/>
                <a:gd name="f9" fmla="val 68"/>
                <a:gd name="f10" fmla="val 225"/>
                <a:gd name="f11" fmla="val 719"/>
                <a:gd name="f12" fmla="val 2361"/>
                <a:gd name="f13" fmla="val 1461"/>
                <a:gd name="f14" fmla="val 4496"/>
                <a:gd name="f15" fmla="val 2226"/>
                <a:gd name="f16" fmla="val 6610"/>
                <a:gd name="f17" fmla="val 3012"/>
                <a:gd name="f18" fmla="val 8723"/>
                <a:gd name="f19" fmla="val 4586"/>
                <a:gd name="f20" fmla="val 12949"/>
                <a:gd name="f21" fmla="val 5373"/>
                <a:gd name="f22" fmla="val 15062"/>
                <a:gd name="f23" fmla="val 6114"/>
                <a:gd name="f24" fmla="val 17175"/>
                <a:gd name="f25" fmla="val 7868"/>
                <a:gd name="f26" fmla="val 22300"/>
                <a:gd name="f27" fmla="val 9576"/>
                <a:gd name="f28" fmla="val 27425"/>
                <a:gd name="f29" fmla="val 10408"/>
                <a:gd name="f30" fmla="val 30010"/>
                <a:gd name="f31" fmla="val 11240"/>
                <a:gd name="f32" fmla="val 32595"/>
                <a:gd name="f33" fmla="val 12049"/>
                <a:gd name="f34" fmla="val 35180"/>
                <a:gd name="f35" fmla="val 12836"/>
                <a:gd name="f36" fmla="val 37766"/>
                <a:gd name="f37" fmla="val 14319"/>
                <a:gd name="f38" fmla="val 42711"/>
                <a:gd name="f39" fmla="val 15061"/>
                <a:gd name="f40" fmla="val 45184"/>
                <a:gd name="f41" fmla="val 15758"/>
                <a:gd name="f42" fmla="val 47656"/>
                <a:gd name="f43" fmla="val 16455"/>
                <a:gd name="f44" fmla="val 50151"/>
                <a:gd name="f45" fmla="val 17129"/>
                <a:gd name="f46" fmla="val 52647"/>
                <a:gd name="f47" fmla="val 17759"/>
                <a:gd name="f48" fmla="val 55142"/>
                <a:gd name="f49" fmla="val 18388"/>
                <a:gd name="f50" fmla="val 57660"/>
                <a:gd name="f51" fmla="val 19152"/>
                <a:gd name="f52" fmla="val 60964"/>
                <a:gd name="f53" fmla="val 19939"/>
                <a:gd name="f54" fmla="val 64268"/>
                <a:gd name="f55" fmla="val 20344"/>
                <a:gd name="f56" fmla="val 65932"/>
                <a:gd name="f57" fmla="val 20771"/>
                <a:gd name="f58" fmla="val 67573"/>
                <a:gd name="f59" fmla="val 21220"/>
                <a:gd name="f60" fmla="val 69214"/>
                <a:gd name="f61" fmla="val 21670"/>
                <a:gd name="f62" fmla="val 70562"/>
                <a:gd name="f63" fmla="val 22434"/>
                <a:gd name="f64" fmla="val 68989"/>
                <a:gd name="f65" fmla="val 22007"/>
                <a:gd name="f66" fmla="val 67415"/>
                <a:gd name="f67" fmla="val 21602"/>
                <a:gd name="f68" fmla="val 65819"/>
                <a:gd name="f69" fmla="val 21198"/>
                <a:gd name="f70" fmla="val 64246"/>
                <a:gd name="f71" fmla="val 20456"/>
                <a:gd name="f72" fmla="val 61054"/>
                <a:gd name="f73" fmla="val 19692"/>
                <a:gd name="f74" fmla="val 57884"/>
                <a:gd name="f75" fmla="val 19062"/>
                <a:gd name="f76" fmla="val 55299"/>
                <a:gd name="f77" fmla="val 18410"/>
                <a:gd name="f78" fmla="val 52714"/>
                <a:gd name="f79" fmla="val 17736"/>
                <a:gd name="f80" fmla="val 50174"/>
                <a:gd name="f81" fmla="val 17017"/>
                <a:gd name="f82" fmla="val 47611"/>
                <a:gd name="f83" fmla="val 16297"/>
                <a:gd name="f84" fmla="val 45049"/>
                <a:gd name="f85" fmla="val 15556"/>
                <a:gd name="f86" fmla="val 42509"/>
                <a:gd name="f87" fmla="val 14027"/>
                <a:gd name="f88" fmla="val 37428"/>
                <a:gd name="f89" fmla="val 13263"/>
                <a:gd name="f90" fmla="val 34911"/>
                <a:gd name="f91" fmla="val 12476"/>
                <a:gd name="f92" fmla="val 32393"/>
                <a:gd name="f93" fmla="val 11689"/>
                <a:gd name="f94" fmla="val 29898"/>
                <a:gd name="f95" fmla="val 10880"/>
                <a:gd name="f96" fmla="val 27380"/>
                <a:gd name="f97" fmla="val 9216"/>
                <a:gd name="f98" fmla="val 22390"/>
                <a:gd name="f99" fmla="val 7508"/>
                <a:gd name="f100" fmla="val 17399"/>
                <a:gd name="f101" fmla="val 6721"/>
                <a:gd name="f102" fmla="val 15219"/>
                <a:gd name="f103" fmla="val 5935"/>
                <a:gd name="f104" fmla="val 13061"/>
                <a:gd name="f105" fmla="val 4316"/>
                <a:gd name="f106" fmla="val 3507"/>
                <a:gd name="f107" fmla="val 6542"/>
                <a:gd name="f108" fmla="val 2720"/>
                <a:gd name="f109" fmla="val 4362"/>
                <a:gd name="f110" fmla="val 1956"/>
                <a:gd name="f111" fmla="val 2181"/>
                <a:gd name="f112" fmla="*/ f1 1 22884"/>
                <a:gd name="f113" fmla="*/ f2 1 70855"/>
                <a:gd name="f114" fmla="val f3"/>
                <a:gd name="f115" fmla="val f4"/>
                <a:gd name="f116" fmla="val f5"/>
                <a:gd name="f117" fmla="+- f116 0 f114"/>
                <a:gd name="f118" fmla="+- f115 0 f114"/>
                <a:gd name="f119" fmla="*/ f118 1 22884"/>
                <a:gd name="f120" fmla="*/ f117 1 7085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22884" h="70855">
                  <a:moveTo>
                    <a:pt x="f6" y="f7"/>
                  </a:moveTo>
                  <a:lnTo>
                    <a:pt x="f8" y="f9"/>
                  </a:lnTo>
                  <a:lnTo>
                    <a:pt x="f10" y="f0"/>
                  </a:lnTo>
                  <a:lnTo>
                    <a:pt x="f3"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5"/>
                  </a:lnTo>
                  <a:lnTo>
                    <a:pt x="f4"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8"/>
                  </a:lnTo>
                  <a:lnTo>
                    <a:pt x="f106" y="f107"/>
                  </a:lnTo>
                  <a:lnTo>
                    <a:pt x="f108" y="f109"/>
                  </a:lnTo>
                  <a:lnTo>
                    <a:pt x="f110" y="f111"/>
                  </a:lnTo>
                  <a:lnTo>
                    <a:pt x="f6"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2" name="Google Shape;188;p15">
              <a:extLst>
                <a:ext uri="{FF2B5EF4-FFF2-40B4-BE49-F238E27FC236}">
                  <a16:creationId xmlns:a16="http://schemas.microsoft.com/office/drawing/2014/main" id="{5001FE93-65BC-71CD-227D-AA03D8895276}"/>
                </a:ext>
              </a:extLst>
            </p:cNvPr>
            <p:cNvSpPr/>
            <p:nvPr/>
          </p:nvSpPr>
          <p:spPr>
            <a:xfrm>
              <a:off x="7976439" y="2683315"/>
              <a:ext cx="58448" cy="150757"/>
            </a:xfrm>
            <a:custGeom>
              <a:avLst/>
              <a:gdLst>
                <a:gd name="f0" fmla="val 360"/>
                <a:gd name="f1" fmla="val w"/>
                <a:gd name="f2" fmla="val h"/>
                <a:gd name="f3" fmla="val 0"/>
                <a:gd name="f4" fmla="val 3103"/>
                <a:gd name="f5" fmla="val 8003"/>
                <a:gd name="f6" fmla="val 585"/>
                <a:gd name="f7" fmla="val 473"/>
                <a:gd name="f8" fmla="val 23"/>
                <a:gd name="f9" fmla="val 68"/>
                <a:gd name="f10" fmla="val 248"/>
                <a:gd name="f11" fmla="val 135"/>
                <a:gd name="f12" fmla="val 158"/>
                <a:gd name="f13" fmla="val 203"/>
                <a:gd name="f14" fmla="val 90"/>
                <a:gd name="f15" fmla="val 292"/>
                <a:gd name="f16" fmla="val 45"/>
                <a:gd name="f17" fmla="val 382"/>
                <a:gd name="f18" fmla="val 495"/>
                <a:gd name="f19" fmla="val 630"/>
                <a:gd name="f20" fmla="val 765"/>
                <a:gd name="f21" fmla="val 450"/>
                <a:gd name="f22" fmla="val 2473"/>
                <a:gd name="f23" fmla="val 877"/>
                <a:gd name="f24" fmla="val 4204"/>
                <a:gd name="f25" fmla="val 1102"/>
                <a:gd name="f26" fmla="val 5058"/>
                <a:gd name="f27" fmla="val 1349"/>
                <a:gd name="f28" fmla="val 5890"/>
                <a:gd name="f29" fmla="val 1596"/>
                <a:gd name="f30" fmla="val 6744"/>
                <a:gd name="f31" fmla="val 1889"/>
                <a:gd name="f32" fmla="val 7576"/>
                <a:gd name="f33" fmla="val 1934"/>
                <a:gd name="f34" fmla="val 7711"/>
                <a:gd name="f35" fmla="val 2024"/>
                <a:gd name="f36" fmla="val 7801"/>
                <a:gd name="f37" fmla="val 2114"/>
                <a:gd name="f38" fmla="val 7890"/>
                <a:gd name="f39" fmla="val 2203"/>
                <a:gd name="f40" fmla="val 7958"/>
                <a:gd name="f41" fmla="val 2316"/>
                <a:gd name="f42" fmla="val 7980"/>
                <a:gd name="f43" fmla="val 2451"/>
                <a:gd name="f44" fmla="val 2563"/>
                <a:gd name="f45" fmla="val 2675"/>
                <a:gd name="f46" fmla="val 2788"/>
                <a:gd name="f47" fmla="val 7935"/>
                <a:gd name="f48" fmla="val 2878"/>
                <a:gd name="f49" fmla="val 2968"/>
                <a:gd name="f50" fmla="val 3035"/>
                <a:gd name="f51" fmla="val 7733"/>
                <a:gd name="f52" fmla="val 3080"/>
                <a:gd name="f53" fmla="val 7621"/>
                <a:gd name="f54" fmla="val 7508"/>
                <a:gd name="f55" fmla="val 7396"/>
                <a:gd name="f56" fmla="val 7261"/>
                <a:gd name="f57" fmla="val 6407"/>
                <a:gd name="f58" fmla="val 2541"/>
                <a:gd name="f59" fmla="val 5575"/>
                <a:gd name="f60" fmla="val 2293"/>
                <a:gd name="f61" fmla="val 4721"/>
                <a:gd name="f62" fmla="val 2069"/>
                <a:gd name="f63" fmla="val 3867"/>
                <a:gd name="f64" fmla="val 1641"/>
                <a:gd name="f65" fmla="val 2158"/>
                <a:gd name="f66" fmla="val 1214"/>
                <a:gd name="f67" fmla="val 1169"/>
                <a:gd name="f68" fmla="val 315"/>
                <a:gd name="f69" fmla="val 1012"/>
                <a:gd name="f70" fmla="val 113"/>
                <a:gd name="f71" fmla="val 922"/>
                <a:gd name="f72" fmla="val 810"/>
                <a:gd name="f73" fmla="val 697"/>
                <a:gd name="f74" fmla="*/ f1 1 3103"/>
                <a:gd name="f75" fmla="*/ f2 1 8003"/>
                <a:gd name="f76" fmla="val f3"/>
                <a:gd name="f77" fmla="val f4"/>
                <a:gd name="f78" fmla="val f5"/>
                <a:gd name="f79" fmla="+- f78 0 f76"/>
                <a:gd name="f80" fmla="+- f77 0 f76"/>
                <a:gd name="f81" fmla="*/ f80 1 3103"/>
                <a:gd name="f82" fmla="*/ f79 1 800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3103" h="8003">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7"/>
                  </a:lnTo>
                  <a:lnTo>
                    <a:pt x="f48" y="f38"/>
                  </a:lnTo>
                  <a:lnTo>
                    <a:pt x="f49" y="f36"/>
                  </a:lnTo>
                  <a:lnTo>
                    <a:pt x="f50" y="f51"/>
                  </a:lnTo>
                  <a:lnTo>
                    <a:pt x="f52" y="f53"/>
                  </a:lnTo>
                  <a:lnTo>
                    <a:pt x="f4" y="f54"/>
                  </a:lnTo>
                  <a:lnTo>
                    <a:pt x="f4" y="f55"/>
                  </a:lnTo>
                  <a:lnTo>
                    <a:pt x="f52" y="f56"/>
                  </a:lnTo>
                  <a:lnTo>
                    <a:pt x="f46" y="f57"/>
                  </a:lnTo>
                  <a:lnTo>
                    <a:pt x="f58" y="f59"/>
                  </a:lnTo>
                  <a:lnTo>
                    <a:pt x="f60" y="f61"/>
                  </a:lnTo>
                  <a:lnTo>
                    <a:pt x="f62" y="f63"/>
                  </a:lnTo>
                  <a:lnTo>
                    <a:pt x="f64" y="f65"/>
                  </a:lnTo>
                  <a:lnTo>
                    <a:pt x="f66" y="f21"/>
                  </a:lnTo>
                  <a:lnTo>
                    <a:pt x="f67" y="f68"/>
                  </a:lnTo>
                  <a:lnTo>
                    <a:pt x="f25" y="f13"/>
                  </a:lnTo>
                  <a:lnTo>
                    <a:pt x="f69" y="f70"/>
                  </a:lnTo>
                  <a:lnTo>
                    <a:pt x="f71" y="f9"/>
                  </a:lnTo>
                  <a:lnTo>
                    <a:pt x="f72" y="f8"/>
                  </a:lnTo>
                  <a:lnTo>
                    <a:pt x="f73"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3" name="Google Shape;189;p15">
              <a:extLst>
                <a:ext uri="{FF2B5EF4-FFF2-40B4-BE49-F238E27FC236}">
                  <a16:creationId xmlns:a16="http://schemas.microsoft.com/office/drawing/2014/main" id="{5A52EC19-5747-8F82-2918-3F9D9095AA27}"/>
                </a:ext>
              </a:extLst>
            </p:cNvPr>
            <p:cNvSpPr/>
            <p:nvPr/>
          </p:nvSpPr>
          <p:spPr>
            <a:xfrm>
              <a:off x="7798158" y="2846764"/>
              <a:ext cx="49999" cy="104186"/>
            </a:xfrm>
            <a:custGeom>
              <a:avLst/>
              <a:gdLst>
                <a:gd name="f0" fmla="val w"/>
                <a:gd name="f1" fmla="val h"/>
                <a:gd name="f2" fmla="val 0"/>
                <a:gd name="f3" fmla="val 2654"/>
                <a:gd name="f4" fmla="val 5531"/>
                <a:gd name="f5" fmla="val 675"/>
                <a:gd name="f6" fmla="val 563"/>
                <a:gd name="f7" fmla="val 23"/>
                <a:gd name="f8" fmla="val 428"/>
                <a:gd name="f9" fmla="val 45"/>
                <a:gd name="f10" fmla="val 338"/>
                <a:gd name="f11" fmla="val 68"/>
                <a:gd name="f12" fmla="val 226"/>
                <a:gd name="f13" fmla="val 135"/>
                <a:gd name="f14" fmla="val 136"/>
                <a:gd name="f15" fmla="val 203"/>
                <a:gd name="f16" fmla="val 292"/>
                <a:gd name="f17" fmla="val 382"/>
                <a:gd name="f18" fmla="val 1"/>
                <a:gd name="f19" fmla="val 495"/>
                <a:gd name="f20" fmla="val 630"/>
                <a:gd name="f21" fmla="val 46"/>
                <a:gd name="f22" fmla="val 764"/>
                <a:gd name="f23" fmla="val 1843"/>
                <a:gd name="f24" fmla="val 788"/>
                <a:gd name="f25" fmla="val 2900"/>
                <a:gd name="f26" fmla="val 1125"/>
                <a:gd name="f27" fmla="val 4001"/>
                <a:gd name="f28" fmla="val 1439"/>
                <a:gd name="f29" fmla="val 5103"/>
                <a:gd name="f30" fmla="val 1484"/>
                <a:gd name="f31" fmla="val 5215"/>
                <a:gd name="f32" fmla="val 1552"/>
                <a:gd name="f33" fmla="val 5328"/>
                <a:gd name="f34" fmla="val 1642"/>
                <a:gd name="f35" fmla="val 5418"/>
                <a:gd name="f36" fmla="val 1732"/>
                <a:gd name="f37" fmla="val 5485"/>
                <a:gd name="f38" fmla="val 1844"/>
                <a:gd name="f39" fmla="val 5508"/>
                <a:gd name="f40" fmla="val 1956"/>
                <a:gd name="f41" fmla="val 5530"/>
                <a:gd name="f42" fmla="val 2069"/>
                <a:gd name="f43" fmla="val 2181"/>
                <a:gd name="f44" fmla="val 2294"/>
                <a:gd name="f45" fmla="val 5463"/>
                <a:gd name="f46" fmla="val 2384"/>
                <a:gd name="f47" fmla="val 2474"/>
                <a:gd name="f48" fmla="val 2563"/>
                <a:gd name="f49" fmla="val 5260"/>
                <a:gd name="f50" fmla="val 2608"/>
                <a:gd name="f51" fmla="val 5148"/>
                <a:gd name="f52" fmla="val 2653"/>
                <a:gd name="f53" fmla="val 5036"/>
                <a:gd name="f54" fmla="val 4901"/>
                <a:gd name="f55" fmla="val 2631"/>
                <a:gd name="f56" fmla="val 4766"/>
                <a:gd name="f57" fmla="val 2316"/>
                <a:gd name="f58" fmla="val 3664"/>
                <a:gd name="f59" fmla="val 1979"/>
                <a:gd name="f60" fmla="val 2585"/>
                <a:gd name="f61" fmla="val 1619"/>
                <a:gd name="f62" fmla="val 1506"/>
                <a:gd name="f63" fmla="val 1237"/>
                <a:gd name="f64" fmla="val 427"/>
                <a:gd name="f65" fmla="val 1170"/>
                <a:gd name="f66" fmla="val 1102"/>
                <a:gd name="f67" fmla="val 1012"/>
                <a:gd name="f68" fmla="val 113"/>
                <a:gd name="f69" fmla="val 900"/>
                <a:gd name="f70" fmla="*/ f0 1 2654"/>
                <a:gd name="f71" fmla="*/ f1 1 5531"/>
                <a:gd name="f72" fmla="val f2"/>
                <a:gd name="f73" fmla="val f3"/>
                <a:gd name="f74" fmla="val f4"/>
                <a:gd name="f75" fmla="+- f74 0 f72"/>
                <a:gd name="f76" fmla="+- f73 0 f72"/>
                <a:gd name="f77" fmla="*/ f76 1 2654"/>
                <a:gd name="f78" fmla="*/ f75 1 5531"/>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54" h="5531">
                  <a:moveTo>
                    <a:pt x="f5" y="f2"/>
                  </a:moveTo>
                  <a:lnTo>
                    <a:pt x="f6" y="f7"/>
                  </a:lnTo>
                  <a:lnTo>
                    <a:pt x="f8" y="f9"/>
                  </a:lnTo>
                  <a:lnTo>
                    <a:pt x="f10" y="f11"/>
                  </a:lnTo>
                  <a:lnTo>
                    <a:pt x="f12" y="f13"/>
                  </a:lnTo>
                  <a:lnTo>
                    <a:pt x="f14" y="f15"/>
                  </a:lnTo>
                  <a:lnTo>
                    <a:pt x="f11" y="f16"/>
                  </a:lnTo>
                  <a:lnTo>
                    <a:pt x="f7" y="f17"/>
                  </a:lnTo>
                  <a:lnTo>
                    <a:pt x="f18" y="f19"/>
                  </a:lnTo>
                  <a:lnTo>
                    <a:pt x="f18" y="f20"/>
                  </a:lnTo>
                  <a:lnTo>
                    <a:pt x="f21" y="f22"/>
                  </a:lnTo>
                  <a:lnTo>
                    <a:pt x="f8"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45"/>
                  </a:lnTo>
                  <a:lnTo>
                    <a:pt x="f46" y="f35"/>
                  </a:lnTo>
                  <a:lnTo>
                    <a:pt x="f47" y="f33"/>
                  </a:lnTo>
                  <a:lnTo>
                    <a:pt x="f48" y="f49"/>
                  </a:lnTo>
                  <a:lnTo>
                    <a:pt x="f50" y="f51"/>
                  </a:lnTo>
                  <a:lnTo>
                    <a:pt x="f52" y="f53"/>
                  </a:lnTo>
                  <a:lnTo>
                    <a:pt x="f52" y="f54"/>
                  </a:lnTo>
                  <a:lnTo>
                    <a:pt x="f55" y="f56"/>
                  </a:lnTo>
                  <a:lnTo>
                    <a:pt x="f57" y="f58"/>
                  </a:lnTo>
                  <a:lnTo>
                    <a:pt x="f59" y="f60"/>
                  </a:lnTo>
                  <a:lnTo>
                    <a:pt x="f61" y="f62"/>
                  </a:lnTo>
                  <a:lnTo>
                    <a:pt x="f63" y="f64"/>
                  </a:lnTo>
                  <a:lnTo>
                    <a:pt x="f65" y="f16"/>
                  </a:lnTo>
                  <a:lnTo>
                    <a:pt x="f66" y="f15"/>
                  </a:lnTo>
                  <a:lnTo>
                    <a:pt x="f67" y="f68"/>
                  </a:lnTo>
                  <a:lnTo>
                    <a:pt x="f69" y="f11"/>
                  </a:lnTo>
                  <a:lnTo>
                    <a:pt x="f24" y="f7"/>
                  </a:lnTo>
                  <a:lnTo>
                    <a:pt x="f5"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4" name="Google Shape;190;p15">
              <a:extLst>
                <a:ext uri="{FF2B5EF4-FFF2-40B4-BE49-F238E27FC236}">
                  <a16:creationId xmlns:a16="http://schemas.microsoft.com/office/drawing/2014/main" id="{2922998E-3274-91DC-C736-36ECB8B613FB}"/>
                </a:ext>
              </a:extLst>
            </p:cNvPr>
            <p:cNvSpPr/>
            <p:nvPr/>
          </p:nvSpPr>
          <p:spPr>
            <a:xfrm>
              <a:off x="7778270" y="2703643"/>
              <a:ext cx="28803" cy="49130"/>
            </a:xfrm>
            <a:custGeom>
              <a:avLst/>
              <a:gdLst>
                <a:gd name="f0" fmla="val 360"/>
                <a:gd name="f1" fmla="val 180"/>
                <a:gd name="f2" fmla="val w"/>
                <a:gd name="f3" fmla="val h"/>
                <a:gd name="f4" fmla="val 0"/>
                <a:gd name="f5" fmla="val 1529"/>
                <a:gd name="f6" fmla="val 2608"/>
                <a:gd name="f7" fmla="val 607"/>
                <a:gd name="f8" fmla="val 495"/>
                <a:gd name="f9" fmla="val 23"/>
                <a:gd name="f10" fmla="val 382"/>
                <a:gd name="f11" fmla="val 68"/>
                <a:gd name="f12" fmla="val 270"/>
                <a:gd name="f13" fmla="val 113"/>
                <a:gd name="f14" fmla="val 203"/>
                <a:gd name="f15" fmla="val 292"/>
                <a:gd name="f16" fmla="val 45"/>
                <a:gd name="f17" fmla="val 630"/>
                <a:gd name="f18" fmla="val 765"/>
                <a:gd name="f19" fmla="val 315"/>
                <a:gd name="f20" fmla="val 2158"/>
                <a:gd name="f21" fmla="val 2293"/>
                <a:gd name="f22" fmla="val 427"/>
                <a:gd name="f23" fmla="val 2406"/>
                <a:gd name="f24" fmla="val 517"/>
                <a:gd name="f25" fmla="val 2495"/>
                <a:gd name="f26" fmla="val 2563"/>
                <a:gd name="f27" fmla="val 720"/>
                <a:gd name="f28" fmla="val 2585"/>
                <a:gd name="f29" fmla="val 832"/>
                <a:gd name="f30" fmla="val 944"/>
                <a:gd name="f31" fmla="val 1057"/>
                <a:gd name="f32" fmla="val 1169"/>
                <a:gd name="f33" fmla="val 2540"/>
                <a:gd name="f34" fmla="val 1259"/>
                <a:gd name="f35" fmla="val 1349"/>
                <a:gd name="f36" fmla="val 1439"/>
                <a:gd name="f37" fmla="val 2316"/>
                <a:gd name="f38" fmla="val 1484"/>
                <a:gd name="f39" fmla="val 2226"/>
                <a:gd name="f40" fmla="val 2113"/>
                <a:gd name="f41" fmla="val 1978"/>
                <a:gd name="f42" fmla="val 1844"/>
                <a:gd name="f43" fmla="val 1214"/>
                <a:gd name="f44" fmla="val 450"/>
                <a:gd name="f45" fmla="val 1102"/>
                <a:gd name="f46" fmla="val 1012"/>
                <a:gd name="f47" fmla="val 922"/>
                <a:gd name="f48" fmla="*/ f2 1 1529"/>
                <a:gd name="f49" fmla="*/ f3 1 2608"/>
                <a:gd name="f50" fmla="val f4"/>
                <a:gd name="f51" fmla="val f5"/>
                <a:gd name="f52" fmla="val f6"/>
                <a:gd name="f53" fmla="+- f52 0 f50"/>
                <a:gd name="f54" fmla="+- f51 0 f50"/>
                <a:gd name="f55" fmla="*/ f54 1 1529"/>
                <a:gd name="f56" fmla="*/ f53 1 260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529" h="2608">
                  <a:moveTo>
                    <a:pt x="f7" y="f4"/>
                  </a:moveTo>
                  <a:lnTo>
                    <a:pt x="f8" y="f9"/>
                  </a:lnTo>
                  <a:lnTo>
                    <a:pt x="f10" y="f11"/>
                  </a:lnTo>
                  <a:lnTo>
                    <a:pt x="f12" y="f13"/>
                  </a:lnTo>
                  <a:lnTo>
                    <a:pt x="f1" y="f14"/>
                  </a:lnTo>
                  <a:lnTo>
                    <a:pt x="f13" y="f15"/>
                  </a:lnTo>
                  <a:lnTo>
                    <a:pt x="f16" y="f10"/>
                  </a:lnTo>
                  <a:lnTo>
                    <a:pt x="f4" y="f8"/>
                  </a:lnTo>
                  <a:lnTo>
                    <a:pt x="f4" y="f17"/>
                  </a:lnTo>
                  <a:lnTo>
                    <a:pt x="f9" y="f18"/>
                  </a:lnTo>
                  <a:lnTo>
                    <a:pt x="f19" y="f20"/>
                  </a:lnTo>
                  <a:lnTo>
                    <a:pt x="f0" y="f21"/>
                  </a:lnTo>
                  <a:lnTo>
                    <a:pt x="f22" y="f23"/>
                  </a:lnTo>
                  <a:lnTo>
                    <a:pt x="f24" y="f25"/>
                  </a:lnTo>
                  <a:lnTo>
                    <a:pt x="f7" y="f26"/>
                  </a:lnTo>
                  <a:lnTo>
                    <a:pt x="f27" y="f28"/>
                  </a:lnTo>
                  <a:lnTo>
                    <a:pt x="f29" y="f6"/>
                  </a:lnTo>
                  <a:lnTo>
                    <a:pt x="f30" y="f6"/>
                  </a:lnTo>
                  <a:lnTo>
                    <a:pt x="f31" y="f28"/>
                  </a:lnTo>
                  <a:lnTo>
                    <a:pt x="f32" y="f33"/>
                  </a:lnTo>
                  <a:lnTo>
                    <a:pt x="f34" y="f25"/>
                  </a:lnTo>
                  <a:lnTo>
                    <a:pt x="f35" y="f23"/>
                  </a:lnTo>
                  <a:lnTo>
                    <a:pt x="f36" y="f37"/>
                  </a:lnTo>
                  <a:lnTo>
                    <a:pt x="f38" y="f39"/>
                  </a:lnTo>
                  <a:lnTo>
                    <a:pt x="f5" y="f40"/>
                  </a:lnTo>
                  <a:lnTo>
                    <a:pt x="f5" y="f41"/>
                  </a:lnTo>
                  <a:lnTo>
                    <a:pt x="f5" y="f42"/>
                  </a:lnTo>
                  <a:lnTo>
                    <a:pt x="f43" y="f44"/>
                  </a:lnTo>
                  <a:lnTo>
                    <a:pt x="f32" y="f19"/>
                  </a:lnTo>
                  <a:lnTo>
                    <a:pt x="f45" y="f14"/>
                  </a:lnTo>
                  <a:lnTo>
                    <a:pt x="f46" y="f13"/>
                  </a:lnTo>
                  <a:lnTo>
                    <a:pt x="f47" y="f11"/>
                  </a:lnTo>
                  <a:lnTo>
                    <a:pt x="f29" y="f9"/>
                  </a:lnTo>
                  <a:lnTo>
                    <a:pt x="f2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5" name="Google Shape;191;p15">
              <a:extLst>
                <a:ext uri="{FF2B5EF4-FFF2-40B4-BE49-F238E27FC236}">
                  <a16:creationId xmlns:a16="http://schemas.microsoft.com/office/drawing/2014/main" id="{E660C191-E501-5F07-802C-63C9A6807255}"/>
                </a:ext>
              </a:extLst>
            </p:cNvPr>
            <p:cNvSpPr/>
            <p:nvPr/>
          </p:nvSpPr>
          <p:spPr>
            <a:xfrm>
              <a:off x="7824831" y="2794250"/>
              <a:ext cx="52541" cy="119018"/>
            </a:xfrm>
            <a:custGeom>
              <a:avLst/>
              <a:gdLst>
                <a:gd name="f0" fmla="val w"/>
                <a:gd name="f1" fmla="val h"/>
                <a:gd name="f2" fmla="val 0"/>
                <a:gd name="f3" fmla="val 2789"/>
                <a:gd name="f4" fmla="val 6318"/>
                <a:gd name="f5" fmla="val 563"/>
                <a:gd name="f6" fmla="val 1"/>
                <a:gd name="f7" fmla="val 451"/>
                <a:gd name="f8" fmla="val 23"/>
                <a:gd name="f9" fmla="val 338"/>
                <a:gd name="f10" fmla="val 68"/>
                <a:gd name="f11" fmla="val 226"/>
                <a:gd name="f12" fmla="val 113"/>
                <a:gd name="f13" fmla="val 158"/>
                <a:gd name="f14" fmla="val 203"/>
                <a:gd name="f15" fmla="val 271"/>
                <a:gd name="f16" fmla="val 383"/>
                <a:gd name="f17" fmla="val 495"/>
                <a:gd name="f18" fmla="val 630"/>
                <a:gd name="f19" fmla="val 765"/>
                <a:gd name="f20" fmla="val 428"/>
                <a:gd name="f21" fmla="val 2046"/>
                <a:gd name="f22" fmla="val 833"/>
                <a:gd name="f23" fmla="val 3305"/>
                <a:gd name="f24" fmla="val 1215"/>
                <a:gd name="f25" fmla="val 4587"/>
                <a:gd name="f26" fmla="val 1395"/>
                <a:gd name="f27" fmla="val 5216"/>
                <a:gd name="f28" fmla="val 1575"/>
                <a:gd name="f29" fmla="val 5868"/>
                <a:gd name="f30" fmla="val 1619"/>
                <a:gd name="f31" fmla="val 6003"/>
                <a:gd name="f32" fmla="val 1687"/>
                <a:gd name="f33" fmla="val 6115"/>
                <a:gd name="f34" fmla="val 1754"/>
                <a:gd name="f35" fmla="val 6183"/>
                <a:gd name="f36" fmla="val 1867"/>
                <a:gd name="f37" fmla="val 6250"/>
                <a:gd name="f38" fmla="val 1979"/>
                <a:gd name="f39" fmla="val 6295"/>
                <a:gd name="f40" fmla="val 2069"/>
                <a:gd name="f41" fmla="val 6317"/>
                <a:gd name="f42" fmla="val 2204"/>
                <a:gd name="f43" fmla="val 2316"/>
                <a:gd name="f44" fmla="val 2406"/>
                <a:gd name="f45" fmla="val 2519"/>
                <a:gd name="f46" fmla="val 2609"/>
                <a:gd name="f47" fmla="val 2676"/>
                <a:gd name="f48" fmla="val 6025"/>
                <a:gd name="f49" fmla="val 2743"/>
                <a:gd name="f50" fmla="val 5935"/>
                <a:gd name="f51" fmla="val 2766"/>
                <a:gd name="f52" fmla="val 5800"/>
                <a:gd name="f53" fmla="val 2788"/>
                <a:gd name="f54" fmla="val 5688"/>
                <a:gd name="f55" fmla="val 5531"/>
                <a:gd name="f56" fmla="val 2586"/>
                <a:gd name="f57" fmla="val 4901"/>
                <a:gd name="f58" fmla="val 4249"/>
                <a:gd name="f59" fmla="val 2024"/>
                <a:gd name="f60" fmla="val 2968"/>
                <a:gd name="f61" fmla="val 1709"/>
                <a:gd name="f62" fmla="val 1170"/>
                <a:gd name="f63" fmla="val 293"/>
                <a:gd name="f64" fmla="val 1080"/>
                <a:gd name="f65" fmla="val 990"/>
                <a:gd name="f66" fmla="val 900"/>
                <a:gd name="f67" fmla="val 46"/>
                <a:gd name="f68" fmla="val 788"/>
                <a:gd name="f69" fmla="val 675"/>
                <a:gd name="f70" fmla="*/ f0 1 2789"/>
                <a:gd name="f71" fmla="*/ f1 1 6318"/>
                <a:gd name="f72" fmla="val f2"/>
                <a:gd name="f73" fmla="val f3"/>
                <a:gd name="f74" fmla="val f4"/>
                <a:gd name="f75" fmla="+- f74 0 f72"/>
                <a:gd name="f76" fmla="+- f73 0 f72"/>
                <a:gd name="f77" fmla="*/ f76 1 2789"/>
                <a:gd name="f78" fmla="*/ f75 1 6318"/>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789" h="6318">
                  <a:moveTo>
                    <a:pt x="f5" y="f6"/>
                  </a:moveTo>
                  <a:lnTo>
                    <a:pt x="f7" y="f8"/>
                  </a:lnTo>
                  <a:lnTo>
                    <a:pt x="f9" y="f10"/>
                  </a:lnTo>
                  <a:lnTo>
                    <a:pt x="f11" y="f12"/>
                  </a:lnTo>
                  <a:lnTo>
                    <a:pt x="f13" y="f14"/>
                  </a:lnTo>
                  <a:lnTo>
                    <a:pt x="f10" y="f15"/>
                  </a:lnTo>
                  <a:lnTo>
                    <a:pt x="f8" y="f16"/>
                  </a:lnTo>
                  <a:lnTo>
                    <a:pt x="f6" y="f17"/>
                  </a:lnTo>
                  <a:lnTo>
                    <a:pt x="f6"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37"/>
                  </a:lnTo>
                  <a:lnTo>
                    <a:pt x="f45" y="f35"/>
                  </a:lnTo>
                  <a:lnTo>
                    <a:pt x="f46" y="f33"/>
                  </a:lnTo>
                  <a:lnTo>
                    <a:pt x="f47" y="f48"/>
                  </a:lnTo>
                  <a:lnTo>
                    <a:pt x="f49" y="f50"/>
                  </a:lnTo>
                  <a:lnTo>
                    <a:pt x="f51" y="f52"/>
                  </a:lnTo>
                  <a:lnTo>
                    <a:pt x="f53" y="f54"/>
                  </a:lnTo>
                  <a:lnTo>
                    <a:pt x="f51" y="f55"/>
                  </a:lnTo>
                  <a:lnTo>
                    <a:pt x="f56" y="f57"/>
                  </a:lnTo>
                  <a:lnTo>
                    <a:pt x="f44" y="f58"/>
                  </a:lnTo>
                  <a:lnTo>
                    <a:pt x="f59" y="f60"/>
                  </a:lnTo>
                  <a:lnTo>
                    <a:pt x="f30" y="f61"/>
                  </a:lnTo>
                  <a:lnTo>
                    <a:pt x="f24" y="f20"/>
                  </a:lnTo>
                  <a:lnTo>
                    <a:pt x="f62" y="f63"/>
                  </a:lnTo>
                  <a:lnTo>
                    <a:pt x="f64" y="f14"/>
                  </a:lnTo>
                  <a:lnTo>
                    <a:pt x="f65" y="f12"/>
                  </a:lnTo>
                  <a:lnTo>
                    <a:pt x="f66" y="f67"/>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6" name="Google Shape;192;p15">
              <a:extLst>
                <a:ext uri="{FF2B5EF4-FFF2-40B4-BE49-F238E27FC236}">
                  <a16:creationId xmlns:a16="http://schemas.microsoft.com/office/drawing/2014/main" id="{B90D2A6C-A0CF-2936-E9BE-CEF171AAC1F4}"/>
                </a:ext>
              </a:extLst>
            </p:cNvPr>
            <p:cNvSpPr/>
            <p:nvPr/>
          </p:nvSpPr>
          <p:spPr>
            <a:xfrm>
              <a:off x="7743120" y="2482605"/>
              <a:ext cx="55065" cy="107560"/>
            </a:xfrm>
            <a:custGeom>
              <a:avLst/>
              <a:gdLst>
                <a:gd name="f0" fmla="val 180"/>
                <a:gd name="f1" fmla="val w"/>
                <a:gd name="f2" fmla="val h"/>
                <a:gd name="f3" fmla="val 0"/>
                <a:gd name="f4" fmla="val 2923"/>
                <a:gd name="f5" fmla="val 5710"/>
                <a:gd name="f6" fmla="val 540"/>
                <a:gd name="f7" fmla="val 428"/>
                <a:gd name="f8" fmla="val 23"/>
                <a:gd name="f9" fmla="val 315"/>
                <a:gd name="f10" fmla="val 68"/>
                <a:gd name="f11" fmla="val 225"/>
                <a:gd name="f12" fmla="val 113"/>
                <a:gd name="f13" fmla="val 135"/>
                <a:gd name="f14" fmla="val 270"/>
                <a:gd name="f15" fmla="val 382"/>
                <a:gd name="f16" fmla="val 1"/>
                <a:gd name="f17" fmla="val 495"/>
                <a:gd name="f18" fmla="val 607"/>
                <a:gd name="f19" fmla="val 742"/>
                <a:gd name="f20" fmla="val 1911"/>
                <a:gd name="f21" fmla="val 855"/>
                <a:gd name="f22" fmla="val 3080"/>
                <a:gd name="f23" fmla="val 1304"/>
                <a:gd name="f24" fmla="val 4249"/>
                <a:gd name="f25" fmla="val 1799"/>
                <a:gd name="f26" fmla="val 5373"/>
                <a:gd name="f27" fmla="val 1866"/>
                <a:gd name="f28" fmla="val 5508"/>
                <a:gd name="f29" fmla="val 1934"/>
                <a:gd name="f30" fmla="val 5597"/>
                <a:gd name="f31" fmla="val 2046"/>
                <a:gd name="f32" fmla="val 5665"/>
                <a:gd name="f33" fmla="val 2136"/>
                <a:gd name="f34" fmla="val 5687"/>
                <a:gd name="f35" fmla="val 2248"/>
                <a:gd name="f36" fmla="val 2361"/>
                <a:gd name="f37" fmla="val 2473"/>
                <a:gd name="f38" fmla="val 2563"/>
                <a:gd name="f39" fmla="val 5620"/>
                <a:gd name="f40" fmla="val 2653"/>
                <a:gd name="f41" fmla="val 5553"/>
                <a:gd name="f42" fmla="val 2743"/>
                <a:gd name="f43" fmla="val 5463"/>
                <a:gd name="f44" fmla="val 2810"/>
                <a:gd name="f45" fmla="val 2878"/>
                <a:gd name="f46" fmla="val 5260"/>
                <a:gd name="f47" fmla="val 2900"/>
                <a:gd name="f48" fmla="val 5148"/>
                <a:gd name="f49" fmla="val 5013"/>
                <a:gd name="f50" fmla="val 4901"/>
                <a:gd name="f51" fmla="val 2855"/>
                <a:gd name="f52" fmla="val 4766"/>
                <a:gd name="f53" fmla="val 2406"/>
                <a:gd name="f54" fmla="val 3687"/>
                <a:gd name="f55" fmla="val 2001"/>
                <a:gd name="f56" fmla="val 2608"/>
                <a:gd name="f57" fmla="val 1597"/>
                <a:gd name="f58" fmla="val 1506"/>
                <a:gd name="f59" fmla="val 1214"/>
                <a:gd name="f60" fmla="val 427"/>
                <a:gd name="f61" fmla="val 1169"/>
                <a:gd name="f62" fmla="val 292"/>
                <a:gd name="f63" fmla="val 1080"/>
                <a:gd name="f64" fmla="val 990"/>
                <a:gd name="f65" fmla="val 877"/>
                <a:gd name="f66" fmla="val 45"/>
                <a:gd name="f67" fmla="val 765"/>
                <a:gd name="f68" fmla="*/ f1 1 2923"/>
                <a:gd name="f69" fmla="*/ f2 1 5710"/>
                <a:gd name="f70" fmla="val f3"/>
                <a:gd name="f71" fmla="val f4"/>
                <a:gd name="f72" fmla="val f5"/>
                <a:gd name="f73" fmla="+- f72 0 f70"/>
                <a:gd name="f74" fmla="+- f71 0 f70"/>
                <a:gd name="f75" fmla="*/ f74 1 2923"/>
                <a:gd name="f76" fmla="*/ f73 1 571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923" h="5710">
                  <a:moveTo>
                    <a:pt x="f6" y="f3"/>
                  </a:moveTo>
                  <a:lnTo>
                    <a:pt x="f7" y="f8"/>
                  </a:lnTo>
                  <a:lnTo>
                    <a:pt x="f9" y="f10"/>
                  </a:lnTo>
                  <a:lnTo>
                    <a:pt x="f11" y="f12"/>
                  </a:lnTo>
                  <a:lnTo>
                    <a:pt x="f13" y="f0"/>
                  </a:lnTo>
                  <a:lnTo>
                    <a:pt x="f10" y="f14"/>
                  </a:lnTo>
                  <a:lnTo>
                    <a:pt x="f8" y="f15"/>
                  </a:lnTo>
                  <a:lnTo>
                    <a:pt x="f16" y="f17"/>
                  </a:lnTo>
                  <a:lnTo>
                    <a:pt x="f16" y="f18"/>
                  </a:lnTo>
                  <a:lnTo>
                    <a:pt x="f8" y="f19"/>
                  </a:lnTo>
                  <a:lnTo>
                    <a:pt x="f7" y="f20"/>
                  </a:lnTo>
                  <a:lnTo>
                    <a:pt x="f21" y="f22"/>
                  </a:lnTo>
                  <a:lnTo>
                    <a:pt x="f23" y="f24"/>
                  </a:lnTo>
                  <a:lnTo>
                    <a:pt x="f25" y="f26"/>
                  </a:lnTo>
                  <a:lnTo>
                    <a:pt x="f27" y="f28"/>
                  </a:lnTo>
                  <a:lnTo>
                    <a:pt x="f29" y="f30"/>
                  </a:lnTo>
                  <a:lnTo>
                    <a:pt x="f31" y="f32"/>
                  </a:lnTo>
                  <a:lnTo>
                    <a:pt x="f33" y="f34"/>
                  </a:lnTo>
                  <a:lnTo>
                    <a:pt x="f35" y="f5"/>
                  </a:lnTo>
                  <a:lnTo>
                    <a:pt x="f36" y="f34"/>
                  </a:lnTo>
                  <a:lnTo>
                    <a:pt x="f37" y="f32"/>
                  </a:lnTo>
                  <a:lnTo>
                    <a:pt x="f38" y="f39"/>
                  </a:lnTo>
                  <a:lnTo>
                    <a:pt x="f40" y="f41"/>
                  </a:lnTo>
                  <a:lnTo>
                    <a:pt x="f42" y="f43"/>
                  </a:lnTo>
                  <a:lnTo>
                    <a:pt x="f44" y="f26"/>
                  </a:lnTo>
                  <a:lnTo>
                    <a:pt x="f45" y="f46"/>
                  </a:lnTo>
                  <a:lnTo>
                    <a:pt x="f47" y="f48"/>
                  </a:lnTo>
                  <a:lnTo>
                    <a:pt x="f4" y="f49"/>
                  </a:lnTo>
                  <a:lnTo>
                    <a:pt x="f47" y="f50"/>
                  </a:lnTo>
                  <a:lnTo>
                    <a:pt x="f51" y="f52"/>
                  </a:lnTo>
                  <a:lnTo>
                    <a:pt x="f53" y="f54"/>
                  </a:lnTo>
                  <a:lnTo>
                    <a:pt x="f55" y="f56"/>
                  </a:lnTo>
                  <a:lnTo>
                    <a:pt x="f57" y="f58"/>
                  </a:lnTo>
                  <a:lnTo>
                    <a:pt x="f59" y="f60"/>
                  </a:lnTo>
                  <a:lnTo>
                    <a:pt x="f61" y="f62"/>
                  </a:lnTo>
                  <a:lnTo>
                    <a:pt x="f63" y="f0"/>
                  </a:lnTo>
                  <a:lnTo>
                    <a:pt x="f64" y="f12"/>
                  </a:lnTo>
                  <a:lnTo>
                    <a:pt x="f65" y="f66"/>
                  </a:lnTo>
                  <a:lnTo>
                    <a:pt x="f67"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7" name="Google Shape;193;p15">
              <a:extLst>
                <a:ext uri="{FF2B5EF4-FFF2-40B4-BE49-F238E27FC236}">
                  <a16:creationId xmlns:a16="http://schemas.microsoft.com/office/drawing/2014/main" id="{509D90C4-22DD-DE09-28CE-A4C5599A3C58}"/>
                </a:ext>
              </a:extLst>
            </p:cNvPr>
            <p:cNvSpPr/>
            <p:nvPr/>
          </p:nvSpPr>
          <p:spPr>
            <a:xfrm>
              <a:off x="7813831" y="2146800"/>
              <a:ext cx="55065" cy="101214"/>
            </a:xfrm>
            <a:custGeom>
              <a:avLst/>
              <a:gdLst>
                <a:gd name="f0" fmla="val 360"/>
                <a:gd name="f1" fmla="val 180"/>
                <a:gd name="f2" fmla="val w"/>
                <a:gd name="f3" fmla="val h"/>
                <a:gd name="f4" fmla="val 0"/>
                <a:gd name="f5" fmla="val 2923"/>
                <a:gd name="f6" fmla="val 5373"/>
                <a:gd name="f7" fmla="val 630"/>
                <a:gd name="f8" fmla="val 518"/>
                <a:gd name="f9" fmla="val 23"/>
                <a:gd name="f10" fmla="val 405"/>
                <a:gd name="f11" fmla="val 45"/>
                <a:gd name="f12" fmla="val 315"/>
                <a:gd name="f13" fmla="val 90"/>
                <a:gd name="f14" fmla="val 225"/>
                <a:gd name="f15" fmla="val 158"/>
                <a:gd name="f16" fmla="val 135"/>
                <a:gd name="f17" fmla="val 248"/>
                <a:gd name="f18" fmla="val 68"/>
                <a:gd name="f19" fmla="val 337"/>
                <a:gd name="f20" fmla="val 427"/>
                <a:gd name="f21" fmla="val 1"/>
                <a:gd name="f22" fmla="val 540"/>
                <a:gd name="f23" fmla="val 652"/>
                <a:gd name="f24" fmla="val 787"/>
                <a:gd name="f25" fmla="val 922"/>
                <a:gd name="f26" fmla="val 1394"/>
                <a:gd name="f27" fmla="val 585"/>
                <a:gd name="f28" fmla="val 1889"/>
                <a:gd name="f29" fmla="val 810"/>
                <a:gd name="f30" fmla="val 2383"/>
                <a:gd name="f31" fmla="val 990"/>
                <a:gd name="f32" fmla="val 2900"/>
                <a:gd name="f33" fmla="val 1349"/>
                <a:gd name="f34" fmla="val 3912"/>
                <a:gd name="f35" fmla="val 1686"/>
                <a:gd name="f36" fmla="val 4946"/>
                <a:gd name="f37" fmla="val 1754"/>
                <a:gd name="f38" fmla="val 5081"/>
                <a:gd name="f39" fmla="val 1821"/>
                <a:gd name="f40" fmla="val 5193"/>
                <a:gd name="f41" fmla="val 1911"/>
                <a:gd name="f42" fmla="val 5260"/>
                <a:gd name="f43" fmla="val 2024"/>
                <a:gd name="f44" fmla="val 5328"/>
                <a:gd name="f45" fmla="val 2136"/>
                <a:gd name="f46" fmla="val 5350"/>
                <a:gd name="f47" fmla="val 2248"/>
                <a:gd name="f48" fmla="val 2361"/>
                <a:gd name="f49" fmla="val 2473"/>
                <a:gd name="f50" fmla="val 2586"/>
                <a:gd name="f51" fmla="val 5305"/>
                <a:gd name="f52" fmla="val 2698"/>
                <a:gd name="f53" fmla="val 2765"/>
                <a:gd name="f54" fmla="val 2855"/>
                <a:gd name="f55" fmla="val 5103"/>
                <a:gd name="f56" fmla="val 4991"/>
                <a:gd name="f57" fmla="val 4878"/>
                <a:gd name="f58" fmla="val 4766"/>
                <a:gd name="f59" fmla="val 2878"/>
                <a:gd name="f60" fmla="val 4631"/>
                <a:gd name="f61" fmla="val 1844"/>
                <a:gd name="f62" fmla="val 1731"/>
                <a:gd name="f63" fmla="val 1507"/>
                <a:gd name="f64" fmla="val 944"/>
                <a:gd name="f65" fmla="val 832"/>
                <a:gd name="f66" fmla="val 1484"/>
                <a:gd name="f67" fmla="val 720"/>
                <a:gd name="f68" fmla="val 1417"/>
                <a:gd name="f69" fmla="val 1327"/>
                <a:gd name="f70" fmla="val 472"/>
                <a:gd name="f71" fmla="val 1169"/>
                <a:gd name="f72" fmla="val 292"/>
                <a:gd name="f73" fmla="val 1080"/>
                <a:gd name="f74" fmla="val 967"/>
                <a:gd name="f75" fmla="val 877"/>
                <a:gd name="f76" fmla="val 765"/>
                <a:gd name="f77" fmla="*/ f2 1 2923"/>
                <a:gd name="f78" fmla="*/ f3 1 5373"/>
                <a:gd name="f79" fmla="val f4"/>
                <a:gd name="f80" fmla="val f5"/>
                <a:gd name="f81" fmla="val f6"/>
                <a:gd name="f82" fmla="+- f81 0 f79"/>
                <a:gd name="f83" fmla="+- f80 0 f79"/>
                <a:gd name="f84" fmla="*/ f83 1 2923"/>
                <a:gd name="f85" fmla="*/ f82 1 5373"/>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923" h="5373">
                  <a:moveTo>
                    <a:pt x="f7" y="f4"/>
                  </a:moveTo>
                  <a:lnTo>
                    <a:pt x="f8" y="f9"/>
                  </a:lnTo>
                  <a:lnTo>
                    <a:pt x="f10" y="f11"/>
                  </a:lnTo>
                  <a:lnTo>
                    <a:pt x="f12" y="f13"/>
                  </a:lnTo>
                  <a:lnTo>
                    <a:pt x="f14" y="f15"/>
                  </a:lnTo>
                  <a:lnTo>
                    <a:pt x="f16" y="f17"/>
                  </a:lnTo>
                  <a:lnTo>
                    <a:pt x="f18" y="f19"/>
                  </a:lnTo>
                  <a:lnTo>
                    <a:pt x="f9" y="f20"/>
                  </a:lnTo>
                  <a:lnTo>
                    <a:pt x="f21" y="f22"/>
                  </a:lnTo>
                  <a:lnTo>
                    <a:pt x="f21" y="f23"/>
                  </a:lnTo>
                  <a:lnTo>
                    <a:pt x="f9" y="f24"/>
                  </a:lnTo>
                  <a:lnTo>
                    <a:pt x="f13" y="f25"/>
                  </a:lnTo>
                  <a:lnTo>
                    <a:pt x="f0"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6"/>
                  </a:lnTo>
                  <a:lnTo>
                    <a:pt x="f48" y="f6"/>
                  </a:lnTo>
                  <a:lnTo>
                    <a:pt x="f49" y="f46"/>
                  </a:lnTo>
                  <a:lnTo>
                    <a:pt x="f50" y="f51"/>
                  </a:lnTo>
                  <a:lnTo>
                    <a:pt x="f52" y="f42"/>
                  </a:lnTo>
                  <a:lnTo>
                    <a:pt x="f53" y="f40"/>
                  </a:lnTo>
                  <a:lnTo>
                    <a:pt x="f54" y="f55"/>
                  </a:lnTo>
                  <a:lnTo>
                    <a:pt x="f32" y="f56"/>
                  </a:lnTo>
                  <a:lnTo>
                    <a:pt x="f5" y="f57"/>
                  </a:lnTo>
                  <a:lnTo>
                    <a:pt x="f5" y="f58"/>
                  </a:lnTo>
                  <a:lnTo>
                    <a:pt x="f59" y="f60"/>
                  </a:lnTo>
                  <a:lnTo>
                    <a:pt x="f47" y="f53"/>
                  </a:lnTo>
                  <a:lnTo>
                    <a:pt x="f41" y="f61"/>
                  </a:lnTo>
                  <a:lnTo>
                    <a:pt x="f62" y="f26"/>
                  </a:lnTo>
                  <a:lnTo>
                    <a:pt x="f63" y="f64"/>
                  </a:lnTo>
                  <a:lnTo>
                    <a:pt x="f63" y="f65"/>
                  </a:lnTo>
                  <a:lnTo>
                    <a:pt x="f66" y="f67"/>
                  </a:lnTo>
                  <a:lnTo>
                    <a:pt x="f68" y="f27"/>
                  </a:lnTo>
                  <a:lnTo>
                    <a:pt x="f69" y="f70"/>
                  </a:lnTo>
                  <a:lnTo>
                    <a:pt x="f71" y="f72"/>
                  </a:lnTo>
                  <a:lnTo>
                    <a:pt x="f73" y="f1"/>
                  </a:lnTo>
                  <a:lnTo>
                    <a:pt x="f74" y="f13"/>
                  </a:lnTo>
                  <a:lnTo>
                    <a:pt x="f75" y="f11"/>
                  </a:lnTo>
                  <a:lnTo>
                    <a:pt x="f7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8" name="Google Shape;194;p15">
              <a:extLst>
                <a:ext uri="{FF2B5EF4-FFF2-40B4-BE49-F238E27FC236}">
                  <a16:creationId xmlns:a16="http://schemas.microsoft.com/office/drawing/2014/main" id="{4A435330-74BA-B540-132F-CB45BED26E4F}"/>
                </a:ext>
              </a:extLst>
            </p:cNvPr>
            <p:cNvSpPr/>
            <p:nvPr/>
          </p:nvSpPr>
          <p:spPr>
            <a:xfrm>
              <a:off x="7930289" y="2522408"/>
              <a:ext cx="46588" cy="84280"/>
            </a:xfrm>
            <a:custGeom>
              <a:avLst/>
              <a:gdLst>
                <a:gd name="f0" fmla="val 360"/>
                <a:gd name="f1" fmla="val 180"/>
                <a:gd name="f2" fmla="val w"/>
                <a:gd name="f3" fmla="val h"/>
                <a:gd name="f4" fmla="val 0"/>
                <a:gd name="f5" fmla="val 2473"/>
                <a:gd name="f6" fmla="val 4474"/>
                <a:gd name="f7" fmla="val 562"/>
                <a:gd name="f8" fmla="val 450"/>
                <a:gd name="f9" fmla="val 45"/>
                <a:gd name="f10" fmla="val 90"/>
                <a:gd name="f11" fmla="val 270"/>
                <a:gd name="f12" fmla="val 158"/>
                <a:gd name="f13" fmla="val 247"/>
                <a:gd name="f14" fmla="val 113"/>
                <a:gd name="f15" fmla="val 337"/>
                <a:gd name="f16" fmla="val 23"/>
                <a:gd name="f17" fmla="val 675"/>
                <a:gd name="f18" fmla="val 809"/>
                <a:gd name="f19" fmla="val 944"/>
                <a:gd name="f20" fmla="val 1709"/>
                <a:gd name="f21" fmla="val 2495"/>
                <a:gd name="f22" fmla="val 1237"/>
                <a:gd name="f23" fmla="val 4046"/>
                <a:gd name="f24" fmla="val 1304"/>
                <a:gd name="f25" fmla="val 4181"/>
                <a:gd name="f26" fmla="val 1371"/>
                <a:gd name="f27" fmla="val 4271"/>
                <a:gd name="f28" fmla="val 1461"/>
                <a:gd name="f29" fmla="val 4361"/>
                <a:gd name="f30" fmla="val 1574"/>
                <a:gd name="f31" fmla="val 4406"/>
                <a:gd name="f32" fmla="val 1686"/>
                <a:gd name="f33" fmla="val 4451"/>
                <a:gd name="f34" fmla="val 1799"/>
                <a:gd name="f35" fmla="val 1933"/>
                <a:gd name="f36" fmla="val 2046"/>
                <a:gd name="f37" fmla="val 2136"/>
                <a:gd name="f38" fmla="val 2248"/>
                <a:gd name="f39" fmla="val 4339"/>
                <a:gd name="f40" fmla="val 2338"/>
                <a:gd name="f41" fmla="val 2406"/>
                <a:gd name="f42" fmla="val 2450"/>
                <a:gd name="f43" fmla="val 4091"/>
                <a:gd name="f44" fmla="val 3979"/>
                <a:gd name="f45" fmla="val 3867"/>
                <a:gd name="f46" fmla="val 2428"/>
                <a:gd name="f47" fmla="val 3732"/>
                <a:gd name="f48" fmla="val 2023"/>
                <a:gd name="f49" fmla="val 1169"/>
                <a:gd name="f50" fmla="val 1124"/>
                <a:gd name="f51" fmla="val 315"/>
                <a:gd name="f52" fmla="val 1057"/>
                <a:gd name="f53" fmla="val 203"/>
                <a:gd name="f54" fmla="val 967"/>
                <a:gd name="f55" fmla="val 877"/>
                <a:gd name="f56" fmla="val 787"/>
                <a:gd name="f57" fmla="*/ f2 1 2473"/>
                <a:gd name="f58" fmla="*/ f3 1 4474"/>
                <a:gd name="f59" fmla="val f4"/>
                <a:gd name="f60" fmla="val f5"/>
                <a:gd name="f61" fmla="val f6"/>
                <a:gd name="f62" fmla="+- f61 0 f59"/>
                <a:gd name="f63" fmla="+- f60 0 f59"/>
                <a:gd name="f64" fmla="*/ f63 1 2473"/>
                <a:gd name="f65" fmla="*/ f62 1 4474"/>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473" h="4474">
                  <a:moveTo>
                    <a:pt x="f7" y="f4"/>
                  </a:moveTo>
                  <a:lnTo>
                    <a:pt x="f8" y="f9"/>
                  </a:lnTo>
                  <a:lnTo>
                    <a:pt x="f0" y="f10"/>
                  </a:lnTo>
                  <a:lnTo>
                    <a:pt x="f11" y="f12"/>
                  </a:lnTo>
                  <a:lnTo>
                    <a:pt x="f1" y="f13"/>
                  </a:lnTo>
                  <a:lnTo>
                    <a:pt x="f14" y="f15"/>
                  </a:lnTo>
                  <a:lnTo>
                    <a:pt x="f9" y="f8"/>
                  </a:lnTo>
                  <a:lnTo>
                    <a:pt x="f16" y="f7"/>
                  </a:lnTo>
                  <a:lnTo>
                    <a:pt x="f4" y="f17"/>
                  </a:lnTo>
                  <a:lnTo>
                    <a:pt x="f16" y="f18"/>
                  </a:lnTo>
                  <a:lnTo>
                    <a:pt x="f9" y="f19"/>
                  </a:lnTo>
                  <a:lnTo>
                    <a:pt x="f0" y="f20"/>
                  </a:lnTo>
                  <a:lnTo>
                    <a:pt x="f17" y="f21"/>
                  </a:lnTo>
                  <a:lnTo>
                    <a:pt x="f22" y="f23"/>
                  </a:lnTo>
                  <a:lnTo>
                    <a:pt x="f24" y="f25"/>
                  </a:lnTo>
                  <a:lnTo>
                    <a:pt x="f26" y="f27"/>
                  </a:lnTo>
                  <a:lnTo>
                    <a:pt x="f28" y="f29"/>
                  </a:lnTo>
                  <a:lnTo>
                    <a:pt x="f30" y="f31"/>
                  </a:lnTo>
                  <a:lnTo>
                    <a:pt x="f32" y="f33"/>
                  </a:lnTo>
                  <a:lnTo>
                    <a:pt x="f34" y="f6"/>
                  </a:lnTo>
                  <a:lnTo>
                    <a:pt x="f35" y="f6"/>
                  </a:lnTo>
                  <a:lnTo>
                    <a:pt x="f36" y="f33"/>
                  </a:lnTo>
                  <a:lnTo>
                    <a:pt x="f37" y="f31"/>
                  </a:lnTo>
                  <a:lnTo>
                    <a:pt x="f38" y="f39"/>
                  </a:lnTo>
                  <a:lnTo>
                    <a:pt x="f40" y="f27"/>
                  </a:lnTo>
                  <a:lnTo>
                    <a:pt x="f41" y="f25"/>
                  </a:lnTo>
                  <a:lnTo>
                    <a:pt x="f42" y="f43"/>
                  </a:lnTo>
                  <a:lnTo>
                    <a:pt x="f5" y="f44"/>
                  </a:lnTo>
                  <a:lnTo>
                    <a:pt x="f5" y="f45"/>
                  </a:lnTo>
                  <a:lnTo>
                    <a:pt x="f46" y="f47"/>
                  </a:lnTo>
                  <a:lnTo>
                    <a:pt x="f34" y="f48"/>
                  </a:lnTo>
                  <a:lnTo>
                    <a:pt x="f28" y="f49"/>
                  </a:lnTo>
                  <a:lnTo>
                    <a:pt x="f50" y="f51"/>
                  </a:lnTo>
                  <a:lnTo>
                    <a:pt x="f52" y="f53"/>
                  </a:lnTo>
                  <a:lnTo>
                    <a:pt x="f54" y="f14"/>
                  </a:lnTo>
                  <a:lnTo>
                    <a:pt x="f55" y="f9"/>
                  </a:lnTo>
                  <a:lnTo>
                    <a:pt x="f5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9" name="Google Shape;195;p15">
              <a:extLst>
                <a:ext uri="{FF2B5EF4-FFF2-40B4-BE49-F238E27FC236}">
                  <a16:creationId xmlns:a16="http://schemas.microsoft.com/office/drawing/2014/main" id="{4DCBCEC1-CC4F-4176-BFC9-1E1A643BFD78}"/>
                </a:ext>
              </a:extLst>
            </p:cNvPr>
            <p:cNvSpPr/>
            <p:nvPr/>
          </p:nvSpPr>
          <p:spPr>
            <a:xfrm>
              <a:off x="7726186" y="1857594"/>
              <a:ext cx="69457" cy="142710"/>
            </a:xfrm>
            <a:custGeom>
              <a:avLst/>
              <a:gdLst>
                <a:gd name="f0" fmla="val 360"/>
                <a:gd name="f1" fmla="val 180"/>
                <a:gd name="f2" fmla="val w"/>
                <a:gd name="f3" fmla="val h"/>
                <a:gd name="f4" fmla="val 0"/>
                <a:gd name="f5" fmla="val 3687"/>
                <a:gd name="f6" fmla="val 7576"/>
                <a:gd name="f7" fmla="val 675"/>
                <a:gd name="f8" fmla="val 562"/>
                <a:gd name="f9" fmla="val 23"/>
                <a:gd name="f10" fmla="val 472"/>
                <a:gd name="f11" fmla="val 45"/>
                <a:gd name="f12" fmla="val 90"/>
                <a:gd name="f13" fmla="val 270"/>
                <a:gd name="f14" fmla="val 157"/>
                <a:gd name="f15" fmla="val 247"/>
                <a:gd name="f16" fmla="val 113"/>
                <a:gd name="f17" fmla="val 337"/>
                <a:gd name="f18" fmla="val 450"/>
                <a:gd name="f19" fmla="val 697"/>
                <a:gd name="f20" fmla="val 809"/>
                <a:gd name="f21" fmla="val 68"/>
                <a:gd name="f22" fmla="val 944"/>
                <a:gd name="f23" fmla="val 720"/>
                <a:gd name="f24" fmla="val 2473"/>
                <a:gd name="f25" fmla="val 1349"/>
                <a:gd name="f26" fmla="val 4024"/>
                <a:gd name="f27" fmla="val 1664"/>
                <a:gd name="f28" fmla="val 4788"/>
                <a:gd name="f29" fmla="val 1956"/>
                <a:gd name="f30" fmla="val 5575"/>
                <a:gd name="f31" fmla="val 2226"/>
                <a:gd name="f32" fmla="val 6362"/>
                <a:gd name="f33" fmla="val 7148"/>
                <a:gd name="f34" fmla="val 2518"/>
                <a:gd name="f35" fmla="val 7283"/>
                <a:gd name="f36" fmla="val 2608"/>
                <a:gd name="f37" fmla="val 7396"/>
                <a:gd name="f38" fmla="val 2675"/>
                <a:gd name="f39" fmla="val 7463"/>
                <a:gd name="f40" fmla="val 2788"/>
                <a:gd name="f41" fmla="val 7531"/>
                <a:gd name="f42" fmla="val 2900"/>
                <a:gd name="f43" fmla="val 3125"/>
                <a:gd name="f44" fmla="val 3237"/>
                <a:gd name="f45" fmla="val 7553"/>
                <a:gd name="f46" fmla="val 3350"/>
                <a:gd name="f47" fmla="val 3440"/>
                <a:gd name="f48" fmla="val 3530"/>
                <a:gd name="f49" fmla="val 3597"/>
                <a:gd name="f50" fmla="val 7306"/>
                <a:gd name="f51" fmla="val 3664"/>
                <a:gd name="f52" fmla="val 7193"/>
                <a:gd name="f53" fmla="val 7081"/>
                <a:gd name="f54" fmla="val 6969"/>
                <a:gd name="f55" fmla="val 6811"/>
                <a:gd name="f56" fmla="val 3395"/>
                <a:gd name="f57" fmla="val 5979"/>
                <a:gd name="f58" fmla="val 5170"/>
                <a:gd name="f59" fmla="val 2810"/>
                <a:gd name="f60" fmla="val 4339"/>
                <a:gd name="f61" fmla="val 2496"/>
                <a:gd name="f62" fmla="val 3529"/>
                <a:gd name="f63" fmla="val 1821"/>
                <a:gd name="f64" fmla="val 1933"/>
                <a:gd name="f65" fmla="val 1124"/>
                <a:gd name="f66" fmla="val 1057"/>
                <a:gd name="f67" fmla="val 202"/>
                <a:gd name="f68" fmla="val 989"/>
                <a:gd name="f69" fmla="val 112"/>
                <a:gd name="f70" fmla="val 877"/>
                <a:gd name="f71" fmla="val 787"/>
                <a:gd name="f72" fmla="*/ f2 1 3687"/>
                <a:gd name="f73" fmla="*/ f3 1 7576"/>
                <a:gd name="f74" fmla="val f4"/>
                <a:gd name="f75" fmla="val f5"/>
                <a:gd name="f76" fmla="val f6"/>
                <a:gd name="f77" fmla="+- f76 0 f74"/>
                <a:gd name="f78" fmla="+- f75 0 f74"/>
                <a:gd name="f79" fmla="*/ f78 1 3687"/>
                <a:gd name="f80" fmla="*/ f77 1 757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3687" h="7576">
                  <a:moveTo>
                    <a:pt x="f7" y="f4"/>
                  </a:moveTo>
                  <a:lnTo>
                    <a:pt x="f8" y="f9"/>
                  </a:lnTo>
                  <a:lnTo>
                    <a:pt x="f10" y="f11"/>
                  </a:lnTo>
                  <a:lnTo>
                    <a:pt x="f0" y="f12"/>
                  </a:lnTo>
                  <a:lnTo>
                    <a:pt x="f13" y="f14"/>
                  </a:lnTo>
                  <a:lnTo>
                    <a:pt x="f1" y="f15"/>
                  </a:lnTo>
                  <a:lnTo>
                    <a:pt x="f16" y="f17"/>
                  </a:lnTo>
                  <a:lnTo>
                    <a:pt x="f11" y="f18"/>
                  </a:lnTo>
                  <a:lnTo>
                    <a:pt x="f9" y="f8"/>
                  </a:lnTo>
                  <a:lnTo>
                    <a:pt x="f4" y="f19"/>
                  </a:lnTo>
                  <a:lnTo>
                    <a:pt x="f9" y="f20"/>
                  </a:lnTo>
                  <a:lnTo>
                    <a:pt x="f21" y="f22"/>
                  </a:lnTo>
                  <a:lnTo>
                    <a:pt x="f23" y="f24"/>
                  </a:lnTo>
                  <a:lnTo>
                    <a:pt x="f25" y="f26"/>
                  </a:lnTo>
                  <a:lnTo>
                    <a:pt x="f27" y="f28"/>
                  </a:lnTo>
                  <a:lnTo>
                    <a:pt x="f29" y="f30"/>
                  </a:lnTo>
                  <a:lnTo>
                    <a:pt x="f31" y="f32"/>
                  </a:lnTo>
                  <a:lnTo>
                    <a:pt x="f24" y="f33"/>
                  </a:lnTo>
                  <a:lnTo>
                    <a:pt x="f34" y="f35"/>
                  </a:lnTo>
                  <a:lnTo>
                    <a:pt x="f36" y="f37"/>
                  </a:lnTo>
                  <a:lnTo>
                    <a:pt x="f38" y="f39"/>
                  </a:lnTo>
                  <a:lnTo>
                    <a:pt x="f40" y="f41"/>
                  </a:lnTo>
                  <a:lnTo>
                    <a:pt x="f42" y="f6"/>
                  </a:lnTo>
                  <a:lnTo>
                    <a:pt x="f43" y="f6"/>
                  </a:lnTo>
                  <a:lnTo>
                    <a:pt x="f44" y="f45"/>
                  </a:lnTo>
                  <a:lnTo>
                    <a:pt x="f46" y="f41"/>
                  </a:lnTo>
                  <a:lnTo>
                    <a:pt x="f47" y="f39"/>
                  </a:lnTo>
                  <a:lnTo>
                    <a:pt x="f48" y="f37"/>
                  </a:lnTo>
                  <a:lnTo>
                    <a:pt x="f49" y="f50"/>
                  </a:lnTo>
                  <a:lnTo>
                    <a:pt x="f51" y="f52"/>
                  </a:lnTo>
                  <a:lnTo>
                    <a:pt x="f5" y="f53"/>
                  </a:lnTo>
                  <a:lnTo>
                    <a:pt x="f5" y="f54"/>
                  </a:lnTo>
                  <a:lnTo>
                    <a:pt x="f51" y="f55"/>
                  </a:lnTo>
                  <a:lnTo>
                    <a:pt x="f56" y="f57"/>
                  </a:lnTo>
                  <a:lnTo>
                    <a:pt x="f43" y="f58"/>
                  </a:lnTo>
                  <a:lnTo>
                    <a:pt x="f59" y="f60"/>
                  </a:lnTo>
                  <a:lnTo>
                    <a:pt x="f61" y="f62"/>
                  </a:lnTo>
                  <a:lnTo>
                    <a:pt x="f63" y="f64"/>
                  </a:lnTo>
                  <a:lnTo>
                    <a:pt x="f65" y="f17"/>
                  </a:lnTo>
                  <a:lnTo>
                    <a:pt x="f66" y="f67"/>
                  </a:lnTo>
                  <a:lnTo>
                    <a:pt x="f68" y="f69"/>
                  </a:lnTo>
                  <a:lnTo>
                    <a:pt x="f70" y="f11"/>
                  </a:lnTo>
                  <a:lnTo>
                    <a:pt x="f7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0" name="Google Shape;196;p15">
              <a:extLst>
                <a:ext uri="{FF2B5EF4-FFF2-40B4-BE49-F238E27FC236}">
                  <a16:creationId xmlns:a16="http://schemas.microsoft.com/office/drawing/2014/main" id="{49F738B9-9F74-B6E6-21FC-E4ED7371850D}"/>
                </a:ext>
              </a:extLst>
            </p:cNvPr>
            <p:cNvSpPr/>
            <p:nvPr/>
          </p:nvSpPr>
          <p:spPr>
            <a:xfrm>
              <a:off x="7583055" y="2001136"/>
              <a:ext cx="49560" cy="118579"/>
            </a:xfrm>
            <a:custGeom>
              <a:avLst/>
              <a:gdLst>
                <a:gd name="f0" fmla="val 360"/>
                <a:gd name="f1" fmla="val w"/>
                <a:gd name="f2" fmla="val h"/>
                <a:gd name="f3" fmla="val 0"/>
                <a:gd name="f4" fmla="val 2631"/>
                <a:gd name="f5" fmla="val 6295"/>
                <a:gd name="f6" fmla="val 585"/>
                <a:gd name="f7" fmla="val 473"/>
                <a:gd name="f8" fmla="val 23"/>
                <a:gd name="f9" fmla="val 68"/>
                <a:gd name="f10" fmla="val 248"/>
                <a:gd name="f11" fmla="val 113"/>
                <a:gd name="f12" fmla="val 158"/>
                <a:gd name="f13" fmla="val 203"/>
                <a:gd name="f14" fmla="val 90"/>
                <a:gd name="f15" fmla="val 270"/>
                <a:gd name="f16" fmla="val 45"/>
                <a:gd name="f17" fmla="val 383"/>
                <a:gd name="f18" fmla="val 495"/>
                <a:gd name="f19" fmla="val 630"/>
                <a:gd name="f20" fmla="val 765"/>
                <a:gd name="f21" fmla="val 315"/>
                <a:gd name="f22" fmla="val 2069"/>
                <a:gd name="f23" fmla="val 3350"/>
                <a:gd name="f24" fmla="val 810"/>
                <a:gd name="f25" fmla="val 3979"/>
                <a:gd name="f26" fmla="val 990"/>
                <a:gd name="f27" fmla="val 4609"/>
                <a:gd name="f28" fmla="val 1192"/>
                <a:gd name="f29" fmla="val 5238"/>
                <a:gd name="f30" fmla="val 1394"/>
                <a:gd name="f31" fmla="val 5868"/>
                <a:gd name="f32" fmla="val 1462"/>
                <a:gd name="f33" fmla="val 6002"/>
                <a:gd name="f34" fmla="val 1552"/>
                <a:gd name="f35" fmla="val 6115"/>
                <a:gd name="f36" fmla="val 1641"/>
                <a:gd name="f37" fmla="val 6182"/>
                <a:gd name="f38" fmla="val 1731"/>
                <a:gd name="f39" fmla="val 6250"/>
                <a:gd name="f40" fmla="val 1844"/>
                <a:gd name="f41" fmla="val 6272"/>
                <a:gd name="f42" fmla="val 1979"/>
                <a:gd name="f43" fmla="val 2091"/>
                <a:gd name="f44" fmla="val 2203"/>
                <a:gd name="f45" fmla="val 2316"/>
                <a:gd name="f46" fmla="val 6227"/>
                <a:gd name="f47" fmla="val 2406"/>
                <a:gd name="f48" fmla="val 2496"/>
                <a:gd name="f49" fmla="val 2563"/>
                <a:gd name="f50" fmla="val 6025"/>
                <a:gd name="f51" fmla="val 2608"/>
                <a:gd name="f52" fmla="val 5912"/>
                <a:gd name="f53" fmla="val 5800"/>
                <a:gd name="f54" fmla="val 5688"/>
                <a:gd name="f55" fmla="val 5553"/>
                <a:gd name="f56" fmla="val 2383"/>
                <a:gd name="f57" fmla="val 4923"/>
                <a:gd name="f58" fmla="val 2181"/>
                <a:gd name="f59" fmla="val 4294"/>
                <a:gd name="f60" fmla="val 2001"/>
                <a:gd name="f61" fmla="val 3642"/>
                <a:gd name="f62" fmla="val 1821"/>
                <a:gd name="f63" fmla="val 3013"/>
                <a:gd name="f64" fmla="val 1507"/>
                <a:gd name="f65" fmla="val 1214"/>
                <a:gd name="f66" fmla="val 450"/>
                <a:gd name="f67" fmla="val 1147"/>
                <a:gd name="f68" fmla="val 1102"/>
                <a:gd name="f69" fmla="val 1012"/>
                <a:gd name="f70" fmla="val 922"/>
                <a:gd name="f71" fmla="val 697"/>
                <a:gd name="f72" fmla="*/ f1 1 2631"/>
                <a:gd name="f73" fmla="*/ f2 1 6295"/>
                <a:gd name="f74" fmla="val f3"/>
                <a:gd name="f75" fmla="val f4"/>
                <a:gd name="f76" fmla="val f5"/>
                <a:gd name="f77" fmla="+- f76 0 f74"/>
                <a:gd name="f78" fmla="+- f75 0 f74"/>
                <a:gd name="f79" fmla="*/ f78 1 2631"/>
                <a:gd name="f80" fmla="*/ f77 1 6295"/>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2631" h="6295">
                  <a:moveTo>
                    <a:pt x="f6" y="f3"/>
                  </a:moveTo>
                  <a:lnTo>
                    <a:pt x="f7" y="f8"/>
                  </a:lnTo>
                  <a:lnTo>
                    <a:pt x="f0" y="f9"/>
                  </a:lnTo>
                  <a:lnTo>
                    <a:pt x="f10" y="f11"/>
                  </a:lnTo>
                  <a:lnTo>
                    <a:pt x="f12" y="f13"/>
                  </a:lnTo>
                  <a:lnTo>
                    <a:pt x="f14" y="f15"/>
                  </a:lnTo>
                  <a:lnTo>
                    <a:pt x="f16" y="f17"/>
                  </a:lnTo>
                  <a:lnTo>
                    <a:pt x="f3" y="f18"/>
                  </a:lnTo>
                  <a:lnTo>
                    <a:pt x="f3" y="f19"/>
                  </a:lnTo>
                  <a:lnTo>
                    <a:pt x="f3" y="f20"/>
                  </a:lnTo>
                  <a:lnTo>
                    <a:pt x="f21" y="f22"/>
                  </a:lnTo>
                  <a:lnTo>
                    <a:pt x="f19"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37"/>
                  </a:lnTo>
                  <a:lnTo>
                    <a:pt x="f48" y="f35"/>
                  </a:lnTo>
                  <a:lnTo>
                    <a:pt x="f49" y="f50"/>
                  </a:lnTo>
                  <a:lnTo>
                    <a:pt x="f51" y="f52"/>
                  </a:lnTo>
                  <a:lnTo>
                    <a:pt x="f4" y="f53"/>
                  </a:lnTo>
                  <a:lnTo>
                    <a:pt x="f4" y="f54"/>
                  </a:lnTo>
                  <a:lnTo>
                    <a:pt x="f51" y="f55"/>
                  </a:lnTo>
                  <a:lnTo>
                    <a:pt x="f56" y="f57"/>
                  </a:lnTo>
                  <a:lnTo>
                    <a:pt x="f58" y="f59"/>
                  </a:lnTo>
                  <a:lnTo>
                    <a:pt x="f60" y="f61"/>
                  </a:lnTo>
                  <a:lnTo>
                    <a:pt x="f62" y="f63"/>
                  </a:lnTo>
                  <a:lnTo>
                    <a:pt x="f64" y="f38"/>
                  </a:lnTo>
                  <a:lnTo>
                    <a:pt x="f65" y="f66"/>
                  </a:lnTo>
                  <a:lnTo>
                    <a:pt x="f67" y="f21"/>
                  </a:lnTo>
                  <a:lnTo>
                    <a:pt x="f68" y="f13"/>
                  </a:lnTo>
                  <a:lnTo>
                    <a:pt x="f69" y="f11"/>
                  </a:lnTo>
                  <a:lnTo>
                    <a:pt x="f70" y="f16"/>
                  </a:lnTo>
                  <a:lnTo>
                    <a:pt x="f24" y="f8"/>
                  </a:lnTo>
                  <a:lnTo>
                    <a:pt x="f7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1" name="Google Shape;197;p15">
              <a:extLst>
                <a:ext uri="{FF2B5EF4-FFF2-40B4-BE49-F238E27FC236}">
                  <a16:creationId xmlns:a16="http://schemas.microsoft.com/office/drawing/2014/main" id="{009B88D8-9C2B-C7C4-C192-E18289168C26}"/>
                </a:ext>
              </a:extLst>
            </p:cNvPr>
            <p:cNvSpPr/>
            <p:nvPr/>
          </p:nvSpPr>
          <p:spPr>
            <a:xfrm>
              <a:off x="7629204" y="2275109"/>
              <a:ext cx="35167" cy="63541"/>
            </a:xfrm>
            <a:custGeom>
              <a:avLst/>
              <a:gdLst>
                <a:gd name="f0" fmla="val 360"/>
                <a:gd name="f1" fmla="val w"/>
                <a:gd name="f2" fmla="val h"/>
                <a:gd name="f3" fmla="val 0"/>
                <a:gd name="f4" fmla="val 1867"/>
                <a:gd name="f5" fmla="val 3373"/>
                <a:gd name="f6" fmla="val 585"/>
                <a:gd name="f7" fmla="val 473"/>
                <a:gd name="f8" fmla="val 23"/>
                <a:gd name="f9" fmla="val 68"/>
                <a:gd name="f10" fmla="val 270"/>
                <a:gd name="f11" fmla="val 135"/>
                <a:gd name="f12" fmla="val 181"/>
                <a:gd name="f13" fmla="val 203"/>
                <a:gd name="f14" fmla="val 91"/>
                <a:gd name="f15" fmla="val 293"/>
                <a:gd name="f16" fmla="val 46"/>
                <a:gd name="f17" fmla="val 383"/>
                <a:gd name="f18" fmla="val 517"/>
                <a:gd name="f19" fmla="val 1"/>
                <a:gd name="f20" fmla="val 630"/>
                <a:gd name="f21" fmla="val 765"/>
                <a:gd name="f22" fmla="val 653"/>
                <a:gd name="f23" fmla="val 2945"/>
                <a:gd name="f24" fmla="val 698"/>
                <a:gd name="f25" fmla="val 3080"/>
                <a:gd name="f26" fmla="val 787"/>
                <a:gd name="f27" fmla="val 3170"/>
                <a:gd name="f28" fmla="val 855"/>
                <a:gd name="f29" fmla="val 3260"/>
                <a:gd name="f30" fmla="val 967"/>
                <a:gd name="f31" fmla="val 3327"/>
                <a:gd name="f32" fmla="val 1080"/>
                <a:gd name="f33" fmla="val 3350"/>
                <a:gd name="f34" fmla="val 1192"/>
                <a:gd name="f35" fmla="val 3372"/>
                <a:gd name="f36" fmla="val 1304"/>
                <a:gd name="f37" fmla="val 1417"/>
                <a:gd name="f38" fmla="val 1529"/>
                <a:gd name="f39" fmla="val 3305"/>
                <a:gd name="f40" fmla="val 1619"/>
                <a:gd name="f41" fmla="val 1709"/>
                <a:gd name="f42" fmla="val 3192"/>
                <a:gd name="f43" fmla="val 1777"/>
                <a:gd name="f44" fmla="val 3103"/>
                <a:gd name="f45" fmla="val 1844"/>
                <a:gd name="f46" fmla="val 2990"/>
                <a:gd name="f47" fmla="val 1866"/>
                <a:gd name="f48" fmla="val 2878"/>
                <a:gd name="f49" fmla="val 2743"/>
                <a:gd name="f50" fmla="val 2608"/>
                <a:gd name="f51" fmla="val 1237"/>
                <a:gd name="f52" fmla="val 450"/>
                <a:gd name="f53" fmla="val 1170"/>
                <a:gd name="f54" fmla="val 315"/>
                <a:gd name="f55" fmla="val 1102"/>
                <a:gd name="f56" fmla="val 1012"/>
                <a:gd name="f57" fmla="val 922"/>
                <a:gd name="f58" fmla="val 810"/>
                <a:gd name="f59" fmla="*/ f1 1 1867"/>
                <a:gd name="f60" fmla="*/ f2 1 3373"/>
                <a:gd name="f61" fmla="val f3"/>
                <a:gd name="f62" fmla="val f4"/>
                <a:gd name="f63" fmla="val f5"/>
                <a:gd name="f64" fmla="+- f63 0 f61"/>
                <a:gd name="f65" fmla="+- f62 0 f61"/>
                <a:gd name="f66" fmla="*/ f65 1 1867"/>
                <a:gd name="f67" fmla="*/ f64 1 337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67" h="3373">
                  <a:moveTo>
                    <a:pt x="f6" y="f3"/>
                  </a:moveTo>
                  <a:lnTo>
                    <a:pt x="f7" y="f8"/>
                  </a:lnTo>
                  <a:lnTo>
                    <a:pt x="f0" y="f9"/>
                  </a:lnTo>
                  <a:lnTo>
                    <a:pt x="f10" y="f11"/>
                  </a:lnTo>
                  <a:lnTo>
                    <a:pt x="f12" y="f13"/>
                  </a:lnTo>
                  <a:lnTo>
                    <a:pt x="f14" y="f15"/>
                  </a:lnTo>
                  <a:lnTo>
                    <a:pt x="f16" y="f17"/>
                  </a:lnTo>
                  <a:lnTo>
                    <a:pt x="f8" y="f18"/>
                  </a:lnTo>
                  <a:lnTo>
                    <a:pt x="f19" y="f20"/>
                  </a:lnTo>
                  <a:lnTo>
                    <a:pt x="f16"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29"/>
                  </a:lnTo>
                  <a:lnTo>
                    <a:pt x="f41" y="f42"/>
                  </a:lnTo>
                  <a:lnTo>
                    <a:pt x="f43" y="f44"/>
                  </a:lnTo>
                  <a:lnTo>
                    <a:pt x="f45" y="f46"/>
                  </a:lnTo>
                  <a:lnTo>
                    <a:pt x="f47" y="f48"/>
                  </a:lnTo>
                  <a:lnTo>
                    <a:pt x="f47" y="f49"/>
                  </a:lnTo>
                  <a:lnTo>
                    <a:pt x="f45" y="f50"/>
                  </a:lnTo>
                  <a:lnTo>
                    <a:pt x="f51" y="f52"/>
                  </a:lnTo>
                  <a:lnTo>
                    <a:pt x="f53" y="f54"/>
                  </a:lnTo>
                  <a:lnTo>
                    <a:pt x="f55" y="f13"/>
                  </a:lnTo>
                  <a:lnTo>
                    <a:pt x="f56" y="f11"/>
                  </a:lnTo>
                  <a:lnTo>
                    <a:pt x="f57" y="f9"/>
                  </a:lnTo>
                  <a:lnTo>
                    <a:pt x="f58" y="f8"/>
                  </a:lnTo>
                  <a:lnTo>
                    <a:pt x="f2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2" name="Google Shape;198;p15">
              <a:extLst>
                <a:ext uri="{FF2B5EF4-FFF2-40B4-BE49-F238E27FC236}">
                  <a16:creationId xmlns:a16="http://schemas.microsoft.com/office/drawing/2014/main" id="{3FE134EB-4515-DC89-90D0-E416BA8AED6F}"/>
                </a:ext>
              </a:extLst>
            </p:cNvPr>
            <p:cNvSpPr/>
            <p:nvPr/>
          </p:nvSpPr>
          <p:spPr>
            <a:xfrm>
              <a:off x="7926467" y="2424165"/>
              <a:ext cx="47448" cy="80037"/>
            </a:xfrm>
            <a:custGeom>
              <a:avLst/>
              <a:gdLst>
                <a:gd name="f0" fmla="val 180"/>
                <a:gd name="f1" fmla="val w"/>
                <a:gd name="f2" fmla="val h"/>
                <a:gd name="f3" fmla="val 0"/>
                <a:gd name="f4" fmla="val 2519"/>
                <a:gd name="f5" fmla="val 4249"/>
                <a:gd name="f6" fmla="val 563"/>
                <a:gd name="f7" fmla="val 451"/>
                <a:gd name="f8" fmla="val 23"/>
                <a:gd name="f9" fmla="val 338"/>
                <a:gd name="f10" fmla="val 68"/>
                <a:gd name="f11" fmla="val 248"/>
                <a:gd name="f12" fmla="val 112"/>
                <a:gd name="f13" fmla="val 158"/>
                <a:gd name="f14" fmla="val 91"/>
                <a:gd name="f15" fmla="val 270"/>
                <a:gd name="f16" fmla="val 46"/>
                <a:gd name="f17" fmla="val 382"/>
                <a:gd name="f18" fmla="val 1"/>
                <a:gd name="f19" fmla="val 495"/>
                <a:gd name="f20" fmla="val 607"/>
                <a:gd name="f21" fmla="val 742"/>
                <a:gd name="f22" fmla="val 316"/>
                <a:gd name="f23" fmla="val 1529"/>
                <a:gd name="f24" fmla="val 630"/>
                <a:gd name="f25" fmla="val 2315"/>
                <a:gd name="f26" fmla="val 1282"/>
                <a:gd name="f27" fmla="val 3844"/>
                <a:gd name="f28" fmla="val 1350"/>
                <a:gd name="f29" fmla="val 3979"/>
                <a:gd name="f30" fmla="val 1440"/>
                <a:gd name="f31" fmla="val 4069"/>
                <a:gd name="f32" fmla="val 1530"/>
                <a:gd name="f33" fmla="val 4159"/>
                <a:gd name="f34" fmla="val 1642"/>
                <a:gd name="f35" fmla="val 4204"/>
                <a:gd name="f36" fmla="val 1754"/>
                <a:gd name="f37" fmla="val 1979"/>
                <a:gd name="f38" fmla="val 2092"/>
                <a:gd name="f39" fmla="val 4226"/>
                <a:gd name="f40" fmla="val 2204"/>
                <a:gd name="f41" fmla="val 2316"/>
                <a:gd name="f42" fmla="val 4136"/>
                <a:gd name="f43" fmla="val 2384"/>
                <a:gd name="f44" fmla="val 2451"/>
                <a:gd name="f45" fmla="val 2496"/>
                <a:gd name="f46" fmla="val 3889"/>
                <a:gd name="f47" fmla="val 3777"/>
                <a:gd name="f48" fmla="val 3642"/>
                <a:gd name="f49" fmla="val 2474"/>
                <a:gd name="f50" fmla="val 3529"/>
                <a:gd name="f51" fmla="val 1822"/>
                <a:gd name="f52" fmla="val 1978"/>
                <a:gd name="f53" fmla="val 1507"/>
                <a:gd name="f54" fmla="val 1214"/>
                <a:gd name="f55" fmla="val 1237"/>
                <a:gd name="f56" fmla="val 427"/>
                <a:gd name="f57" fmla="val 1170"/>
                <a:gd name="f58" fmla="val 292"/>
                <a:gd name="f59" fmla="val 1102"/>
                <a:gd name="f60" fmla="val 1013"/>
                <a:gd name="f61" fmla="val 900"/>
                <a:gd name="f62" fmla="val 45"/>
                <a:gd name="f63" fmla="val 788"/>
                <a:gd name="f64" fmla="val 675"/>
                <a:gd name="f65" fmla="*/ f1 1 2519"/>
                <a:gd name="f66" fmla="*/ f2 1 4249"/>
                <a:gd name="f67" fmla="val f3"/>
                <a:gd name="f68" fmla="val f4"/>
                <a:gd name="f69" fmla="val f5"/>
                <a:gd name="f70" fmla="+- f69 0 f67"/>
                <a:gd name="f71" fmla="+- f68 0 f67"/>
                <a:gd name="f72" fmla="*/ f71 1 2519"/>
                <a:gd name="f73" fmla="*/ f70 1 4249"/>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249">
                  <a:moveTo>
                    <a:pt x="f6" y="f3"/>
                  </a:moveTo>
                  <a:lnTo>
                    <a:pt x="f7" y="f8"/>
                  </a:lnTo>
                  <a:lnTo>
                    <a:pt x="f9" y="f10"/>
                  </a:lnTo>
                  <a:lnTo>
                    <a:pt x="f11" y="f12"/>
                  </a:lnTo>
                  <a:lnTo>
                    <a:pt x="f13" y="f0"/>
                  </a:lnTo>
                  <a:lnTo>
                    <a:pt x="f14" y="f15"/>
                  </a:lnTo>
                  <a:lnTo>
                    <a:pt x="f16" y="f17"/>
                  </a:lnTo>
                  <a:lnTo>
                    <a:pt x="f18" y="f19"/>
                  </a:lnTo>
                  <a:lnTo>
                    <a:pt x="f18" y="f20"/>
                  </a:lnTo>
                  <a:lnTo>
                    <a:pt x="f16"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5"/>
                  </a:lnTo>
                  <a:lnTo>
                    <a:pt x="f41" y="f42"/>
                  </a:lnTo>
                  <a:lnTo>
                    <a:pt x="f43" y="f31"/>
                  </a:lnTo>
                  <a:lnTo>
                    <a:pt x="f44" y="f29"/>
                  </a:lnTo>
                  <a:lnTo>
                    <a:pt x="f45" y="f46"/>
                  </a:lnTo>
                  <a:lnTo>
                    <a:pt x="f4" y="f47"/>
                  </a:lnTo>
                  <a:lnTo>
                    <a:pt x="f4" y="f48"/>
                  </a:lnTo>
                  <a:lnTo>
                    <a:pt x="f49" y="f50"/>
                  </a:lnTo>
                  <a:lnTo>
                    <a:pt x="f51" y="f52"/>
                  </a:lnTo>
                  <a:lnTo>
                    <a:pt x="f53" y="f54"/>
                  </a:lnTo>
                  <a:lnTo>
                    <a:pt x="f55" y="f56"/>
                  </a:lnTo>
                  <a:lnTo>
                    <a:pt x="f57" y="f58"/>
                  </a:lnTo>
                  <a:lnTo>
                    <a:pt x="f59" y="f0"/>
                  </a:lnTo>
                  <a:lnTo>
                    <a:pt x="f60" y="f12"/>
                  </a:lnTo>
                  <a:lnTo>
                    <a:pt x="f61" y="f62"/>
                  </a:lnTo>
                  <a:lnTo>
                    <a:pt x="f63" y="f8"/>
                  </a:lnTo>
                  <a:lnTo>
                    <a:pt x="f6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3" name="Google Shape;199;p15">
              <a:extLst>
                <a:ext uri="{FF2B5EF4-FFF2-40B4-BE49-F238E27FC236}">
                  <a16:creationId xmlns:a16="http://schemas.microsoft.com/office/drawing/2014/main" id="{4425A2BF-AD9F-6ADF-C39D-72DB73F6FC5A}"/>
                </a:ext>
              </a:extLst>
            </p:cNvPr>
            <p:cNvSpPr/>
            <p:nvPr/>
          </p:nvSpPr>
          <p:spPr>
            <a:xfrm>
              <a:off x="7856177" y="1605622"/>
              <a:ext cx="600468" cy="1427469"/>
            </a:xfrm>
            <a:custGeom>
              <a:avLst/>
              <a:gdLst>
                <a:gd name="f0" fmla="val w"/>
                <a:gd name="f1" fmla="val h"/>
                <a:gd name="f2" fmla="val 0"/>
                <a:gd name="f3" fmla="val 31876"/>
                <a:gd name="f4" fmla="val 75778"/>
                <a:gd name="f5" fmla="val 24930"/>
                <a:gd name="f6" fmla="val 1"/>
                <a:gd name="f7" fmla="val 24435"/>
                <a:gd name="f8" fmla="val 46"/>
                <a:gd name="f9" fmla="val 23941"/>
                <a:gd name="f10" fmla="val 136"/>
                <a:gd name="f11" fmla="val 23446"/>
                <a:gd name="f12" fmla="val 271"/>
                <a:gd name="f13" fmla="val 22974"/>
                <a:gd name="f14" fmla="val 451"/>
                <a:gd name="f15" fmla="val 22502"/>
                <a:gd name="f16" fmla="val 653"/>
                <a:gd name="f17" fmla="val 22030"/>
                <a:gd name="f18" fmla="val 900"/>
                <a:gd name="f19" fmla="val 21580"/>
                <a:gd name="f20" fmla="val 1192"/>
                <a:gd name="f21" fmla="val 21131"/>
                <a:gd name="f22" fmla="val 1507"/>
                <a:gd name="f23" fmla="val 20704"/>
                <a:gd name="f24" fmla="val 1844"/>
                <a:gd name="f25" fmla="val 20254"/>
                <a:gd name="f26" fmla="val 2204"/>
                <a:gd name="f27" fmla="val 19849"/>
                <a:gd name="f28" fmla="val 2586"/>
                <a:gd name="f29" fmla="val 19422"/>
                <a:gd name="f30" fmla="val 2991"/>
                <a:gd name="f31" fmla="val 19018"/>
                <a:gd name="f32" fmla="val 3418"/>
                <a:gd name="f33" fmla="val 18636"/>
                <a:gd name="f34" fmla="val 3845"/>
                <a:gd name="f35" fmla="val 18253"/>
                <a:gd name="f36" fmla="val 4295"/>
                <a:gd name="f37" fmla="val 17894"/>
                <a:gd name="f38" fmla="val 4767"/>
                <a:gd name="f39" fmla="val 17197"/>
                <a:gd name="f40" fmla="val 5688"/>
                <a:gd name="f41" fmla="val 16545"/>
                <a:gd name="f42" fmla="val 6610"/>
                <a:gd name="f43" fmla="val 15938"/>
                <a:gd name="f44" fmla="val 7531"/>
                <a:gd name="f45" fmla="val 15399"/>
                <a:gd name="f46" fmla="val 8386"/>
                <a:gd name="f47" fmla="val 14927"/>
                <a:gd name="f48" fmla="val 9195"/>
                <a:gd name="f49" fmla="val 14522"/>
                <a:gd name="f50" fmla="val 9914"/>
                <a:gd name="f51" fmla="val 13645"/>
                <a:gd name="f52" fmla="val 11533"/>
                <a:gd name="f53" fmla="val 12813"/>
                <a:gd name="f54" fmla="val 13174"/>
                <a:gd name="f55" fmla="val 12027"/>
                <a:gd name="f56" fmla="val 14837"/>
                <a:gd name="f57" fmla="val 11240"/>
                <a:gd name="f58" fmla="val 16546"/>
                <a:gd name="f59" fmla="val 10521"/>
                <a:gd name="f60" fmla="val 18254"/>
                <a:gd name="f61" fmla="val 9801"/>
                <a:gd name="f62" fmla="val 19985"/>
                <a:gd name="f63" fmla="val 9127"/>
                <a:gd name="f64" fmla="val 21738"/>
                <a:gd name="f65" fmla="val 8498"/>
                <a:gd name="f66" fmla="val 23514"/>
                <a:gd name="f67" fmla="val 7868"/>
                <a:gd name="f68" fmla="val 25290"/>
                <a:gd name="f69" fmla="val 7284"/>
                <a:gd name="f70" fmla="val 27066"/>
                <a:gd name="f71" fmla="val 6699"/>
                <a:gd name="f72" fmla="val 28864"/>
                <a:gd name="f73" fmla="val 6160"/>
                <a:gd name="f74" fmla="val 30662"/>
                <a:gd name="f75" fmla="val 5643"/>
                <a:gd name="f76" fmla="val 32438"/>
                <a:gd name="f77" fmla="val 5126"/>
                <a:gd name="f78" fmla="val 34214"/>
                <a:gd name="f79" fmla="val 4654"/>
                <a:gd name="f80" fmla="val 36012"/>
                <a:gd name="f81" fmla="val 4182"/>
                <a:gd name="f82" fmla="val 37766"/>
                <a:gd name="f83" fmla="val 3709"/>
                <a:gd name="f84" fmla="val 39722"/>
                <a:gd name="f85" fmla="val 3282"/>
                <a:gd name="f86" fmla="val 41655"/>
                <a:gd name="f87" fmla="val 2878"/>
                <a:gd name="f88" fmla="val 43610"/>
                <a:gd name="f89" fmla="val 2518"/>
                <a:gd name="f90" fmla="val 45589"/>
                <a:gd name="f91" fmla="val 2181"/>
                <a:gd name="f92" fmla="val 47544"/>
                <a:gd name="f93" fmla="val 1889"/>
                <a:gd name="f94" fmla="val 49522"/>
                <a:gd name="f95" fmla="val 1619"/>
                <a:gd name="f96" fmla="val 51501"/>
                <a:gd name="f97" fmla="val 1349"/>
                <a:gd name="f98" fmla="val 53479"/>
                <a:gd name="f99" fmla="val 877"/>
                <a:gd name="f100" fmla="val 57278"/>
                <a:gd name="f101" fmla="val 630"/>
                <a:gd name="f102" fmla="val 59188"/>
                <a:gd name="f103" fmla="val 428"/>
                <a:gd name="f104" fmla="val 61099"/>
                <a:gd name="f105" fmla="val 248"/>
                <a:gd name="f106" fmla="val 63010"/>
                <a:gd name="f107" fmla="val 90"/>
                <a:gd name="f108" fmla="val 64921"/>
                <a:gd name="f109" fmla="val 45"/>
                <a:gd name="f110" fmla="val 65865"/>
                <a:gd name="f111" fmla="val 23"/>
                <a:gd name="f112" fmla="val 66831"/>
                <a:gd name="f113" fmla="val 67775"/>
                <a:gd name="f114" fmla="val 68742"/>
                <a:gd name="f115" fmla="val 69259"/>
                <a:gd name="f116" fmla="val 69754"/>
                <a:gd name="f117" fmla="val 113"/>
                <a:gd name="f118" fmla="val 70698"/>
                <a:gd name="f119" fmla="val 71574"/>
                <a:gd name="f120" fmla="val 405"/>
                <a:gd name="f121" fmla="val 72384"/>
                <a:gd name="f122" fmla="val 585"/>
                <a:gd name="f123" fmla="val 73080"/>
                <a:gd name="f124" fmla="val 697"/>
                <a:gd name="f125" fmla="val 73373"/>
                <a:gd name="f126" fmla="val 810"/>
                <a:gd name="f127" fmla="val 73665"/>
                <a:gd name="f128" fmla="val 73890"/>
                <a:gd name="f129" fmla="val 1012"/>
                <a:gd name="f130" fmla="val 74115"/>
                <a:gd name="f131" fmla="val 1124"/>
                <a:gd name="f132" fmla="val 74272"/>
                <a:gd name="f133" fmla="val 1237"/>
                <a:gd name="f134" fmla="val 74407"/>
                <a:gd name="f135" fmla="val 1327"/>
                <a:gd name="f136" fmla="val 74497"/>
                <a:gd name="f137" fmla="val 1462"/>
                <a:gd name="f138" fmla="val 74587"/>
                <a:gd name="f139" fmla="val 1776"/>
                <a:gd name="f140" fmla="val 74744"/>
                <a:gd name="f141" fmla="val 74901"/>
                <a:gd name="f142" fmla="val 2675"/>
                <a:gd name="f143" fmla="val 75036"/>
                <a:gd name="f144" fmla="val 3237"/>
                <a:gd name="f145" fmla="val 75171"/>
                <a:gd name="f146" fmla="val 3867"/>
                <a:gd name="f147" fmla="val 75306"/>
                <a:gd name="f148" fmla="val 4564"/>
                <a:gd name="f149" fmla="val 75418"/>
                <a:gd name="f150" fmla="val 5305"/>
                <a:gd name="f151" fmla="val 75508"/>
                <a:gd name="f152" fmla="val 6115"/>
                <a:gd name="f153" fmla="val 75598"/>
                <a:gd name="f154" fmla="val 6946"/>
                <a:gd name="f155" fmla="val 75666"/>
                <a:gd name="f156" fmla="val 7823"/>
                <a:gd name="f157" fmla="val 75711"/>
                <a:gd name="f158" fmla="val 8722"/>
                <a:gd name="f159" fmla="val 75756"/>
                <a:gd name="f160" fmla="val 9644"/>
                <a:gd name="f161" fmla="val 10588"/>
                <a:gd name="f162" fmla="val 11532"/>
                <a:gd name="f163" fmla="val 12499"/>
                <a:gd name="f164" fmla="val 13443"/>
                <a:gd name="f165" fmla="val 75643"/>
                <a:gd name="f166" fmla="val 14365"/>
                <a:gd name="f167" fmla="val 75576"/>
                <a:gd name="f168" fmla="val 15264"/>
                <a:gd name="f169" fmla="val 75463"/>
                <a:gd name="f170" fmla="val 16163"/>
                <a:gd name="f171" fmla="val 75328"/>
                <a:gd name="f172" fmla="val 17017"/>
                <a:gd name="f173" fmla="val 17826"/>
                <a:gd name="f174" fmla="val 74991"/>
                <a:gd name="f175" fmla="val 18591"/>
                <a:gd name="f176" fmla="val 74789"/>
                <a:gd name="f177" fmla="val 19310"/>
                <a:gd name="f178" fmla="val 74564"/>
                <a:gd name="f179" fmla="val 19962"/>
                <a:gd name="f180" fmla="val 74294"/>
                <a:gd name="f181" fmla="val 74159"/>
                <a:gd name="f182" fmla="val 20546"/>
                <a:gd name="f183" fmla="val 74002"/>
                <a:gd name="f184" fmla="val 20794"/>
                <a:gd name="f185" fmla="val 73845"/>
                <a:gd name="f186" fmla="val 21041"/>
                <a:gd name="f187" fmla="val 73687"/>
                <a:gd name="f188" fmla="val 21266"/>
                <a:gd name="f189" fmla="val 73508"/>
                <a:gd name="f190" fmla="val 21490"/>
                <a:gd name="f191" fmla="val 73328"/>
                <a:gd name="f192" fmla="val 21670"/>
                <a:gd name="f193" fmla="val 73148"/>
                <a:gd name="f194" fmla="val 21828"/>
                <a:gd name="f195" fmla="val 72946"/>
                <a:gd name="f196" fmla="val 21962"/>
                <a:gd name="f197" fmla="val 72743"/>
                <a:gd name="f198" fmla="val 22075"/>
                <a:gd name="f199" fmla="val 72519"/>
                <a:gd name="f200" fmla="val 22165"/>
                <a:gd name="f201" fmla="val 72294"/>
                <a:gd name="f202" fmla="val 22232"/>
                <a:gd name="f203" fmla="val 72069"/>
                <a:gd name="f204" fmla="val 22255"/>
                <a:gd name="f205" fmla="val 71844"/>
                <a:gd name="f206" fmla="val 22277"/>
                <a:gd name="f207" fmla="val 71597"/>
                <a:gd name="f208" fmla="val 69866"/>
                <a:gd name="f209" fmla="val 68135"/>
                <a:gd name="f210" fmla="val 22300"/>
                <a:gd name="f211" fmla="val 66427"/>
                <a:gd name="f212" fmla="val 22390"/>
                <a:gd name="f213" fmla="val 64741"/>
                <a:gd name="f214" fmla="val 22524"/>
                <a:gd name="f215" fmla="val 63055"/>
                <a:gd name="f216" fmla="val 22682"/>
                <a:gd name="f217" fmla="val 61391"/>
                <a:gd name="f218" fmla="val 22884"/>
                <a:gd name="f219" fmla="val 59728"/>
                <a:gd name="f220" fmla="val 23109"/>
                <a:gd name="f221" fmla="val 58064"/>
                <a:gd name="f222" fmla="val 23379"/>
                <a:gd name="f223" fmla="val 56401"/>
                <a:gd name="f224" fmla="val 23671"/>
                <a:gd name="f225" fmla="val 54760"/>
                <a:gd name="f226" fmla="val 23986"/>
                <a:gd name="f227" fmla="val 53097"/>
                <a:gd name="f228" fmla="val 24345"/>
                <a:gd name="f229" fmla="val 51456"/>
                <a:gd name="f230" fmla="val 24727"/>
                <a:gd name="f231" fmla="val 49792"/>
                <a:gd name="f232" fmla="val 25132"/>
                <a:gd name="f233" fmla="val 48151"/>
                <a:gd name="f234" fmla="val 25559"/>
                <a:gd name="f235" fmla="val 46488"/>
                <a:gd name="f236" fmla="val 26031"/>
                <a:gd name="f237" fmla="val 44802"/>
                <a:gd name="f238" fmla="val 26278"/>
                <a:gd name="f239" fmla="val 43858"/>
                <a:gd name="f240" fmla="val 26571"/>
                <a:gd name="f241" fmla="val 42621"/>
                <a:gd name="f242" fmla="val 27267"/>
                <a:gd name="f243" fmla="val 39497"/>
                <a:gd name="f244" fmla="val 28077"/>
                <a:gd name="f245" fmla="val 35743"/>
                <a:gd name="f246" fmla="val 28886"/>
                <a:gd name="f247" fmla="val 31674"/>
                <a:gd name="f248" fmla="val 29695"/>
                <a:gd name="f249" fmla="val 27628"/>
                <a:gd name="f250" fmla="val 30392"/>
                <a:gd name="f251" fmla="val 23851"/>
                <a:gd name="f252" fmla="val 30954"/>
                <a:gd name="f253" fmla="val 20727"/>
                <a:gd name="f254" fmla="val 31156"/>
                <a:gd name="f255" fmla="val 19468"/>
                <a:gd name="f256" fmla="val 31291"/>
                <a:gd name="f257" fmla="val 18501"/>
                <a:gd name="f258" fmla="val 31426"/>
                <a:gd name="f259" fmla="val 17422"/>
                <a:gd name="f260" fmla="val 31561"/>
                <a:gd name="f261" fmla="val 16253"/>
                <a:gd name="f262" fmla="val 31696"/>
                <a:gd name="f263" fmla="val 14995"/>
                <a:gd name="f264" fmla="val 31786"/>
                <a:gd name="f265" fmla="val 13691"/>
                <a:gd name="f266" fmla="val 31853"/>
                <a:gd name="f267" fmla="val 12342"/>
                <a:gd name="f268" fmla="val 11668"/>
                <a:gd name="f269" fmla="val 10993"/>
                <a:gd name="f270" fmla="val 10296"/>
                <a:gd name="f271" fmla="val 31831"/>
                <a:gd name="f272" fmla="val 9622"/>
                <a:gd name="f273" fmla="val 8948"/>
                <a:gd name="f274" fmla="val 31718"/>
                <a:gd name="f275" fmla="val 8273"/>
                <a:gd name="f276" fmla="val 31628"/>
                <a:gd name="f277" fmla="val 7621"/>
                <a:gd name="f278" fmla="val 31516"/>
                <a:gd name="f279" fmla="val 6970"/>
                <a:gd name="f280" fmla="val 31381"/>
                <a:gd name="f281" fmla="val 6340"/>
                <a:gd name="f282" fmla="val 31224"/>
                <a:gd name="f283" fmla="val 5711"/>
                <a:gd name="f284" fmla="val 31044"/>
                <a:gd name="f285" fmla="val 5104"/>
                <a:gd name="f286" fmla="val 30842"/>
                <a:gd name="f287" fmla="val 4542"/>
                <a:gd name="f288" fmla="val 30617"/>
                <a:gd name="f289" fmla="val 3980"/>
                <a:gd name="f290" fmla="val 30347"/>
                <a:gd name="f291" fmla="val 3440"/>
                <a:gd name="f292" fmla="val 30032"/>
                <a:gd name="f293" fmla="val 2946"/>
                <a:gd name="f294" fmla="val 29718"/>
                <a:gd name="f295" fmla="val 2451"/>
                <a:gd name="f296" fmla="val 29336"/>
                <a:gd name="f297" fmla="val 2024"/>
                <a:gd name="f298" fmla="val 28931"/>
                <a:gd name="f299" fmla="val 1597"/>
                <a:gd name="f300" fmla="val 28504"/>
                <a:gd name="f301" fmla="val 28279"/>
                <a:gd name="f302" fmla="val 1058"/>
                <a:gd name="f303" fmla="val 28032"/>
                <a:gd name="f304" fmla="val 27762"/>
                <a:gd name="f305" fmla="val 743"/>
                <a:gd name="f306" fmla="val 27515"/>
                <a:gd name="f307" fmla="val 608"/>
                <a:gd name="f308" fmla="val 27245"/>
                <a:gd name="f309" fmla="val 473"/>
                <a:gd name="f310" fmla="val 26953"/>
                <a:gd name="f311" fmla="val 361"/>
                <a:gd name="f312" fmla="val 26683"/>
                <a:gd name="f313" fmla="val 26436"/>
                <a:gd name="f314" fmla="val 181"/>
                <a:gd name="f315" fmla="val 26188"/>
                <a:gd name="f316" fmla="val 25919"/>
                <a:gd name="f317" fmla="val 68"/>
                <a:gd name="f318" fmla="val 25424"/>
                <a:gd name="f319" fmla="*/ f0 1 31876"/>
                <a:gd name="f320" fmla="*/ f1 1 75778"/>
                <a:gd name="f321" fmla="val f2"/>
                <a:gd name="f322" fmla="val f3"/>
                <a:gd name="f323" fmla="val f4"/>
                <a:gd name="f324" fmla="+- f323 0 f321"/>
                <a:gd name="f325" fmla="+- f322 0 f321"/>
                <a:gd name="f326" fmla="*/ f325 1 31876"/>
                <a:gd name="f327" fmla="*/ f324 1 75778"/>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31876" h="7577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2" y="f113"/>
                  </a:lnTo>
                  <a:lnTo>
                    <a:pt x="f2" y="f114"/>
                  </a:lnTo>
                  <a:lnTo>
                    <a:pt x="f2" y="f115"/>
                  </a:lnTo>
                  <a:lnTo>
                    <a:pt x="f111" y="f116"/>
                  </a:lnTo>
                  <a:lnTo>
                    <a:pt x="f117" y="f118"/>
                  </a:lnTo>
                  <a:lnTo>
                    <a:pt x="f105" y="f119"/>
                  </a:lnTo>
                  <a:lnTo>
                    <a:pt x="f120" y="f121"/>
                  </a:lnTo>
                  <a:lnTo>
                    <a:pt x="f122" y="f123"/>
                  </a:lnTo>
                  <a:lnTo>
                    <a:pt x="f124" y="f125"/>
                  </a:lnTo>
                  <a:lnTo>
                    <a:pt x="f126" y="f127"/>
                  </a:lnTo>
                  <a:lnTo>
                    <a:pt x="f18" y="f128"/>
                  </a:lnTo>
                  <a:lnTo>
                    <a:pt x="f129" y="f130"/>
                  </a:lnTo>
                  <a:lnTo>
                    <a:pt x="f131" y="f132"/>
                  </a:lnTo>
                  <a:lnTo>
                    <a:pt x="f133" y="f134"/>
                  </a:lnTo>
                  <a:lnTo>
                    <a:pt x="f135" y="f136"/>
                  </a:lnTo>
                  <a:lnTo>
                    <a:pt x="f137" y="f138"/>
                  </a:lnTo>
                  <a:lnTo>
                    <a:pt x="f139" y="f140"/>
                  </a:lnTo>
                  <a:lnTo>
                    <a:pt x="f91"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161" y="f4"/>
                  </a:lnTo>
                  <a:lnTo>
                    <a:pt x="f162" y="f159"/>
                  </a:lnTo>
                  <a:lnTo>
                    <a:pt x="f163" y="f157"/>
                  </a:lnTo>
                  <a:lnTo>
                    <a:pt x="f164" y="f165"/>
                  </a:lnTo>
                  <a:lnTo>
                    <a:pt x="f166" y="f167"/>
                  </a:lnTo>
                  <a:lnTo>
                    <a:pt x="f168" y="f169"/>
                  </a:lnTo>
                  <a:lnTo>
                    <a:pt x="f170" y="f171"/>
                  </a:lnTo>
                  <a:lnTo>
                    <a:pt x="f172" y="f145"/>
                  </a:lnTo>
                  <a:lnTo>
                    <a:pt x="f173" y="f174"/>
                  </a:lnTo>
                  <a:lnTo>
                    <a:pt x="f175" y="f176"/>
                  </a:lnTo>
                  <a:lnTo>
                    <a:pt x="f177" y="f178"/>
                  </a:lnTo>
                  <a:lnTo>
                    <a:pt x="f179" y="f180"/>
                  </a:lnTo>
                  <a:lnTo>
                    <a:pt x="f25"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2" y="f208"/>
                  </a:lnTo>
                  <a:lnTo>
                    <a:pt x="f204"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3" y="f268"/>
                  </a:lnTo>
                  <a:lnTo>
                    <a:pt x="f3" y="f269"/>
                  </a:lnTo>
                  <a:lnTo>
                    <a:pt x="f266" y="f270"/>
                  </a:lnTo>
                  <a:lnTo>
                    <a:pt x="f271" y="f272"/>
                  </a:lnTo>
                  <a:lnTo>
                    <a:pt x="f264"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133"/>
                  </a:lnTo>
                  <a:lnTo>
                    <a:pt x="f301" y="f302"/>
                  </a:lnTo>
                  <a:lnTo>
                    <a:pt x="f303" y="f18"/>
                  </a:lnTo>
                  <a:lnTo>
                    <a:pt x="f304" y="f305"/>
                  </a:lnTo>
                  <a:lnTo>
                    <a:pt x="f306" y="f307"/>
                  </a:lnTo>
                  <a:lnTo>
                    <a:pt x="f308" y="f309"/>
                  </a:lnTo>
                  <a:lnTo>
                    <a:pt x="f310" y="f311"/>
                  </a:lnTo>
                  <a:lnTo>
                    <a:pt x="f312" y="f12"/>
                  </a:lnTo>
                  <a:lnTo>
                    <a:pt x="f313" y="f314"/>
                  </a:lnTo>
                  <a:lnTo>
                    <a:pt x="f315" y="f117"/>
                  </a:lnTo>
                  <a:lnTo>
                    <a:pt x="f316" y="f317"/>
                  </a:lnTo>
                  <a:lnTo>
                    <a:pt x="f318" y="f111"/>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4" name="Google Shape;200;p15">
              <a:extLst>
                <a:ext uri="{FF2B5EF4-FFF2-40B4-BE49-F238E27FC236}">
                  <a16:creationId xmlns:a16="http://schemas.microsoft.com/office/drawing/2014/main" id="{499F12D3-BA5C-67A5-5131-EB54F5BEF7F0}"/>
                </a:ext>
              </a:extLst>
            </p:cNvPr>
            <p:cNvSpPr/>
            <p:nvPr/>
          </p:nvSpPr>
          <p:spPr>
            <a:xfrm>
              <a:off x="7991682" y="1606902"/>
              <a:ext cx="374775" cy="1425357"/>
            </a:xfrm>
            <a:custGeom>
              <a:avLst/>
              <a:gdLst>
                <a:gd name="f0" fmla="val 360"/>
                <a:gd name="f1" fmla="val w"/>
                <a:gd name="f2" fmla="val h"/>
                <a:gd name="f3" fmla="val 0"/>
                <a:gd name="f4" fmla="val 19895"/>
                <a:gd name="f5" fmla="val 75666"/>
                <a:gd name="f6" fmla="val 18703"/>
                <a:gd name="f7" fmla="val 18231"/>
                <a:gd name="f8" fmla="val 1124"/>
                <a:gd name="f9" fmla="val 17714"/>
                <a:gd name="f10" fmla="val 2248"/>
                <a:gd name="f11" fmla="val 17220"/>
                <a:gd name="f12" fmla="val 3372"/>
                <a:gd name="f13" fmla="val 16748"/>
                <a:gd name="f14" fmla="val 4496"/>
                <a:gd name="f15" fmla="val 16253"/>
                <a:gd name="f16" fmla="val 5733"/>
                <a:gd name="f17" fmla="val 15781"/>
                <a:gd name="f18" fmla="val 6969"/>
                <a:gd name="f19" fmla="val 15354"/>
                <a:gd name="f20" fmla="val 8228"/>
                <a:gd name="f21" fmla="val 14927"/>
                <a:gd name="f22" fmla="val 9509"/>
                <a:gd name="f23" fmla="val 14140"/>
                <a:gd name="f24" fmla="val 12049"/>
                <a:gd name="f25" fmla="val 13376"/>
                <a:gd name="f26" fmla="val 14589"/>
                <a:gd name="f27" fmla="val 12499"/>
                <a:gd name="f28" fmla="val 17399"/>
                <a:gd name="f29" fmla="val 11667"/>
                <a:gd name="f30" fmla="val 20209"/>
                <a:gd name="f31" fmla="val 10858"/>
                <a:gd name="f32" fmla="val 23041"/>
                <a:gd name="f33" fmla="val 10049"/>
                <a:gd name="f34" fmla="val 25874"/>
                <a:gd name="f35" fmla="val 9285"/>
                <a:gd name="f36" fmla="val 28706"/>
                <a:gd name="f37" fmla="val 8543"/>
                <a:gd name="f38" fmla="val 31561"/>
                <a:gd name="f39" fmla="val 7823"/>
                <a:gd name="f40" fmla="val 34393"/>
                <a:gd name="f41" fmla="val 7127"/>
                <a:gd name="f42" fmla="val 37248"/>
                <a:gd name="f43" fmla="val 5710"/>
                <a:gd name="f44" fmla="val 43273"/>
                <a:gd name="f45" fmla="val 5014"/>
                <a:gd name="f46" fmla="val 46285"/>
                <a:gd name="f47" fmla="val 4362"/>
                <a:gd name="f48" fmla="val 49320"/>
                <a:gd name="f49" fmla="val 3710"/>
                <a:gd name="f50" fmla="val 52332"/>
                <a:gd name="f51" fmla="val 3080"/>
                <a:gd name="f52" fmla="val 55366"/>
                <a:gd name="f53" fmla="val 2496"/>
                <a:gd name="f54" fmla="val 58401"/>
                <a:gd name="f55" fmla="val 1956"/>
                <a:gd name="f56" fmla="val 61436"/>
                <a:gd name="f57" fmla="val 1664"/>
                <a:gd name="f58" fmla="val 63212"/>
                <a:gd name="f59" fmla="val 1394"/>
                <a:gd name="f60" fmla="val 64965"/>
                <a:gd name="f61" fmla="val 1147"/>
                <a:gd name="f62" fmla="val 66741"/>
                <a:gd name="f63" fmla="val 900"/>
                <a:gd name="f64" fmla="val 68517"/>
                <a:gd name="f65" fmla="val 450"/>
                <a:gd name="f66" fmla="val 72068"/>
                <a:gd name="f67" fmla="val 1"/>
                <a:gd name="f68" fmla="val 75620"/>
                <a:gd name="f69" fmla="val 1237"/>
                <a:gd name="f70" fmla="val 75665"/>
                <a:gd name="f71" fmla="val 1687"/>
                <a:gd name="f72" fmla="val 72046"/>
                <a:gd name="f73" fmla="val 2159"/>
                <a:gd name="f74" fmla="val 68404"/>
                <a:gd name="f75" fmla="val 2406"/>
                <a:gd name="f76" fmla="val 66606"/>
                <a:gd name="f77" fmla="val 2676"/>
                <a:gd name="f78" fmla="val 64785"/>
                <a:gd name="f79" fmla="val 2945"/>
                <a:gd name="f80" fmla="val 62987"/>
                <a:gd name="f81" fmla="val 3260"/>
                <a:gd name="f82" fmla="val 61166"/>
                <a:gd name="f83" fmla="val 3800"/>
                <a:gd name="f84" fmla="val 58221"/>
                <a:gd name="f85" fmla="val 4384"/>
                <a:gd name="f86" fmla="val 55254"/>
                <a:gd name="f87" fmla="val 4991"/>
                <a:gd name="f88" fmla="val 52287"/>
                <a:gd name="f89" fmla="val 5620"/>
                <a:gd name="f90" fmla="val 49342"/>
                <a:gd name="f91" fmla="val 6272"/>
                <a:gd name="f92" fmla="val 46397"/>
                <a:gd name="f93" fmla="val 6947"/>
                <a:gd name="f94" fmla="val 43453"/>
                <a:gd name="f95" fmla="val 8318"/>
                <a:gd name="f96" fmla="val 37585"/>
                <a:gd name="f97" fmla="val 9037"/>
                <a:gd name="f98" fmla="val 34663"/>
                <a:gd name="f99" fmla="val 9779"/>
                <a:gd name="f100" fmla="val 31741"/>
                <a:gd name="f101" fmla="val 10543"/>
                <a:gd name="f102" fmla="val 28819"/>
                <a:gd name="f103" fmla="val 11330"/>
                <a:gd name="f104" fmla="val 25919"/>
                <a:gd name="f105" fmla="val 12139"/>
                <a:gd name="f106" fmla="val 23019"/>
                <a:gd name="f107" fmla="val 12971"/>
                <a:gd name="f108" fmla="val 20142"/>
                <a:gd name="f109" fmla="val 13848"/>
                <a:gd name="f110" fmla="val 17242"/>
                <a:gd name="f111" fmla="val 14724"/>
                <a:gd name="f112" fmla="val 14365"/>
                <a:gd name="f113" fmla="val 15601"/>
                <a:gd name="f114" fmla="val 11555"/>
                <a:gd name="f115" fmla="val 16051"/>
                <a:gd name="f116" fmla="val 10139"/>
                <a:gd name="f117" fmla="val 16523"/>
                <a:gd name="f118" fmla="val 8745"/>
                <a:gd name="f119" fmla="val 17017"/>
                <a:gd name="f120" fmla="val 7351"/>
                <a:gd name="f121" fmla="val 17512"/>
                <a:gd name="f122" fmla="val 5957"/>
                <a:gd name="f123" fmla="val 18051"/>
                <a:gd name="f124" fmla="val 4586"/>
                <a:gd name="f125" fmla="val 18636"/>
                <a:gd name="f126" fmla="val 3237"/>
                <a:gd name="f127" fmla="val 19288"/>
                <a:gd name="f128" fmla="val 1799"/>
                <a:gd name="f129" fmla="val 19760"/>
                <a:gd name="f130" fmla="val 293"/>
                <a:gd name="f131" fmla="val 19490"/>
                <a:gd name="f132" fmla="val 203"/>
                <a:gd name="f133" fmla="val 19220"/>
                <a:gd name="f134" fmla="val 113"/>
                <a:gd name="f135" fmla="val 18973"/>
                <a:gd name="f136" fmla="val 45"/>
                <a:gd name="f137" fmla="*/ f1 1 19895"/>
                <a:gd name="f138" fmla="*/ f2 1 75666"/>
                <a:gd name="f139" fmla="val f3"/>
                <a:gd name="f140" fmla="val f4"/>
                <a:gd name="f141" fmla="val f5"/>
                <a:gd name="f142" fmla="+- f141 0 f139"/>
                <a:gd name="f143" fmla="+- f140 0 f139"/>
                <a:gd name="f144" fmla="*/ f143 1 19895"/>
                <a:gd name="f145" fmla="*/ f142 1 756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19895" h="7566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4" y="f0"/>
                  </a:lnTo>
                  <a:lnTo>
                    <a:pt x="f129" y="f130"/>
                  </a:lnTo>
                  <a:lnTo>
                    <a:pt x="f131" y="f132"/>
                  </a:lnTo>
                  <a:lnTo>
                    <a:pt x="f133" y="f134"/>
                  </a:lnTo>
                  <a:lnTo>
                    <a:pt x="f135" y="f136"/>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5" name="Google Shape;201;p15">
              <a:extLst>
                <a:ext uri="{FF2B5EF4-FFF2-40B4-BE49-F238E27FC236}">
                  <a16:creationId xmlns:a16="http://schemas.microsoft.com/office/drawing/2014/main" id="{BB757D72-5A07-ABE1-6A5F-C2E0D4112A83}"/>
                </a:ext>
              </a:extLst>
            </p:cNvPr>
            <p:cNvSpPr/>
            <p:nvPr/>
          </p:nvSpPr>
          <p:spPr>
            <a:xfrm>
              <a:off x="8054355" y="2943307"/>
              <a:ext cx="26279" cy="49560"/>
            </a:xfrm>
            <a:custGeom>
              <a:avLst/>
              <a:gdLst>
                <a:gd name="f0" fmla="val 180"/>
                <a:gd name="f1" fmla="val w"/>
                <a:gd name="f2" fmla="val h"/>
                <a:gd name="f3" fmla="val 0"/>
                <a:gd name="f4" fmla="val 1395"/>
                <a:gd name="f5" fmla="val 2631"/>
                <a:gd name="f6" fmla="val 653"/>
                <a:gd name="f7" fmla="val 540"/>
                <a:gd name="f8" fmla="val 45"/>
                <a:gd name="f9" fmla="val 428"/>
                <a:gd name="f10" fmla="val 113"/>
                <a:gd name="f11" fmla="val 338"/>
                <a:gd name="f12" fmla="val 270"/>
                <a:gd name="f13" fmla="val 225"/>
                <a:gd name="f14" fmla="val 383"/>
                <a:gd name="f15" fmla="val 495"/>
                <a:gd name="f16" fmla="val 158"/>
                <a:gd name="f17" fmla="val 607"/>
                <a:gd name="f18" fmla="val 1"/>
                <a:gd name="f19" fmla="val 2001"/>
                <a:gd name="f20" fmla="val 2136"/>
                <a:gd name="f21" fmla="val 46"/>
                <a:gd name="f22" fmla="val 2248"/>
                <a:gd name="f23" fmla="val 2338"/>
                <a:gd name="f24" fmla="val 2451"/>
                <a:gd name="f25" fmla="val 293"/>
                <a:gd name="f26" fmla="val 2518"/>
                <a:gd name="f27" fmla="val 2586"/>
                <a:gd name="f28" fmla="val 518"/>
                <a:gd name="f29" fmla="val 2608"/>
                <a:gd name="f30" fmla="val 630"/>
                <a:gd name="f31" fmla="val 2630"/>
                <a:gd name="f32" fmla="val 742"/>
                <a:gd name="f33" fmla="val 877"/>
                <a:gd name="f34" fmla="val 967"/>
                <a:gd name="f35" fmla="val 1057"/>
                <a:gd name="f36" fmla="val 1125"/>
                <a:gd name="f37" fmla="val 1192"/>
                <a:gd name="f38" fmla="val 1214"/>
                <a:gd name="f39" fmla="val 1237"/>
                <a:gd name="f40" fmla="val 1394"/>
                <a:gd name="f41" fmla="val 1349"/>
                <a:gd name="f42" fmla="val 1304"/>
                <a:gd name="f43" fmla="val 1012"/>
                <a:gd name="f44" fmla="val 900"/>
                <a:gd name="f45" fmla="*/ f1 1 1395"/>
                <a:gd name="f46" fmla="*/ f2 1 2631"/>
                <a:gd name="f47" fmla="val f3"/>
                <a:gd name="f48" fmla="val f4"/>
                <a:gd name="f49" fmla="val f5"/>
                <a:gd name="f50" fmla="+- f49 0 f47"/>
                <a:gd name="f51" fmla="+- f48 0 f47"/>
                <a:gd name="f52" fmla="*/ f51 1 1395"/>
                <a:gd name="f53" fmla="*/ f50 1 2631"/>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95" h="2631">
                  <a:moveTo>
                    <a:pt x="f6" y="f3"/>
                  </a:moveTo>
                  <a:lnTo>
                    <a:pt x="f7" y="f8"/>
                  </a:lnTo>
                  <a:lnTo>
                    <a:pt x="f9" y="f10"/>
                  </a:lnTo>
                  <a:lnTo>
                    <a:pt x="f11" y="f0"/>
                  </a:lnTo>
                  <a:lnTo>
                    <a:pt x="f12" y="f12"/>
                  </a:lnTo>
                  <a:lnTo>
                    <a:pt x="f13" y="f14"/>
                  </a:lnTo>
                  <a:lnTo>
                    <a:pt x="f0" y="f15"/>
                  </a:lnTo>
                  <a:lnTo>
                    <a:pt x="f16" y="f17"/>
                  </a:lnTo>
                  <a:lnTo>
                    <a:pt x="f18" y="f19"/>
                  </a:lnTo>
                  <a:lnTo>
                    <a:pt x="f18" y="f20"/>
                  </a:lnTo>
                  <a:lnTo>
                    <a:pt x="f21" y="f22"/>
                  </a:lnTo>
                  <a:lnTo>
                    <a:pt x="f10" y="f23"/>
                  </a:lnTo>
                  <a:lnTo>
                    <a:pt x="f0" y="f24"/>
                  </a:lnTo>
                  <a:lnTo>
                    <a:pt x="f25" y="f26"/>
                  </a:lnTo>
                  <a:lnTo>
                    <a:pt x="f14" y="f27"/>
                  </a:lnTo>
                  <a:lnTo>
                    <a:pt x="f28" y="f29"/>
                  </a:lnTo>
                  <a:lnTo>
                    <a:pt x="f30" y="f31"/>
                  </a:lnTo>
                  <a:lnTo>
                    <a:pt x="f32" y="f29"/>
                  </a:lnTo>
                  <a:lnTo>
                    <a:pt x="f33" y="f27"/>
                  </a:lnTo>
                  <a:lnTo>
                    <a:pt x="f34" y="f26"/>
                  </a:lnTo>
                  <a:lnTo>
                    <a:pt x="f35" y="f24"/>
                  </a:lnTo>
                  <a:lnTo>
                    <a:pt x="f36" y="f23"/>
                  </a:lnTo>
                  <a:lnTo>
                    <a:pt x="f37" y="f22"/>
                  </a:lnTo>
                  <a:lnTo>
                    <a:pt x="f38" y="f20"/>
                  </a:lnTo>
                  <a:lnTo>
                    <a:pt x="f39" y="f19"/>
                  </a:lnTo>
                  <a:lnTo>
                    <a:pt x="f40" y="f17"/>
                  </a:lnTo>
                  <a:lnTo>
                    <a:pt x="f40" y="f15"/>
                  </a:lnTo>
                  <a:lnTo>
                    <a:pt x="f41" y="f14"/>
                  </a:lnTo>
                  <a:lnTo>
                    <a:pt x="f42" y="f12"/>
                  </a:lnTo>
                  <a:lnTo>
                    <a:pt x="f38" y="f0"/>
                  </a:lnTo>
                  <a:lnTo>
                    <a:pt x="f36" y="f10"/>
                  </a:lnTo>
                  <a:lnTo>
                    <a:pt x="f43" y="f8"/>
                  </a:lnTo>
                  <a:lnTo>
                    <a:pt x="f44"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6" name="Google Shape;202;p15">
              <a:extLst>
                <a:ext uri="{FF2B5EF4-FFF2-40B4-BE49-F238E27FC236}">
                  <a16:creationId xmlns:a16="http://schemas.microsoft.com/office/drawing/2014/main" id="{1690D158-D36B-90C6-94B5-E72352DC85E6}"/>
                </a:ext>
              </a:extLst>
            </p:cNvPr>
            <p:cNvSpPr/>
            <p:nvPr/>
          </p:nvSpPr>
          <p:spPr>
            <a:xfrm>
              <a:off x="8145822" y="2757839"/>
              <a:ext cx="27102" cy="113925"/>
            </a:xfrm>
            <a:custGeom>
              <a:avLst/>
              <a:gdLst>
                <a:gd name="f0" fmla="val 360"/>
                <a:gd name="f1" fmla="val 180"/>
                <a:gd name="f2" fmla="val w"/>
                <a:gd name="f3" fmla="val h"/>
                <a:gd name="f4" fmla="val 0"/>
                <a:gd name="f5" fmla="val 1439"/>
                <a:gd name="f6" fmla="val 6048"/>
                <a:gd name="f7" fmla="val 585"/>
                <a:gd name="f8" fmla="val 1"/>
                <a:gd name="f9" fmla="val 472"/>
                <a:gd name="f10" fmla="val 23"/>
                <a:gd name="f11" fmla="val 46"/>
                <a:gd name="f12" fmla="val 270"/>
                <a:gd name="f13" fmla="val 90"/>
                <a:gd name="f14" fmla="val 158"/>
                <a:gd name="f15" fmla="val 248"/>
                <a:gd name="f16" fmla="val 45"/>
                <a:gd name="f17" fmla="val 338"/>
                <a:gd name="f18" fmla="val 473"/>
                <a:gd name="f19" fmla="val 608"/>
                <a:gd name="f20" fmla="val 112"/>
                <a:gd name="f21" fmla="val 3035"/>
                <a:gd name="f22" fmla="val 202"/>
                <a:gd name="f23" fmla="val 5463"/>
                <a:gd name="f24" fmla="val 225"/>
                <a:gd name="f25" fmla="val 5598"/>
                <a:gd name="f26" fmla="val 5710"/>
                <a:gd name="f27" fmla="val 337"/>
                <a:gd name="f28" fmla="val 5823"/>
                <a:gd name="f29" fmla="val 405"/>
                <a:gd name="f30" fmla="val 5913"/>
                <a:gd name="f31" fmla="val 517"/>
                <a:gd name="f32" fmla="val 5958"/>
                <a:gd name="f33" fmla="val 607"/>
                <a:gd name="f34" fmla="val 6025"/>
                <a:gd name="f35" fmla="val 719"/>
                <a:gd name="f36" fmla="val 6047"/>
                <a:gd name="f37" fmla="val 967"/>
                <a:gd name="f38" fmla="val 1057"/>
                <a:gd name="f39" fmla="val 1169"/>
                <a:gd name="f40" fmla="val 5980"/>
                <a:gd name="f41" fmla="val 1259"/>
                <a:gd name="f42" fmla="val 1349"/>
                <a:gd name="f43" fmla="val 1394"/>
                <a:gd name="f44" fmla="val 1236"/>
                <a:gd name="f45" fmla="val 1214"/>
                <a:gd name="f46" fmla="val 1102"/>
                <a:gd name="f47" fmla="val 1012"/>
                <a:gd name="f48" fmla="val 922"/>
                <a:gd name="f49" fmla="val 809"/>
                <a:gd name="f50" fmla="val 697"/>
                <a:gd name="f51" fmla="*/ f2 1 1439"/>
                <a:gd name="f52" fmla="*/ f3 1 6048"/>
                <a:gd name="f53" fmla="val f4"/>
                <a:gd name="f54" fmla="val f5"/>
                <a:gd name="f55" fmla="val f6"/>
                <a:gd name="f56" fmla="+- f55 0 f53"/>
                <a:gd name="f57" fmla="+- f54 0 f53"/>
                <a:gd name="f58" fmla="*/ f57 1 1439"/>
                <a:gd name="f59" fmla="*/ f56 1 6048"/>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6048">
                  <a:moveTo>
                    <a:pt x="f7" y="f8"/>
                  </a:moveTo>
                  <a:lnTo>
                    <a:pt x="f9" y="f10"/>
                  </a:lnTo>
                  <a:lnTo>
                    <a:pt x="f0" y="f11"/>
                  </a:lnTo>
                  <a:lnTo>
                    <a:pt x="f12" y="f13"/>
                  </a:lnTo>
                  <a:lnTo>
                    <a:pt x="f1" y="f14"/>
                  </a:lnTo>
                  <a:lnTo>
                    <a:pt x="f13" y="f15"/>
                  </a:lnTo>
                  <a:lnTo>
                    <a:pt x="f16" y="f17"/>
                  </a:lnTo>
                  <a:lnTo>
                    <a:pt x="f4" y="f18"/>
                  </a:lnTo>
                  <a:lnTo>
                    <a:pt x="f4" y="f19"/>
                  </a:lnTo>
                  <a:lnTo>
                    <a:pt x="f20" y="f21"/>
                  </a:lnTo>
                  <a:lnTo>
                    <a:pt x="f22" y="f23"/>
                  </a:lnTo>
                  <a:lnTo>
                    <a:pt x="f24" y="f25"/>
                  </a:lnTo>
                  <a:lnTo>
                    <a:pt x="f12" y="f26"/>
                  </a:lnTo>
                  <a:lnTo>
                    <a:pt x="f27" y="f28"/>
                  </a:lnTo>
                  <a:lnTo>
                    <a:pt x="f29" y="f30"/>
                  </a:lnTo>
                  <a:lnTo>
                    <a:pt x="f31" y="f32"/>
                  </a:lnTo>
                  <a:lnTo>
                    <a:pt x="f33" y="f34"/>
                  </a:lnTo>
                  <a:lnTo>
                    <a:pt x="f35" y="f36"/>
                  </a:lnTo>
                  <a:lnTo>
                    <a:pt x="f37" y="f36"/>
                  </a:lnTo>
                  <a:lnTo>
                    <a:pt x="f38" y="f34"/>
                  </a:lnTo>
                  <a:lnTo>
                    <a:pt x="f39" y="f40"/>
                  </a:lnTo>
                  <a:lnTo>
                    <a:pt x="f41" y="f30"/>
                  </a:lnTo>
                  <a:lnTo>
                    <a:pt x="f42" y="f28"/>
                  </a:lnTo>
                  <a:lnTo>
                    <a:pt x="f43" y="f26"/>
                  </a:lnTo>
                  <a:lnTo>
                    <a:pt x="f5" y="f25"/>
                  </a:lnTo>
                  <a:lnTo>
                    <a:pt x="f5" y="f23"/>
                  </a:lnTo>
                  <a:lnTo>
                    <a:pt x="f42" y="f21"/>
                  </a:lnTo>
                  <a:lnTo>
                    <a:pt x="f44" y="f19"/>
                  </a:lnTo>
                  <a:lnTo>
                    <a:pt x="f45" y="f18"/>
                  </a:lnTo>
                  <a:lnTo>
                    <a:pt x="f39" y="f17"/>
                  </a:lnTo>
                  <a:lnTo>
                    <a:pt x="f46" y="f15"/>
                  </a:lnTo>
                  <a:lnTo>
                    <a:pt x="f47" y="f14"/>
                  </a:lnTo>
                  <a:lnTo>
                    <a:pt x="f48" y="f13"/>
                  </a:lnTo>
                  <a:lnTo>
                    <a:pt x="f49" y="f11"/>
                  </a:lnTo>
                  <a:lnTo>
                    <a:pt x="f50" y="f10"/>
                  </a:lnTo>
                  <a:lnTo>
                    <a:pt x="f7"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7" name="Google Shape;203;p15">
              <a:extLst>
                <a:ext uri="{FF2B5EF4-FFF2-40B4-BE49-F238E27FC236}">
                  <a16:creationId xmlns:a16="http://schemas.microsoft.com/office/drawing/2014/main" id="{E5A98159-2DDC-1DFC-533C-8C159719CC79}"/>
                </a:ext>
              </a:extLst>
            </p:cNvPr>
            <p:cNvSpPr/>
            <p:nvPr/>
          </p:nvSpPr>
          <p:spPr>
            <a:xfrm>
              <a:off x="8161477" y="2600315"/>
              <a:ext cx="36429" cy="102495"/>
            </a:xfrm>
            <a:custGeom>
              <a:avLst/>
              <a:gdLst>
                <a:gd name="f0" fmla="val 360"/>
                <a:gd name="f1" fmla="val w"/>
                <a:gd name="f2" fmla="val h"/>
                <a:gd name="f3" fmla="val 0"/>
                <a:gd name="f4" fmla="val 1934"/>
                <a:gd name="f5" fmla="val 5441"/>
                <a:gd name="f6" fmla="val 1192"/>
                <a:gd name="f7" fmla="val 1080"/>
                <a:gd name="f8" fmla="val 23"/>
                <a:gd name="f9" fmla="val 990"/>
                <a:gd name="f10" fmla="val 45"/>
                <a:gd name="f11" fmla="val 900"/>
                <a:gd name="f12" fmla="val 113"/>
                <a:gd name="f13" fmla="val 833"/>
                <a:gd name="f14" fmla="val 203"/>
                <a:gd name="f15" fmla="val 765"/>
                <a:gd name="f16" fmla="val 315"/>
                <a:gd name="f17" fmla="val 743"/>
                <a:gd name="f18" fmla="val 450"/>
                <a:gd name="f19" fmla="val 653"/>
                <a:gd name="f20" fmla="val 989"/>
                <a:gd name="f21" fmla="val 540"/>
                <a:gd name="f22" fmla="val 1551"/>
                <a:gd name="f23" fmla="val 316"/>
                <a:gd name="f24" fmla="val 2630"/>
                <a:gd name="f25" fmla="val 3192"/>
                <a:gd name="f26" fmla="val 3732"/>
                <a:gd name="f27" fmla="val 46"/>
                <a:gd name="f28" fmla="val 4294"/>
                <a:gd name="f29" fmla="val 1"/>
                <a:gd name="f30" fmla="val 4833"/>
                <a:gd name="f31" fmla="val 4991"/>
                <a:gd name="f32" fmla="val 5103"/>
                <a:gd name="f33" fmla="val 91"/>
                <a:gd name="f34" fmla="val 5216"/>
                <a:gd name="f35" fmla="val 158"/>
                <a:gd name="f36" fmla="val 5283"/>
                <a:gd name="f37" fmla="val 248"/>
                <a:gd name="f38" fmla="val 5350"/>
                <a:gd name="f39" fmla="val 5395"/>
                <a:gd name="f40" fmla="val 5418"/>
                <a:gd name="f41" fmla="val 585"/>
                <a:gd name="f42" fmla="val 5440"/>
                <a:gd name="f43" fmla="val 698"/>
                <a:gd name="f44" fmla="val 810"/>
                <a:gd name="f45" fmla="val 922"/>
                <a:gd name="f46" fmla="val 1012"/>
                <a:gd name="f47" fmla="val 1102"/>
                <a:gd name="f48" fmla="val 5193"/>
                <a:gd name="f49" fmla="val 1170"/>
                <a:gd name="f50" fmla="val 1215"/>
                <a:gd name="f51" fmla="val 1237"/>
                <a:gd name="f52" fmla="val 1282"/>
                <a:gd name="f53" fmla="val 4316"/>
                <a:gd name="f54" fmla="val 1350"/>
                <a:gd name="f55" fmla="val 3822"/>
                <a:gd name="f56" fmla="val 1439"/>
                <a:gd name="f57" fmla="val 3305"/>
                <a:gd name="f58" fmla="val 1529"/>
                <a:gd name="f59" fmla="val 2810"/>
                <a:gd name="f60" fmla="val 1754"/>
                <a:gd name="f61" fmla="val 1799"/>
                <a:gd name="f62" fmla="val 1844"/>
                <a:gd name="f63" fmla="val 630"/>
                <a:gd name="f64" fmla="val 1912"/>
                <a:gd name="f65" fmla="val 495"/>
                <a:gd name="f66" fmla="val 1867"/>
                <a:gd name="f67" fmla="val 383"/>
                <a:gd name="f68" fmla="val 293"/>
                <a:gd name="f69" fmla="val 1732"/>
                <a:gd name="f70" fmla="val 1642"/>
                <a:gd name="f71" fmla="val 68"/>
                <a:gd name="f72" fmla="val 1417"/>
                <a:gd name="f73" fmla="val 1305"/>
                <a:gd name="f74" fmla="*/ f1 1 1934"/>
                <a:gd name="f75" fmla="*/ f2 1 5441"/>
                <a:gd name="f76" fmla="val f3"/>
                <a:gd name="f77" fmla="val f4"/>
                <a:gd name="f78" fmla="val f5"/>
                <a:gd name="f79" fmla="+- f78 0 f76"/>
                <a:gd name="f80" fmla="+- f77 0 f76"/>
                <a:gd name="f81" fmla="*/ f80 1 1934"/>
                <a:gd name="f82" fmla="*/ f79 1 544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41">
                  <a:moveTo>
                    <a:pt x="f6" y="f3"/>
                  </a:moveTo>
                  <a:lnTo>
                    <a:pt x="f7" y="f8"/>
                  </a:lnTo>
                  <a:lnTo>
                    <a:pt x="f9" y="f10"/>
                  </a:lnTo>
                  <a:lnTo>
                    <a:pt x="f11" y="f12"/>
                  </a:lnTo>
                  <a:lnTo>
                    <a:pt x="f13" y="f14"/>
                  </a:lnTo>
                  <a:lnTo>
                    <a:pt x="f15" y="f16"/>
                  </a:lnTo>
                  <a:lnTo>
                    <a:pt x="f17" y="f18"/>
                  </a:lnTo>
                  <a:lnTo>
                    <a:pt x="f19" y="f20"/>
                  </a:lnTo>
                  <a:lnTo>
                    <a:pt x="f21" y="f22"/>
                  </a:lnTo>
                  <a:lnTo>
                    <a:pt x="f23" y="f24"/>
                  </a:lnTo>
                  <a:lnTo>
                    <a:pt x="f14" y="f25"/>
                  </a:lnTo>
                  <a:lnTo>
                    <a:pt x="f12" y="f26"/>
                  </a:lnTo>
                  <a:lnTo>
                    <a:pt x="f27" y="f28"/>
                  </a:lnTo>
                  <a:lnTo>
                    <a:pt x="f29" y="f30"/>
                  </a:lnTo>
                  <a:lnTo>
                    <a:pt x="f29" y="f31"/>
                  </a:lnTo>
                  <a:lnTo>
                    <a:pt x="f8" y="f32"/>
                  </a:lnTo>
                  <a:lnTo>
                    <a:pt x="f33" y="f34"/>
                  </a:lnTo>
                  <a:lnTo>
                    <a:pt x="f35" y="f36"/>
                  </a:lnTo>
                  <a:lnTo>
                    <a:pt x="f37" y="f38"/>
                  </a:lnTo>
                  <a:lnTo>
                    <a:pt x="f0" y="f39"/>
                  </a:lnTo>
                  <a:lnTo>
                    <a:pt x="f18" y="f40"/>
                  </a:lnTo>
                  <a:lnTo>
                    <a:pt x="f41" y="f42"/>
                  </a:lnTo>
                  <a:lnTo>
                    <a:pt x="f43" y="f40"/>
                  </a:lnTo>
                  <a:lnTo>
                    <a:pt x="f44" y="f39"/>
                  </a:lnTo>
                  <a:lnTo>
                    <a:pt x="f45" y="f38"/>
                  </a:lnTo>
                  <a:lnTo>
                    <a:pt x="f46" y="f36"/>
                  </a:lnTo>
                  <a:lnTo>
                    <a:pt x="f47" y="f48"/>
                  </a:lnTo>
                  <a:lnTo>
                    <a:pt x="f49" y="f32"/>
                  </a:lnTo>
                  <a:lnTo>
                    <a:pt x="f50" y="f31"/>
                  </a:lnTo>
                  <a:lnTo>
                    <a:pt x="f51" y="f30"/>
                  </a:lnTo>
                  <a:lnTo>
                    <a:pt x="f52" y="f53"/>
                  </a:lnTo>
                  <a:lnTo>
                    <a:pt x="f54" y="f55"/>
                  </a:lnTo>
                  <a:lnTo>
                    <a:pt x="f56" y="f57"/>
                  </a:lnTo>
                  <a:lnTo>
                    <a:pt x="f58" y="f59"/>
                  </a:lnTo>
                  <a:lnTo>
                    <a:pt x="f60" y="f61"/>
                  </a:lnTo>
                  <a:lnTo>
                    <a:pt x="f62" y="f52"/>
                  </a:lnTo>
                  <a:lnTo>
                    <a:pt x="f4" y="f15"/>
                  </a:lnTo>
                  <a:lnTo>
                    <a:pt x="f4" y="f63"/>
                  </a:lnTo>
                  <a:lnTo>
                    <a:pt x="f64" y="f65"/>
                  </a:lnTo>
                  <a:lnTo>
                    <a:pt x="f66" y="f67"/>
                  </a:lnTo>
                  <a:lnTo>
                    <a:pt x="f61" y="f68"/>
                  </a:lnTo>
                  <a:lnTo>
                    <a:pt x="f69" y="f14"/>
                  </a:lnTo>
                  <a:lnTo>
                    <a:pt x="f70" y="f12"/>
                  </a:lnTo>
                  <a:lnTo>
                    <a:pt x="f58" y="f71"/>
                  </a:lnTo>
                  <a:lnTo>
                    <a:pt x="f72" y="f8"/>
                  </a:lnTo>
                  <a:lnTo>
                    <a:pt x="f73"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8" name="Google Shape;204;p15">
              <a:extLst>
                <a:ext uri="{FF2B5EF4-FFF2-40B4-BE49-F238E27FC236}">
                  <a16:creationId xmlns:a16="http://schemas.microsoft.com/office/drawing/2014/main" id="{439F2B31-018D-79B5-D3D3-18D11D18C41F}"/>
                </a:ext>
              </a:extLst>
            </p:cNvPr>
            <p:cNvSpPr/>
            <p:nvPr/>
          </p:nvSpPr>
          <p:spPr>
            <a:xfrm>
              <a:off x="8233477" y="2448717"/>
              <a:ext cx="22887" cy="23317"/>
            </a:xfrm>
            <a:custGeom>
              <a:avLst/>
              <a:gdLst>
                <a:gd name="f0" fmla="val w"/>
                <a:gd name="f1" fmla="val h"/>
                <a:gd name="f2" fmla="val 0"/>
                <a:gd name="f3" fmla="val 1215"/>
                <a:gd name="f4" fmla="val 1238"/>
                <a:gd name="f5" fmla="val 472"/>
                <a:gd name="f6" fmla="val 1"/>
                <a:gd name="f7" fmla="val 337"/>
                <a:gd name="f8" fmla="val 46"/>
                <a:gd name="f9" fmla="val 248"/>
                <a:gd name="f10" fmla="val 113"/>
                <a:gd name="f11" fmla="val 158"/>
                <a:gd name="f12" fmla="val 181"/>
                <a:gd name="f13" fmla="val 90"/>
                <a:gd name="f14" fmla="val 271"/>
                <a:gd name="f15" fmla="val 45"/>
                <a:gd name="f16" fmla="val 383"/>
                <a:gd name="f17" fmla="val 23"/>
                <a:gd name="f18" fmla="val 495"/>
                <a:gd name="f19" fmla="val 608"/>
                <a:gd name="f20" fmla="val 720"/>
                <a:gd name="f21" fmla="val 833"/>
                <a:gd name="f22" fmla="val 945"/>
                <a:gd name="f23" fmla="val 1035"/>
                <a:gd name="f24" fmla="val 1125"/>
                <a:gd name="f25" fmla="val 1170"/>
                <a:gd name="f26" fmla="val 607"/>
                <a:gd name="f27" fmla="val 1237"/>
                <a:gd name="f28" fmla="val 742"/>
                <a:gd name="f29" fmla="val 877"/>
                <a:gd name="f30" fmla="val 967"/>
                <a:gd name="f31" fmla="val 1057"/>
                <a:gd name="f32" fmla="val 1124"/>
                <a:gd name="f33" fmla="val 1169"/>
                <a:gd name="f34" fmla="val 1192"/>
                <a:gd name="f35" fmla="val 1214"/>
                <a:gd name="f36" fmla="*/ f0 1 1215"/>
                <a:gd name="f37" fmla="*/ f1 1 1238"/>
                <a:gd name="f38" fmla="val f2"/>
                <a:gd name="f39" fmla="val f3"/>
                <a:gd name="f40" fmla="val f4"/>
                <a:gd name="f41" fmla="+- f40 0 f38"/>
                <a:gd name="f42" fmla="+- f39 0 f38"/>
                <a:gd name="f43" fmla="*/ f42 1 1215"/>
                <a:gd name="f44" fmla="*/ f41 1 1238"/>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215" h="1238">
                  <a:moveTo>
                    <a:pt x="f5" y="f6"/>
                  </a:moveTo>
                  <a:lnTo>
                    <a:pt x="f7" y="f8"/>
                  </a:lnTo>
                  <a:lnTo>
                    <a:pt x="f9" y="f10"/>
                  </a:lnTo>
                  <a:lnTo>
                    <a:pt x="f11" y="f12"/>
                  </a:lnTo>
                  <a:lnTo>
                    <a:pt x="f13" y="f14"/>
                  </a:lnTo>
                  <a:lnTo>
                    <a:pt x="f15" y="f16"/>
                  </a:lnTo>
                  <a:lnTo>
                    <a:pt x="f17" y="f18"/>
                  </a:lnTo>
                  <a:lnTo>
                    <a:pt x="f2" y="f19"/>
                  </a:lnTo>
                  <a:lnTo>
                    <a:pt x="f17" y="f20"/>
                  </a:lnTo>
                  <a:lnTo>
                    <a:pt x="f15" y="f21"/>
                  </a:lnTo>
                  <a:lnTo>
                    <a:pt x="f13" y="f22"/>
                  </a:lnTo>
                  <a:lnTo>
                    <a:pt x="f11" y="f23"/>
                  </a:lnTo>
                  <a:lnTo>
                    <a:pt x="f9" y="f24"/>
                  </a:lnTo>
                  <a:lnTo>
                    <a:pt x="f7" y="f25"/>
                  </a:lnTo>
                  <a:lnTo>
                    <a:pt x="f5" y="f3"/>
                  </a:lnTo>
                  <a:lnTo>
                    <a:pt x="f26" y="f27"/>
                  </a:lnTo>
                  <a:lnTo>
                    <a:pt x="f28" y="f3"/>
                  </a:lnTo>
                  <a:lnTo>
                    <a:pt x="f29" y="f25"/>
                  </a:lnTo>
                  <a:lnTo>
                    <a:pt x="f30" y="f24"/>
                  </a:lnTo>
                  <a:lnTo>
                    <a:pt x="f31" y="f23"/>
                  </a:lnTo>
                  <a:lnTo>
                    <a:pt x="f32" y="f22"/>
                  </a:lnTo>
                  <a:lnTo>
                    <a:pt x="f33" y="f21"/>
                  </a:lnTo>
                  <a:lnTo>
                    <a:pt x="f34" y="f20"/>
                  </a:lnTo>
                  <a:lnTo>
                    <a:pt x="f35" y="f19"/>
                  </a:lnTo>
                  <a:lnTo>
                    <a:pt x="f34" y="f18"/>
                  </a:lnTo>
                  <a:lnTo>
                    <a:pt x="f33" y="f16"/>
                  </a:lnTo>
                  <a:lnTo>
                    <a:pt x="f32" y="f14"/>
                  </a:lnTo>
                  <a:lnTo>
                    <a:pt x="f31" y="f12"/>
                  </a:lnTo>
                  <a:lnTo>
                    <a:pt x="f30" y="f10"/>
                  </a:lnTo>
                  <a:lnTo>
                    <a:pt x="f29" y="f8"/>
                  </a:lnTo>
                  <a:lnTo>
                    <a:pt x="f28"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9" name="Google Shape;205;p15">
              <a:extLst>
                <a:ext uri="{FF2B5EF4-FFF2-40B4-BE49-F238E27FC236}">
                  <a16:creationId xmlns:a16="http://schemas.microsoft.com/office/drawing/2014/main" id="{4E30D134-E62E-F9C8-C8C7-4F28378F7CE5}"/>
                </a:ext>
              </a:extLst>
            </p:cNvPr>
            <p:cNvSpPr/>
            <p:nvPr/>
          </p:nvSpPr>
          <p:spPr>
            <a:xfrm>
              <a:off x="8188589" y="2754026"/>
              <a:ext cx="36868" cy="109691"/>
            </a:xfrm>
            <a:custGeom>
              <a:avLst/>
              <a:gdLst>
                <a:gd name="f0" fmla="val 180"/>
                <a:gd name="f1" fmla="val w"/>
                <a:gd name="f2" fmla="val h"/>
                <a:gd name="f3" fmla="val 0"/>
                <a:gd name="f4" fmla="val 1957"/>
                <a:gd name="f5" fmla="val 5823"/>
                <a:gd name="f6" fmla="val 1124"/>
                <a:gd name="f7" fmla="val 1012"/>
                <a:gd name="f8" fmla="val 45"/>
                <a:gd name="f9" fmla="val 922"/>
                <a:gd name="f10" fmla="val 113"/>
                <a:gd name="f11" fmla="val 855"/>
                <a:gd name="f12" fmla="val 203"/>
                <a:gd name="f13" fmla="val 787"/>
                <a:gd name="f14" fmla="val 292"/>
                <a:gd name="f15" fmla="val 742"/>
                <a:gd name="f16" fmla="val 427"/>
                <a:gd name="f17" fmla="val 517"/>
                <a:gd name="f18" fmla="val 1641"/>
                <a:gd name="f19" fmla="val 315"/>
                <a:gd name="f20" fmla="val 2833"/>
                <a:gd name="f21" fmla="val 158"/>
                <a:gd name="f22" fmla="val 4047"/>
                <a:gd name="f23" fmla="val 5238"/>
                <a:gd name="f24" fmla="val 5373"/>
                <a:gd name="f25" fmla="val 23"/>
                <a:gd name="f26" fmla="val 5508"/>
                <a:gd name="f27" fmla="val 68"/>
                <a:gd name="f28" fmla="val 5598"/>
                <a:gd name="f29" fmla="val 135"/>
                <a:gd name="f30" fmla="val 5687"/>
                <a:gd name="f31" fmla="val 225"/>
                <a:gd name="f32" fmla="val 5755"/>
                <a:gd name="f33" fmla="val 5800"/>
                <a:gd name="f34" fmla="val 428"/>
                <a:gd name="f35" fmla="val 5822"/>
                <a:gd name="f36" fmla="val 652"/>
                <a:gd name="f37" fmla="val 765"/>
                <a:gd name="f38" fmla="val 877"/>
                <a:gd name="f39" fmla="val 990"/>
                <a:gd name="f40" fmla="val 1079"/>
                <a:gd name="f41" fmla="val 1147"/>
                <a:gd name="f42" fmla="val 1214"/>
                <a:gd name="f43" fmla="val 1237"/>
                <a:gd name="f44" fmla="val 1394"/>
                <a:gd name="f45" fmla="val 4114"/>
                <a:gd name="f46" fmla="val 1552"/>
                <a:gd name="f47" fmla="val 2990"/>
                <a:gd name="f48" fmla="val 1731"/>
                <a:gd name="f49" fmla="val 1889"/>
                <a:gd name="f50" fmla="val 1934"/>
                <a:gd name="f51" fmla="val 1956"/>
                <a:gd name="f52" fmla="val 630"/>
                <a:gd name="f53" fmla="val 495"/>
                <a:gd name="f54" fmla="val 382"/>
                <a:gd name="f55" fmla="val 1844"/>
                <a:gd name="f56" fmla="val 270"/>
                <a:gd name="f57" fmla="val 1754"/>
                <a:gd name="f58" fmla="val 1664"/>
                <a:gd name="f59" fmla="val 1574"/>
                <a:gd name="f60" fmla="val 1462"/>
                <a:gd name="f61" fmla="val 1349"/>
                <a:gd name="f62" fmla="*/ f1 1 1957"/>
                <a:gd name="f63" fmla="*/ f2 1 5823"/>
                <a:gd name="f64" fmla="val f3"/>
                <a:gd name="f65" fmla="val f4"/>
                <a:gd name="f66" fmla="val f5"/>
                <a:gd name="f67" fmla="+- f66 0 f64"/>
                <a:gd name="f68" fmla="+- f65 0 f64"/>
                <a:gd name="f69" fmla="*/ f68 1 1957"/>
                <a:gd name="f70" fmla="*/ f67 1 582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957" h="5823">
                  <a:moveTo>
                    <a:pt x="f6" y="f3"/>
                  </a:moveTo>
                  <a:lnTo>
                    <a:pt x="f7" y="f8"/>
                  </a:lnTo>
                  <a:lnTo>
                    <a:pt x="f9" y="f10"/>
                  </a:lnTo>
                  <a:lnTo>
                    <a:pt x="f11" y="f12"/>
                  </a:lnTo>
                  <a:lnTo>
                    <a:pt x="f13" y="f14"/>
                  </a:lnTo>
                  <a:lnTo>
                    <a:pt x="f15" y="f16"/>
                  </a:lnTo>
                  <a:lnTo>
                    <a:pt x="f17" y="f18"/>
                  </a:lnTo>
                  <a:lnTo>
                    <a:pt x="f19" y="f20"/>
                  </a:lnTo>
                  <a:lnTo>
                    <a:pt x="f21" y="f22"/>
                  </a:lnTo>
                  <a:lnTo>
                    <a:pt x="f3" y="f23"/>
                  </a:lnTo>
                  <a:lnTo>
                    <a:pt x="f3" y="f24"/>
                  </a:lnTo>
                  <a:lnTo>
                    <a:pt x="f25" y="f26"/>
                  </a:lnTo>
                  <a:lnTo>
                    <a:pt x="f27" y="f28"/>
                  </a:lnTo>
                  <a:lnTo>
                    <a:pt x="f29" y="f30"/>
                  </a:lnTo>
                  <a:lnTo>
                    <a:pt x="f31" y="f32"/>
                  </a:lnTo>
                  <a:lnTo>
                    <a:pt x="f19" y="f33"/>
                  </a:lnTo>
                  <a:lnTo>
                    <a:pt x="f34" y="f35"/>
                  </a:lnTo>
                  <a:lnTo>
                    <a:pt x="f36" y="f35"/>
                  </a:lnTo>
                  <a:lnTo>
                    <a:pt x="f37" y="f33"/>
                  </a:lnTo>
                  <a:lnTo>
                    <a:pt x="f38" y="f32"/>
                  </a:lnTo>
                  <a:lnTo>
                    <a:pt x="f39" y="f30"/>
                  </a:lnTo>
                  <a:lnTo>
                    <a:pt x="f40" y="f28"/>
                  </a:lnTo>
                  <a:lnTo>
                    <a:pt x="f41" y="f26"/>
                  </a:lnTo>
                  <a:lnTo>
                    <a:pt x="f42" y="f24"/>
                  </a:lnTo>
                  <a:lnTo>
                    <a:pt x="f43" y="f23"/>
                  </a:lnTo>
                  <a:lnTo>
                    <a:pt x="f44" y="f45"/>
                  </a:lnTo>
                  <a:lnTo>
                    <a:pt x="f46" y="f47"/>
                  </a:lnTo>
                  <a:lnTo>
                    <a:pt x="f48" y="f49"/>
                  </a:lnTo>
                  <a:lnTo>
                    <a:pt x="f50" y="f37"/>
                  </a:lnTo>
                  <a:lnTo>
                    <a:pt x="f51" y="f52"/>
                  </a:lnTo>
                  <a:lnTo>
                    <a:pt x="f50" y="f53"/>
                  </a:lnTo>
                  <a:lnTo>
                    <a:pt x="f49" y="f54"/>
                  </a:lnTo>
                  <a:lnTo>
                    <a:pt x="f55" y="f56"/>
                  </a:lnTo>
                  <a:lnTo>
                    <a:pt x="f57" y="f0"/>
                  </a:lnTo>
                  <a:lnTo>
                    <a:pt x="f58" y="f10"/>
                  </a:lnTo>
                  <a:lnTo>
                    <a:pt x="f59" y="f27"/>
                  </a:lnTo>
                  <a:lnTo>
                    <a:pt x="f60" y="f25"/>
                  </a:lnTo>
                  <a:lnTo>
                    <a:pt x="f61"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0" name="Google Shape;206;p15">
              <a:extLst>
                <a:ext uri="{FF2B5EF4-FFF2-40B4-BE49-F238E27FC236}">
                  <a16:creationId xmlns:a16="http://schemas.microsoft.com/office/drawing/2014/main" id="{0BDC37E7-8C2A-8C44-6006-91FD07FC843B}"/>
                </a:ext>
              </a:extLst>
            </p:cNvPr>
            <p:cNvSpPr/>
            <p:nvPr/>
          </p:nvSpPr>
          <p:spPr>
            <a:xfrm>
              <a:off x="8017504" y="2156959"/>
              <a:ext cx="28821" cy="56345"/>
            </a:xfrm>
            <a:custGeom>
              <a:avLst/>
              <a:gdLst>
                <a:gd name="f0" fmla="val w"/>
                <a:gd name="f1" fmla="val h"/>
                <a:gd name="f2" fmla="val 0"/>
                <a:gd name="f3" fmla="val 1530"/>
                <a:gd name="f4" fmla="val 2991"/>
                <a:gd name="f5" fmla="val 855"/>
                <a:gd name="f6" fmla="val 1"/>
                <a:gd name="f7" fmla="val 743"/>
                <a:gd name="f8" fmla="val 46"/>
                <a:gd name="f9" fmla="val 630"/>
                <a:gd name="f10" fmla="val 91"/>
                <a:gd name="f11" fmla="val 518"/>
                <a:gd name="f12" fmla="val 158"/>
                <a:gd name="f13" fmla="val 428"/>
                <a:gd name="f14" fmla="val 248"/>
                <a:gd name="f15" fmla="val 361"/>
                <a:gd name="f16" fmla="val 338"/>
                <a:gd name="f17" fmla="val 450"/>
                <a:gd name="f18" fmla="val 23"/>
                <a:gd name="f19" fmla="val 2204"/>
                <a:gd name="f20" fmla="val 2339"/>
                <a:gd name="f21" fmla="val 2451"/>
                <a:gd name="f22" fmla="val 2563"/>
                <a:gd name="f23" fmla="val 2676"/>
                <a:gd name="f24" fmla="val 2788"/>
                <a:gd name="f25" fmla="val 226"/>
                <a:gd name="f26" fmla="val 2856"/>
                <a:gd name="f27" fmla="val 2923"/>
                <a:gd name="f28" fmla="val 451"/>
                <a:gd name="f29" fmla="val 2968"/>
                <a:gd name="f30" fmla="val 563"/>
                <a:gd name="f31" fmla="val 2990"/>
                <a:gd name="f32" fmla="val 698"/>
                <a:gd name="f33" fmla="val 810"/>
                <a:gd name="f34" fmla="val 923"/>
                <a:gd name="f35" fmla="val 2901"/>
                <a:gd name="f36" fmla="val 1035"/>
                <a:gd name="f37" fmla="val 1125"/>
                <a:gd name="f38" fmla="val 2766"/>
                <a:gd name="f39" fmla="val 1170"/>
                <a:gd name="f40" fmla="val 2653"/>
                <a:gd name="f41" fmla="val 1215"/>
                <a:gd name="f42" fmla="val 2541"/>
                <a:gd name="f43" fmla="val 788"/>
                <a:gd name="f44" fmla="val 653"/>
                <a:gd name="f45" fmla="val 540"/>
                <a:gd name="f46" fmla="val 1507"/>
                <a:gd name="f47" fmla="val 1462"/>
                <a:gd name="f48" fmla="val 315"/>
                <a:gd name="f49" fmla="val 1395"/>
                <a:gd name="f50" fmla="val 1305"/>
                <a:gd name="f51" fmla="val 136"/>
                <a:gd name="f52" fmla="val 68"/>
                <a:gd name="f53" fmla="val 1102"/>
                <a:gd name="f54" fmla="val 968"/>
                <a:gd name="f55" fmla="*/ f0 1 1530"/>
                <a:gd name="f56" fmla="*/ f1 1 2991"/>
                <a:gd name="f57" fmla="val f2"/>
                <a:gd name="f58" fmla="val f3"/>
                <a:gd name="f59" fmla="val f4"/>
                <a:gd name="f60" fmla="+- f59 0 f57"/>
                <a:gd name="f61" fmla="+- f58 0 f57"/>
                <a:gd name="f62" fmla="*/ f61 1 1530"/>
                <a:gd name="f63" fmla="*/ f60 1 299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991">
                  <a:moveTo>
                    <a:pt x="f5" y="f6"/>
                  </a:moveTo>
                  <a:lnTo>
                    <a:pt x="f7" y="f8"/>
                  </a:lnTo>
                  <a:lnTo>
                    <a:pt x="f9" y="f10"/>
                  </a:lnTo>
                  <a:lnTo>
                    <a:pt x="f11" y="f12"/>
                  </a:lnTo>
                  <a:lnTo>
                    <a:pt x="f13" y="f14"/>
                  </a:lnTo>
                  <a:lnTo>
                    <a:pt x="f15" y="f16"/>
                  </a:lnTo>
                  <a:lnTo>
                    <a:pt x="f16" y="f17"/>
                  </a:lnTo>
                  <a:lnTo>
                    <a:pt x="f18" y="f19"/>
                  </a:lnTo>
                  <a:lnTo>
                    <a:pt x="f6" y="f20"/>
                  </a:lnTo>
                  <a:lnTo>
                    <a:pt x="f18" y="f21"/>
                  </a:lnTo>
                  <a:lnTo>
                    <a:pt x="f8" y="f22"/>
                  </a:lnTo>
                  <a:lnTo>
                    <a:pt x="f10" y="f23"/>
                  </a:lnTo>
                  <a:lnTo>
                    <a:pt x="f12" y="f24"/>
                  </a:lnTo>
                  <a:lnTo>
                    <a:pt x="f25" y="f26"/>
                  </a:lnTo>
                  <a:lnTo>
                    <a:pt x="f16" y="f27"/>
                  </a:lnTo>
                  <a:lnTo>
                    <a:pt x="f28" y="f29"/>
                  </a:lnTo>
                  <a:lnTo>
                    <a:pt x="f30" y="f31"/>
                  </a:lnTo>
                  <a:lnTo>
                    <a:pt x="f32" y="f31"/>
                  </a:lnTo>
                  <a:lnTo>
                    <a:pt x="f33" y="f29"/>
                  </a:lnTo>
                  <a:lnTo>
                    <a:pt x="f34" y="f35"/>
                  </a:lnTo>
                  <a:lnTo>
                    <a:pt x="f36" y="f26"/>
                  </a:lnTo>
                  <a:lnTo>
                    <a:pt x="f37" y="f38"/>
                  </a:lnTo>
                  <a:lnTo>
                    <a:pt x="f39" y="f40"/>
                  </a:lnTo>
                  <a:lnTo>
                    <a:pt x="f41" y="f42"/>
                  </a:lnTo>
                  <a:lnTo>
                    <a:pt x="f3" y="f43"/>
                  </a:lnTo>
                  <a:lnTo>
                    <a:pt x="f3" y="f44"/>
                  </a:lnTo>
                  <a:lnTo>
                    <a:pt x="f3" y="f45"/>
                  </a:lnTo>
                  <a:lnTo>
                    <a:pt x="f46" y="f13"/>
                  </a:lnTo>
                  <a:lnTo>
                    <a:pt x="f47" y="f48"/>
                  </a:lnTo>
                  <a:lnTo>
                    <a:pt x="f49" y="f25"/>
                  </a:lnTo>
                  <a:lnTo>
                    <a:pt x="f50" y="f51"/>
                  </a:lnTo>
                  <a:lnTo>
                    <a:pt x="f41" y="f52"/>
                  </a:lnTo>
                  <a:lnTo>
                    <a:pt x="f53" y="f18"/>
                  </a:lnTo>
                  <a:lnTo>
                    <a:pt x="f5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1" name="Google Shape;207;p15">
              <a:extLst>
                <a:ext uri="{FF2B5EF4-FFF2-40B4-BE49-F238E27FC236}">
                  <a16:creationId xmlns:a16="http://schemas.microsoft.com/office/drawing/2014/main" id="{2DE6D5C1-0704-21A5-38B8-E02D5CB690DA}"/>
                </a:ext>
              </a:extLst>
            </p:cNvPr>
            <p:cNvSpPr/>
            <p:nvPr/>
          </p:nvSpPr>
          <p:spPr>
            <a:xfrm>
              <a:off x="7945523" y="2404259"/>
              <a:ext cx="50410" cy="152887"/>
            </a:xfrm>
            <a:custGeom>
              <a:avLst/>
              <a:gdLst>
                <a:gd name="f0" fmla="val 360"/>
                <a:gd name="f1" fmla="val 180"/>
                <a:gd name="f2" fmla="val w"/>
                <a:gd name="f3" fmla="val h"/>
                <a:gd name="f4" fmla="val 0"/>
                <a:gd name="f5" fmla="val 2676"/>
                <a:gd name="f6" fmla="val 8116"/>
                <a:gd name="f7" fmla="val 1866"/>
                <a:gd name="f8" fmla="val 1"/>
                <a:gd name="f9" fmla="val 1754"/>
                <a:gd name="f10" fmla="val 46"/>
                <a:gd name="f11" fmla="val 1664"/>
                <a:gd name="f12" fmla="val 113"/>
                <a:gd name="f13" fmla="val 1574"/>
                <a:gd name="f14" fmla="val 203"/>
                <a:gd name="f15" fmla="val 1507"/>
                <a:gd name="f16" fmla="val 293"/>
                <a:gd name="f17" fmla="val 1462"/>
                <a:gd name="f18" fmla="val 428"/>
                <a:gd name="f19" fmla="val 1282"/>
                <a:gd name="f20" fmla="val 1304"/>
                <a:gd name="f21" fmla="val 1124"/>
                <a:gd name="f22" fmla="val 2159"/>
                <a:gd name="f23" fmla="val 787"/>
                <a:gd name="f24" fmla="val 3889"/>
                <a:gd name="f25" fmla="val 450"/>
                <a:gd name="f26" fmla="val 5620"/>
                <a:gd name="f27" fmla="val 248"/>
                <a:gd name="f28" fmla="val 6497"/>
                <a:gd name="f29" fmla="val 23"/>
                <a:gd name="f30" fmla="val 7351"/>
                <a:gd name="f31" fmla="val 7486"/>
                <a:gd name="f32" fmla="val 7621"/>
                <a:gd name="f33" fmla="val 45"/>
                <a:gd name="f34" fmla="val 7733"/>
                <a:gd name="f35" fmla="val 90"/>
                <a:gd name="f36" fmla="val 7823"/>
                <a:gd name="f37" fmla="val 158"/>
                <a:gd name="f38" fmla="val 7913"/>
                <a:gd name="f39" fmla="val 7981"/>
                <a:gd name="f40" fmla="val 8048"/>
                <a:gd name="f41" fmla="val 473"/>
                <a:gd name="f42" fmla="val 8093"/>
                <a:gd name="f43" fmla="val 585"/>
                <a:gd name="f44" fmla="val 8115"/>
                <a:gd name="f45" fmla="val 697"/>
                <a:gd name="f46" fmla="val 810"/>
                <a:gd name="f47" fmla="val 922"/>
                <a:gd name="f48" fmla="val 1012"/>
                <a:gd name="f49" fmla="val 8003"/>
                <a:gd name="f50" fmla="val 1102"/>
                <a:gd name="f51" fmla="val 1169"/>
                <a:gd name="f52" fmla="val 7801"/>
                <a:gd name="f53" fmla="val 1214"/>
                <a:gd name="f54" fmla="val 7666"/>
                <a:gd name="f55" fmla="val 1439"/>
                <a:gd name="f56" fmla="val 6812"/>
                <a:gd name="f57" fmla="val 1641"/>
                <a:gd name="f58" fmla="val 5958"/>
                <a:gd name="f59" fmla="val 1979"/>
                <a:gd name="f60" fmla="val 4227"/>
                <a:gd name="f61" fmla="val 2316"/>
                <a:gd name="f62" fmla="val 2496"/>
                <a:gd name="f63" fmla="val 2473"/>
                <a:gd name="f64" fmla="val 1619"/>
                <a:gd name="f65" fmla="val 2653"/>
                <a:gd name="f66" fmla="val 765"/>
                <a:gd name="f67" fmla="val 630"/>
                <a:gd name="f68" fmla="val 495"/>
                <a:gd name="f69" fmla="val 2631"/>
                <a:gd name="f70" fmla="val 383"/>
                <a:gd name="f71" fmla="val 2563"/>
                <a:gd name="f72" fmla="val 270"/>
                <a:gd name="f73" fmla="val 2406"/>
                <a:gd name="f74" fmla="val 2203"/>
                <a:gd name="f75" fmla="val 2091"/>
                <a:gd name="f76" fmla="*/ f2 1 2676"/>
                <a:gd name="f77" fmla="*/ f3 1 8116"/>
                <a:gd name="f78" fmla="val f4"/>
                <a:gd name="f79" fmla="val f5"/>
                <a:gd name="f80" fmla="val f6"/>
                <a:gd name="f81" fmla="+- f80 0 f78"/>
                <a:gd name="f82" fmla="+- f79 0 f78"/>
                <a:gd name="f83" fmla="*/ f82 1 2676"/>
                <a:gd name="f84" fmla="*/ f81 1 8116"/>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676" h="81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8" y="f32"/>
                  </a:lnTo>
                  <a:lnTo>
                    <a:pt x="f33" y="f34"/>
                  </a:lnTo>
                  <a:lnTo>
                    <a:pt x="f35" y="f36"/>
                  </a:lnTo>
                  <a:lnTo>
                    <a:pt x="f37" y="f38"/>
                  </a:lnTo>
                  <a:lnTo>
                    <a:pt x="f27" y="f39"/>
                  </a:lnTo>
                  <a:lnTo>
                    <a:pt x="f0" y="f40"/>
                  </a:lnTo>
                  <a:lnTo>
                    <a:pt x="f41" y="f42"/>
                  </a:lnTo>
                  <a:lnTo>
                    <a:pt x="f43" y="f44"/>
                  </a:lnTo>
                  <a:lnTo>
                    <a:pt x="f45" y="f44"/>
                  </a:lnTo>
                  <a:lnTo>
                    <a:pt x="f46" y="f42"/>
                  </a:lnTo>
                  <a:lnTo>
                    <a:pt x="f47" y="f40"/>
                  </a:lnTo>
                  <a:lnTo>
                    <a:pt x="f48" y="f49"/>
                  </a:lnTo>
                  <a:lnTo>
                    <a:pt x="f50" y="f38"/>
                  </a:lnTo>
                  <a:lnTo>
                    <a:pt x="f51" y="f52"/>
                  </a:lnTo>
                  <a:lnTo>
                    <a:pt x="f53" y="f54"/>
                  </a:lnTo>
                  <a:lnTo>
                    <a:pt x="f55" y="f56"/>
                  </a:lnTo>
                  <a:lnTo>
                    <a:pt x="f57" y="f58"/>
                  </a:lnTo>
                  <a:lnTo>
                    <a:pt x="f59" y="f60"/>
                  </a:lnTo>
                  <a:lnTo>
                    <a:pt x="f61" y="f62"/>
                  </a:lnTo>
                  <a:lnTo>
                    <a:pt x="f63" y="f64"/>
                  </a:lnTo>
                  <a:lnTo>
                    <a:pt x="f65" y="f66"/>
                  </a:lnTo>
                  <a:lnTo>
                    <a:pt x="f5" y="f67"/>
                  </a:lnTo>
                  <a:lnTo>
                    <a:pt x="f5" y="f68"/>
                  </a:lnTo>
                  <a:lnTo>
                    <a:pt x="f69" y="f70"/>
                  </a:lnTo>
                  <a:lnTo>
                    <a:pt x="f71" y="f72"/>
                  </a:lnTo>
                  <a:lnTo>
                    <a:pt x="f62" y="f1"/>
                  </a:lnTo>
                  <a:lnTo>
                    <a:pt x="f73" y="f12"/>
                  </a:lnTo>
                  <a:lnTo>
                    <a:pt x="f61" y="f10"/>
                  </a:lnTo>
                  <a:lnTo>
                    <a:pt x="f74" y="f29"/>
                  </a:lnTo>
                  <a:lnTo>
                    <a:pt x="f75"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2" name="Google Shape;208;p15">
              <a:extLst>
                <a:ext uri="{FF2B5EF4-FFF2-40B4-BE49-F238E27FC236}">
                  <a16:creationId xmlns:a16="http://schemas.microsoft.com/office/drawing/2014/main" id="{CC396AD9-BE0E-1079-A473-6DEED304710E}"/>
                </a:ext>
              </a:extLst>
            </p:cNvPr>
            <p:cNvSpPr/>
            <p:nvPr/>
          </p:nvSpPr>
          <p:spPr>
            <a:xfrm>
              <a:off x="8019196" y="2330586"/>
              <a:ext cx="37298" cy="69037"/>
            </a:xfrm>
            <a:custGeom>
              <a:avLst/>
              <a:gdLst>
                <a:gd name="f0" fmla="val 180"/>
                <a:gd name="f1" fmla="val w"/>
                <a:gd name="f2" fmla="val h"/>
                <a:gd name="f3" fmla="val 0"/>
                <a:gd name="f4" fmla="val 1980"/>
                <a:gd name="f5" fmla="val 3665"/>
                <a:gd name="f6" fmla="val 1170"/>
                <a:gd name="f7" fmla="val 1080"/>
                <a:gd name="f8" fmla="val 45"/>
                <a:gd name="f9" fmla="val 967"/>
                <a:gd name="f10" fmla="val 113"/>
                <a:gd name="f11" fmla="val 878"/>
                <a:gd name="f12" fmla="val 810"/>
                <a:gd name="f13" fmla="val 292"/>
                <a:gd name="f14" fmla="val 765"/>
                <a:gd name="f15" fmla="val 427"/>
                <a:gd name="f16" fmla="val 46"/>
                <a:gd name="f17" fmla="val 2900"/>
                <a:gd name="f18" fmla="val 1"/>
                <a:gd name="f19" fmla="val 3035"/>
                <a:gd name="f20" fmla="val 23"/>
                <a:gd name="f21" fmla="val 3170"/>
                <a:gd name="f22" fmla="val 3282"/>
                <a:gd name="f23" fmla="val 91"/>
                <a:gd name="f24" fmla="val 3372"/>
                <a:gd name="f25" fmla="val 158"/>
                <a:gd name="f26" fmla="val 3462"/>
                <a:gd name="f27" fmla="val 248"/>
                <a:gd name="f28" fmla="val 3552"/>
                <a:gd name="f29" fmla="val 361"/>
                <a:gd name="f30" fmla="val 3597"/>
                <a:gd name="f31" fmla="val 473"/>
                <a:gd name="f32" fmla="val 3642"/>
                <a:gd name="f33" fmla="val 585"/>
                <a:gd name="f34" fmla="val 3664"/>
                <a:gd name="f35" fmla="val 698"/>
                <a:gd name="f36" fmla="val 923"/>
                <a:gd name="f37" fmla="val 1012"/>
                <a:gd name="f38" fmla="val 1102"/>
                <a:gd name="f39" fmla="val 3350"/>
                <a:gd name="f40" fmla="val 1237"/>
                <a:gd name="f41" fmla="val 3237"/>
                <a:gd name="f42" fmla="val 1957"/>
                <a:gd name="f43" fmla="val 742"/>
                <a:gd name="f44" fmla="val 1979"/>
                <a:gd name="f45" fmla="val 607"/>
                <a:gd name="f46" fmla="val 495"/>
                <a:gd name="f47" fmla="val 1934"/>
                <a:gd name="f48" fmla="val 382"/>
                <a:gd name="f49" fmla="val 1889"/>
                <a:gd name="f50" fmla="val 270"/>
                <a:gd name="f51" fmla="val 1822"/>
                <a:gd name="f52" fmla="val 1732"/>
                <a:gd name="f53" fmla="val 1619"/>
                <a:gd name="f54" fmla="val 1529"/>
                <a:gd name="f55" fmla="val 1417"/>
                <a:gd name="f56" fmla="*/ f1 1 1980"/>
                <a:gd name="f57" fmla="*/ f2 1 3665"/>
                <a:gd name="f58" fmla="val f3"/>
                <a:gd name="f59" fmla="val f4"/>
                <a:gd name="f60" fmla="val f5"/>
                <a:gd name="f61" fmla="+- f60 0 f58"/>
                <a:gd name="f62" fmla="+- f59 0 f58"/>
                <a:gd name="f63" fmla="*/ f62 1 1980"/>
                <a:gd name="f64" fmla="*/ f61 1 3665"/>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980" h="3665">
                  <a:moveTo>
                    <a:pt x="f6" y="f3"/>
                  </a:moveTo>
                  <a:lnTo>
                    <a:pt x="f7" y="f8"/>
                  </a:lnTo>
                  <a:lnTo>
                    <a:pt x="f9" y="f10"/>
                  </a:lnTo>
                  <a:lnTo>
                    <a:pt x="f11" y="f0"/>
                  </a:lnTo>
                  <a:lnTo>
                    <a:pt x="f12" y="f13"/>
                  </a:lnTo>
                  <a:lnTo>
                    <a:pt x="f14" y="f15"/>
                  </a:lnTo>
                  <a:lnTo>
                    <a:pt x="f16" y="f17"/>
                  </a:lnTo>
                  <a:lnTo>
                    <a:pt x="f18" y="f19"/>
                  </a:lnTo>
                  <a:lnTo>
                    <a:pt x="f20" y="f21"/>
                  </a:lnTo>
                  <a:lnTo>
                    <a:pt x="f16" y="f22"/>
                  </a:lnTo>
                  <a:lnTo>
                    <a:pt x="f23" y="f24"/>
                  </a:lnTo>
                  <a:lnTo>
                    <a:pt x="f25" y="f26"/>
                  </a:lnTo>
                  <a:lnTo>
                    <a:pt x="f27" y="f28"/>
                  </a:lnTo>
                  <a:lnTo>
                    <a:pt x="f29" y="f30"/>
                  </a:lnTo>
                  <a:lnTo>
                    <a:pt x="f31" y="f32"/>
                  </a:lnTo>
                  <a:lnTo>
                    <a:pt x="f33" y="f34"/>
                  </a:lnTo>
                  <a:lnTo>
                    <a:pt x="f35" y="f34"/>
                  </a:lnTo>
                  <a:lnTo>
                    <a:pt x="f12" y="f32"/>
                  </a:lnTo>
                  <a:lnTo>
                    <a:pt x="f36" y="f30"/>
                  </a:lnTo>
                  <a:lnTo>
                    <a:pt x="f37" y="f28"/>
                  </a:lnTo>
                  <a:lnTo>
                    <a:pt x="f38" y="f26"/>
                  </a:lnTo>
                  <a:lnTo>
                    <a:pt x="f6" y="f39"/>
                  </a:lnTo>
                  <a:lnTo>
                    <a:pt x="f40" y="f41"/>
                  </a:lnTo>
                  <a:lnTo>
                    <a:pt x="f42" y="f43"/>
                  </a:lnTo>
                  <a:lnTo>
                    <a:pt x="f44" y="f45"/>
                  </a:lnTo>
                  <a:lnTo>
                    <a:pt x="f44" y="f46"/>
                  </a:lnTo>
                  <a:lnTo>
                    <a:pt x="f47" y="f48"/>
                  </a:lnTo>
                  <a:lnTo>
                    <a:pt x="f49" y="f50"/>
                  </a:lnTo>
                  <a:lnTo>
                    <a:pt x="f51" y="f0"/>
                  </a:lnTo>
                  <a:lnTo>
                    <a:pt x="f52" y="f10"/>
                  </a:lnTo>
                  <a:lnTo>
                    <a:pt x="f53" y="f8"/>
                  </a:lnTo>
                  <a:lnTo>
                    <a:pt x="f54" y="f20"/>
                  </a:lnTo>
                  <a:lnTo>
                    <a:pt x="f55"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3" name="Google Shape;209;p15">
              <a:extLst>
                <a:ext uri="{FF2B5EF4-FFF2-40B4-BE49-F238E27FC236}">
                  <a16:creationId xmlns:a16="http://schemas.microsoft.com/office/drawing/2014/main" id="{FDC1037F-79F3-307E-6090-BE8A737BB286}"/>
                </a:ext>
              </a:extLst>
            </p:cNvPr>
            <p:cNvSpPr/>
            <p:nvPr/>
          </p:nvSpPr>
          <p:spPr>
            <a:xfrm>
              <a:off x="7930289" y="2720989"/>
              <a:ext cx="40233" cy="90644"/>
            </a:xfrm>
            <a:custGeom>
              <a:avLst/>
              <a:gdLst>
                <a:gd name="f0" fmla="val 180"/>
                <a:gd name="f1" fmla="val w"/>
                <a:gd name="f2" fmla="val h"/>
                <a:gd name="f3" fmla="val 0"/>
                <a:gd name="f4" fmla="val 2136"/>
                <a:gd name="f5" fmla="val 4812"/>
                <a:gd name="f6" fmla="val 1304"/>
                <a:gd name="f7" fmla="val 1"/>
                <a:gd name="f8" fmla="val 1192"/>
                <a:gd name="f9" fmla="val 46"/>
                <a:gd name="f10" fmla="val 1102"/>
                <a:gd name="f11" fmla="val 113"/>
                <a:gd name="f12" fmla="val 1034"/>
                <a:gd name="f13" fmla="val 203"/>
                <a:gd name="f14" fmla="val 967"/>
                <a:gd name="f15" fmla="val 293"/>
                <a:gd name="f16" fmla="val 944"/>
                <a:gd name="f17" fmla="val 428"/>
                <a:gd name="f18" fmla="val 854"/>
                <a:gd name="f19" fmla="val 900"/>
                <a:gd name="f20" fmla="val 742"/>
                <a:gd name="f21" fmla="val 1350"/>
                <a:gd name="f22" fmla="val 495"/>
                <a:gd name="f23" fmla="val 2249"/>
                <a:gd name="f24" fmla="val 225"/>
                <a:gd name="f25" fmla="val 3148"/>
                <a:gd name="f26" fmla="val 3598"/>
                <a:gd name="f27" fmla="val 4047"/>
                <a:gd name="f28" fmla="val 4182"/>
                <a:gd name="f29" fmla="val 4317"/>
                <a:gd name="f30" fmla="val 45"/>
                <a:gd name="f31" fmla="val 4429"/>
                <a:gd name="f32" fmla="val 4542"/>
                <a:gd name="f33" fmla="val 4632"/>
                <a:gd name="f34" fmla="val 270"/>
                <a:gd name="f35" fmla="val 4699"/>
                <a:gd name="f36" fmla="val 382"/>
                <a:gd name="f37" fmla="val 4766"/>
                <a:gd name="f38" fmla="val 4789"/>
                <a:gd name="f39" fmla="val 607"/>
                <a:gd name="f40" fmla="val 4811"/>
                <a:gd name="f41" fmla="val 832"/>
                <a:gd name="f42" fmla="val 922"/>
                <a:gd name="f43" fmla="val 1012"/>
                <a:gd name="f44" fmla="val 4609"/>
                <a:gd name="f45" fmla="val 1169"/>
                <a:gd name="f46" fmla="val 4519"/>
                <a:gd name="f47" fmla="val 1214"/>
                <a:gd name="f48" fmla="val 4384"/>
                <a:gd name="f49" fmla="val 3912"/>
                <a:gd name="f50" fmla="val 1416"/>
                <a:gd name="f51" fmla="val 3463"/>
                <a:gd name="f52" fmla="val 1686"/>
                <a:gd name="f53" fmla="val 2586"/>
                <a:gd name="f54" fmla="val 1933"/>
                <a:gd name="f55" fmla="val 1687"/>
                <a:gd name="f56" fmla="val 2046"/>
                <a:gd name="f57" fmla="val 1215"/>
                <a:gd name="f58" fmla="val 765"/>
                <a:gd name="f59" fmla="val 630"/>
                <a:gd name="f60" fmla="val 2113"/>
                <a:gd name="f61" fmla="val 2091"/>
                <a:gd name="f62" fmla="val 383"/>
                <a:gd name="f63" fmla="val 2023"/>
                <a:gd name="f64" fmla="val 271"/>
                <a:gd name="f65" fmla="val 181"/>
                <a:gd name="f66" fmla="val 1844"/>
                <a:gd name="f67" fmla="val 1731"/>
                <a:gd name="f68" fmla="val 1641"/>
                <a:gd name="f69" fmla="val 23"/>
                <a:gd name="f70" fmla="val 1529"/>
                <a:gd name="f71" fmla="*/ f1 1 2136"/>
                <a:gd name="f72" fmla="*/ f2 1 4812"/>
                <a:gd name="f73" fmla="val f3"/>
                <a:gd name="f74" fmla="val f4"/>
                <a:gd name="f75" fmla="val f5"/>
                <a:gd name="f76" fmla="+- f75 0 f73"/>
                <a:gd name="f77" fmla="+- f74 0 f73"/>
                <a:gd name="f78" fmla="*/ f77 1 2136"/>
                <a:gd name="f79" fmla="*/ f76 1 4812"/>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36" h="4812">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3" y="f27"/>
                  </a:lnTo>
                  <a:lnTo>
                    <a:pt x="f3" y="f28"/>
                  </a:lnTo>
                  <a:lnTo>
                    <a:pt x="f3" y="f29"/>
                  </a:lnTo>
                  <a:lnTo>
                    <a:pt x="f30" y="f31"/>
                  </a:lnTo>
                  <a:lnTo>
                    <a:pt x="f11" y="f32"/>
                  </a:lnTo>
                  <a:lnTo>
                    <a:pt x="f0" y="f33"/>
                  </a:lnTo>
                  <a:lnTo>
                    <a:pt x="f34" y="f35"/>
                  </a:lnTo>
                  <a:lnTo>
                    <a:pt x="f36" y="f37"/>
                  </a:lnTo>
                  <a:lnTo>
                    <a:pt x="f22" y="f38"/>
                  </a:lnTo>
                  <a:lnTo>
                    <a:pt x="f39" y="f40"/>
                  </a:lnTo>
                  <a:lnTo>
                    <a:pt x="f41" y="f40"/>
                  </a:lnTo>
                  <a:lnTo>
                    <a:pt x="f42" y="f37"/>
                  </a:lnTo>
                  <a:lnTo>
                    <a:pt x="f43" y="f35"/>
                  </a:lnTo>
                  <a:lnTo>
                    <a:pt x="f10" y="f44"/>
                  </a:lnTo>
                  <a:lnTo>
                    <a:pt x="f45" y="f46"/>
                  </a:lnTo>
                  <a:lnTo>
                    <a:pt x="f47" y="f48"/>
                  </a:lnTo>
                  <a:lnTo>
                    <a:pt x="f6" y="f49"/>
                  </a:lnTo>
                  <a:lnTo>
                    <a:pt x="f50" y="f51"/>
                  </a:lnTo>
                  <a:lnTo>
                    <a:pt x="f52" y="f53"/>
                  </a:lnTo>
                  <a:lnTo>
                    <a:pt x="f54" y="f55"/>
                  </a:lnTo>
                  <a:lnTo>
                    <a:pt x="f56" y="f57"/>
                  </a:lnTo>
                  <a:lnTo>
                    <a:pt x="f4" y="f58"/>
                  </a:lnTo>
                  <a:lnTo>
                    <a:pt x="f4" y="f59"/>
                  </a:lnTo>
                  <a:lnTo>
                    <a:pt x="f60" y="f22"/>
                  </a:lnTo>
                  <a:lnTo>
                    <a:pt x="f61" y="f62"/>
                  </a:lnTo>
                  <a:lnTo>
                    <a:pt x="f63" y="f64"/>
                  </a:lnTo>
                  <a:lnTo>
                    <a:pt x="f54" y="f65"/>
                  </a:lnTo>
                  <a:lnTo>
                    <a:pt x="f66" y="f11"/>
                  </a:lnTo>
                  <a:lnTo>
                    <a:pt x="f67" y="f9"/>
                  </a:lnTo>
                  <a:lnTo>
                    <a:pt x="f68" y="f69"/>
                  </a:lnTo>
                  <a:lnTo>
                    <a:pt x="f70"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4" name="Google Shape;210;p15">
              <a:extLst>
                <a:ext uri="{FF2B5EF4-FFF2-40B4-BE49-F238E27FC236}">
                  <a16:creationId xmlns:a16="http://schemas.microsoft.com/office/drawing/2014/main" id="{376ECCDF-1F02-C3A1-7594-283F11D89B89}"/>
                </a:ext>
              </a:extLst>
            </p:cNvPr>
            <p:cNvSpPr/>
            <p:nvPr/>
          </p:nvSpPr>
          <p:spPr>
            <a:xfrm>
              <a:off x="8197065" y="2290343"/>
              <a:ext cx="35149" cy="92756"/>
            </a:xfrm>
            <a:custGeom>
              <a:avLst/>
              <a:gdLst>
                <a:gd name="f0" fmla="val w"/>
                <a:gd name="f1" fmla="val h"/>
                <a:gd name="f2" fmla="val 0"/>
                <a:gd name="f3" fmla="val 1866"/>
                <a:gd name="f4" fmla="val 4924"/>
                <a:gd name="f5" fmla="val 1146"/>
                <a:gd name="f6" fmla="val 1"/>
                <a:gd name="f7" fmla="val 1034"/>
                <a:gd name="f8" fmla="val 23"/>
                <a:gd name="f9" fmla="val 944"/>
                <a:gd name="f10" fmla="val 68"/>
                <a:gd name="f11" fmla="val 832"/>
                <a:gd name="f12" fmla="val 113"/>
                <a:gd name="f13" fmla="val 764"/>
                <a:gd name="f14" fmla="val 203"/>
                <a:gd name="f15" fmla="val 697"/>
                <a:gd name="f16" fmla="val 315"/>
                <a:gd name="f17" fmla="val 652"/>
                <a:gd name="f18" fmla="val 450"/>
                <a:gd name="f19" fmla="val 1417"/>
                <a:gd name="f20" fmla="val 292"/>
                <a:gd name="f21" fmla="val 2383"/>
                <a:gd name="f22" fmla="val 135"/>
                <a:gd name="f23" fmla="val 3350"/>
                <a:gd name="f24" fmla="val 4317"/>
                <a:gd name="f25" fmla="val 4452"/>
                <a:gd name="f26" fmla="val 45"/>
                <a:gd name="f27" fmla="val 4586"/>
                <a:gd name="f28" fmla="val 90"/>
                <a:gd name="f29" fmla="val 4676"/>
                <a:gd name="f30" fmla="val 157"/>
                <a:gd name="f31" fmla="val 4766"/>
                <a:gd name="f32" fmla="val 247"/>
                <a:gd name="f33" fmla="val 4834"/>
                <a:gd name="f34" fmla="val 337"/>
                <a:gd name="f35" fmla="val 4879"/>
                <a:gd name="f36" fmla="val 4901"/>
                <a:gd name="f37" fmla="val 562"/>
                <a:gd name="f38" fmla="val 674"/>
                <a:gd name="f39" fmla="val 787"/>
                <a:gd name="f40" fmla="val 899"/>
                <a:gd name="f41" fmla="val 1012"/>
                <a:gd name="f42" fmla="val 1102"/>
                <a:gd name="f43" fmla="val 1169"/>
                <a:gd name="f44" fmla="val 1214"/>
                <a:gd name="f45" fmla="val 1259"/>
                <a:gd name="f46" fmla="val 1371"/>
                <a:gd name="f47" fmla="val 3440"/>
                <a:gd name="f48" fmla="val 1506"/>
                <a:gd name="f49" fmla="val 2541"/>
                <a:gd name="f50" fmla="val 1663"/>
                <a:gd name="f51" fmla="val 1664"/>
                <a:gd name="f52" fmla="val 1843"/>
                <a:gd name="f53" fmla="val 765"/>
                <a:gd name="f54" fmla="val 630"/>
                <a:gd name="f55" fmla="val 495"/>
                <a:gd name="f56" fmla="val 1821"/>
                <a:gd name="f57" fmla="val 383"/>
                <a:gd name="f58" fmla="val 1753"/>
                <a:gd name="f59" fmla="val 293"/>
                <a:gd name="f60" fmla="val 1686"/>
                <a:gd name="f61" fmla="val 1596"/>
                <a:gd name="f62" fmla="val 1484"/>
                <a:gd name="f63" fmla="*/ f0 1 1866"/>
                <a:gd name="f64" fmla="*/ f1 1 4924"/>
                <a:gd name="f65" fmla="val f2"/>
                <a:gd name="f66" fmla="val f3"/>
                <a:gd name="f67" fmla="val f4"/>
                <a:gd name="f68" fmla="+- f67 0 f65"/>
                <a:gd name="f69" fmla="+- f66 0 f65"/>
                <a:gd name="f70" fmla="*/ f69 1 1866"/>
                <a:gd name="f71" fmla="*/ f68 1 492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866" h="4924">
                  <a:moveTo>
                    <a:pt x="f5" y="f6"/>
                  </a:moveTo>
                  <a:lnTo>
                    <a:pt x="f7" y="f8"/>
                  </a:lnTo>
                  <a:lnTo>
                    <a:pt x="f9" y="f10"/>
                  </a:lnTo>
                  <a:lnTo>
                    <a:pt x="f11" y="f12"/>
                  </a:lnTo>
                  <a:lnTo>
                    <a:pt x="f13" y="f14"/>
                  </a:lnTo>
                  <a:lnTo>
                    <a:pt x="f15" y="f16"/>
                  </a:lnTo>
                  <a:lnTo>
                    <a:pt x="f17" y="f18"/>
                  </a:lnTo>
                  <a:lnTo>
                    <a:pt x="f18" y="f19"/>
                  </a:lnTo>
                  <a:lnTo>
                    <a:pt x="f20" y="f21"/>
                  </a:lnTo>
                  <a:lnTo>
                    <a:pt x="f22" y="f23"/>
                  </a:lnTo>
                  <a:lnTo>
                    <a:pt x="f8" y="f24"/>
                  </a:lnTo>
                  <a:lnTo>
                    <a:pt x="f2" y="f25"/>
                  </a:lnTo>
                  <a:lnTo>
                    <a:pt x="f26" y="f27"/>
                  </a:lnTo>
                  <a:lnTo>
                    <a:pt x="f28" y="f29"/>
                  </a:lnTo>
                  <a:lnTo>
                    <a:pt x="f30" y="f31"/>
                  </a:lnTo>
                  <a:lnTo>
                    <a:pt x="f32" y="f33"/>
                  </a:lnTo>
                  <a:lnTo>
                    <a:pt x="f34" y="f35"/>
                  </a:lnTo>
                  <a:lnTo>
                    <a:pt x="f18" y="f36"/>
                  </a:lnTo>
                  <a:lnTo>
                    <a:pt x="f37" y="f4"/>
                  </a:lnTo>
                  <a:lnTo>
                    <a:pt x="f38" y="f36"/>
                  </a:lnTo>
                  <a:lnTo>
                    <a:pt x="f39" y="f35"/>
                  </a:lnTo>
                  <a:lnTo>
                    <a:pt x="f40" y="f33"/>
                  </a:lnTo>
                  <a:lnTo>
                    <a:pt x="f41" y="f31"/>
                  </a:lnTo>
                  <a:lnTo>
                    <a:pt x="f42" y="f29"/>
                  </a:lnTo>
                  <a:lnTo>
                    <a:pt x="f43" y="f27"/>
                  </a:lnTo>
                  <a:lnTo>
                    <a:pt x="f44" y="f25"/>
                  </a:lnTo>
                  <a:lnTo>
                    <a:pt x="f45" y="f24"/>
                  </a:lnTo>
                  <a:lnTo>
                    <a:pt x="f46" y="f47"/>
                  </a:lnTo>
                  <a:lnTo>
                    <a:pt x="f48" y="f49"/>
                  </a:lnTo>
                  <a:lnTo>
                    <a:pt x="f50" y="f51"/>
                  </a:lnTo>
                  <a:lnTo>
                    <a:pt x="f52" y="f53"/>
                  </a:lnTo>
                  <a:lnTo>
                    <a:pt x="f3" y="f54"/>
                  </a:lnTo>
                  <a:lnTo>
                    <a:pt x="f52" y="f55"/>
                  </a:lnTo>
                  <a:lnTo>
                    <a:pt x="f56" y="f57"/>
                  </a:lnTo>
                  <a:lnTo>
                    <a:pt x="f58" y="f59"/>
                  </a:lnTo>
                  <a:lnTo>
                    <a:pt x="f60" y="f14"/>
                  </a:lnTo>
                  <a:lnTo>
                    <a:pt x="f61" y="f12"/>
                  </a:lnTo>
                  <a:lnTo>
                    <a:pt x="f62" y="f10"/>
                  </a:lnTo>
                  <a:lnTo>
                    <a:pt x="f46" y="f8"/>
                  </a:lnTo>
                  <a:lnTo>
                    <a:pt x="f4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5" name="Google Shape;211;p15">
              <a:extLst>
                <a:ext uri="{FF2B5EF4-FFF2-40B4-BE49-F238E27FC236}">
                  <a16:creationId xmlns:a16="http://schemas.microsoft.com/office/drawing/2014/main" id="{450D35C5-5773-D3C6-2946-E90AC0A4E413}"/>
                </a:ext>
              </a:extLst>
            </p:cNvPr>
            <p:cNvSpPr/>
            <p:nvPr/>
          </p:nvSpPr>
          <p:spPr>
            <a:xfrm>
              <a:off x="8069177" y="2736662"/>
              <a:ext cx="26279" cy="115625"/>
            </a:xfrm>
            <a:custGeom>
              <a:avLst/>
              <a:gdLst>
                <a:gd name="f0" fmla="val 180"/>
                <a:gd name="f1" fmla="val w"/>
                <a:gd name="f2" fmla="val h"/>
                <a:gd name="f3" fmla="val 0"/>
                <a:gd name="f4" fmla="val 1395"/>
                <a:gd name="f5" fmla="val 6138"/>
                <a:gd name="f6" fmla="val 652"/>
                <a:gd name="f7" fmla="val 1"/>
                <a:gd name="f8" fmla="val 540"/>
                <a:gd name="f9" fmla="val 46"/>
                <a:gd name="f10" fmla="val 427"/>
                <a:gd name="f11" fmla="val 91"/>
                <a:gd name="f12" fmla="val 338"/>
                <a:gd name="f13" fmla="val 136"/>
                <a:gd name="f14" fmla="val 248"/>
                <a:gd name="f15" fmla="val 225"/>
                <a:gd name="f16" fmla="val 203"/>
                <a:gd name="f17" fmla="val 158"/>
                <a:gd name="f18" fmla="val 450"/>
                <a:gd name="f19" fmla="val 135"/>
                <a:gd name="f20" fmla="val 585"/>
                <a:gd name="f21" fmla="val 1844"/>
                <a:gd name="f22" fmla="val 90"/>
                <a:gd name="f23" fmla="val 3080"/>
                <a:gd name="f24" fmla="val 23"/>
                <a:gd name="f25" fmla="val 4317"/>
                <a:gd name="f26" fmla="val 5553"/>
                <a:gd name="f27" fmla="val 5688"/>
                <a:gd name="f28" fmla="val 45"/>
                <a:gd name="f29" fmla="val 5800"/>
                <a:gd name="f30" fmla="val 5913"/>
                <a:gd name="f31" fmla="val 6003"/>
                <a:gd name="f32" fmla="val 270"/>
                <a:gd name="f33" fmla="val 6070"/>
                <a:gd name="f34" fmla="val 383"/>
                <a:gd name="f35" fmla="val 6115"/>
                <a:gd name="f36" fmla="val 472"/>
                <a:gd name="f37" fmla="val 6137"/>
                <a:gd name="f38" fmla="val 720"/>
                <a:gd name="f39" fmla="val 832"/>
                <a:gd name="f40" fmla="val 922"/>
                <a:gd name="f41" fmla="val 1034"/>
                <a:gd name="f42" fmla="val 1102"/>
                <a:gd name="f43" fmla="val 1169"/>
                <a:gd name="f44" fmla="val 1214"/>
                <a:gd name="f45" fmla="val 1237"/>
                <a:gd name="f46" fmla="val 1259"/>
                <a:gd name="f47" fmla="val 1327"/>
                <a:gd name="f48" fmla="val 1372"/>
                <a:gd name="f49" fmla="val 1394"/>
                <a:gd name="f50" fmla="val 1192"/>
                <a:gd name="f51" fmla="val 989"/>
                <a:gd name="f52" fmla="val 877"/>
                <a:gd name="f53" fmla="*/ f1 1 1395"/>
                <a:gd name="f54" fmla="*/ f2 1 6138"/>
                <a:gd name="f55" fmla="val f3"/>
                <a:gd name="f56" fmla="val f4"/>
                <a:gd name="f57" fmla="val f5"/>
                <a:gd name="f58" fmla="+- f57 0 f55"/>
                <a:gd name="f59" fmla="+- f56 0 f55"/>
                <a:gd name="f60" fmla="*/ f59 1 1395"/>
                <a:gd name="f61" fmla="*/ f58 1 6138"/>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395" h="6138">
                  <a:moveTo>
                    <a:pt x="f6" y="f7"/>
                  </a:moveTo>
                  <a:lnTo>
                    <a:pt x="f8" y="f9"/>
                  </a:lnTo>
                  <a:lnTo>
                    <a:pt x="f10" y="f11"/>
                  </a:lnTo>
                  <a:lnTo>
                    <a:pt x="f12" y="f13"/>
                  </a:lnTo>
                  <a:lnTo>
                    <a:pt x="f14" y="f15"/>
                  </a:lnTo>
                  <a:lnTo>
                    <a:pt x="f16" y="f12"/>
                  </a:lnTo>
                  <a:lnTo>
                    <a:pt x="f17" y="f18"/>
                  </a:lnTo>
                  <a:lnTo>
                    <a:pt x="f19" y="f20"/>
                  </a:lnTo>
                  <a:lnTo>
                    <a:pt x="f19" y="f21"/>
                  </a:lnTo>
                  <a:lnTo>
                    <a:pt x="f22" y="f23"/>
                  </a:lnTo>
                  <a:lnTo>
                    <a:pt x="f24" y="f25"/>
                  </a:lnTo>
                  <a:lnTo>
                    <a:pt x="f3" y="f26"/>
                  </a:lnTo>
                  <a:lnTo>
                    <a:pt x="f3" y="f27"/>
                  </a:lnTo>
                  <a:lnTo>
                    <a:pt x="f28" y="f29"/>
                  </a:lnTo>
                  <a:lnTo>
                    <a:pt x="f22" y="f30"/>
                  </a:lnTo>
                  <a:lnTo>
                    <a:pt x="f0" y="f31"/>
                  </a:lnTo>
                  <a:lnTo>
                    <a:pt x="f32" y="f33"/>
                  </a:lnTo>
                  <a:lnTo>
                    <a:pt x="f34" y="f35"/>
                  </a:lnTo>
                  <a:lnTo>
                    <a:pt x="f36" y="f37"/>
                  </a:lnTo>
                  <a:lnTo>
                    <a:pt x="f38" y="f37"/>
                  </a:lnTo>
                  <a:lnTo>
                    <a:pt x="f39" y="f35"/>
                  </a:lnTo>
                  <a:lnTo>
                    <a:pt x="f40" y="f33"/>
                  </a:lnTo>
                  <a:lnTo>
                    <a:pt x="f41" y="f31"/>
                  </a:lnTo>
                  <a:lnTo>
                    <a:pt x="f42" y="f30"/>
                  </a:lnTo>
                  <a:lnTo>
                    <a:pt x="f43" y="f29"/>
                  </a:lnTo>
                  <a:lnTo>
                    <a:pt x="f44" y="f27"/>
                  </a:lnTo>
                  <a:lnTo>
                    <a:pt x="f45" y="f26"/>
                  </a:lnTo>
                  <a:lnTo>
                    <a:pt x="f46" y="f25"/>
                  </a:lnTo>
                  <a:lnTo>
                    <a:pt x="f47" y="f23"/>
                  </a:lnTo>
                  <a:lnTo>
                    <a:pt x="f48" y="f21"/>
                  </a:lnTo>
                  <a:lnTo>
                    <a:pt x="f49" y="f20"/>
                  </a:lnTo>
                  <a:lnTo>
                    <a:pt x="f48" y="f18"/>
                  </a:lnTo>
                  <a:lnTo>
                    <a:pt x="f47" y="f12"/>
                  </a:lnTo>
                  <a:lnTo>
                    <a:pt x="f46" y="f15"/>
                  </a:lnTo>
                  <a:lnTo>
                    <a:pt x="f50" y="f13"/>
                  </a:lnTo>
                  <a:lnTo>
                    <a:pt x="f42" y="f11"/>
                  </a:lnTo>
                  <a:lnTo>
                    <a:pt x="f51" y="f9"/>
                  </a:lnTo>
                  <a:lnTo>
                    <a:pt x="f52"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6" name="Google Shape;212;p15">
              <a:extLst>
                <a:ext uri="{FF2B5EF4-FFF2-40B4-BE49-F238E27FC236}">
                  <a16:creationId xmlns:a16="http://schemas.microsoft.com/office/drawing/2014/main" id="{81566ADE-E464-A195-FBC2-2864B41E333D}"/>
                </a:ext>
              </a:extLst>
            </p:cNvPr>
            <p:cNvSpPr/>
            <p:nvPr/>
          </p:nvSpPr>
          <p:spPr>
            <a:xfrm>
              <a:off x="8084000" y="1969370"/>
              <a:ext cx="37280" cy="52523"/>
            </a:xfrm>
            <a:custGeom>
              <a:avLst/>
              <a:gdLst>
                <a:gd name="f0" fmla="val w"/>
                <a:gd name="f1" fmla="val h"/>
                <a:gd name="f2" fmla="val 0"/>
                <a:gd name="f3" fmla="val 1979"/>
                <a:gd name="f4" fmla="val 2788"/>
                <a:gd name="f5" fmla="val 1214"/>
                <a:gd name="f6" fmla="val 1"/>
                <a:gd name="f7" fmla="val 1102"/>
                <a:gd name="f8" fmla="val 45"/>
                <a:gd name="f9" fmla="val 989"/>
                <a:gd name="f10" fmla="val 113"/>
                <a:gd name="f11" fmla="val 922"/>
                <a:gd name="f12" fmla="val 203"/>
                <a:gd name="f13" fmla="val 832"/>
                <a:gd name="f14" fmla="val 315"/>
                <a:gd name="f15" fmla="val 68"/>
                <a:gd name="f16" fmla="val 1866"/>
                <a:gd name="f17" fmla="val 23"/>
                <a:gd name="f18" fmla="val 2001"/>
                <a:gd name="f19" fmla="val 2114"/>
                <a:gd name="f20" fmla="val 2248"/>
                <a:gd name="f21" fmla="val 2361"/>
                <a:gd name="f22" fmla="val 90"/>
                <a:gd name="f23" fmla="val 2473"/>
                <a:gd name="f24" fmla="val 158"/>
                <a:gd name="f25" fmla="val 2563"/>
                <a:gd name="f26" fmla="val 225"/>
                <a:gd name="f27" fmla="val 2631"/>
                <a:gd name="f28" fmla="val 337"/>
                <a:gd name="f29" fmla="val 2698"/>
                <a:gd name="f30" fmla="val 427"/>
                <a:gd name="f31" fmla="val 2765"/>
                <a:gd name="f32" fmla="val 540"/>
                <a:gd name="f33" fmla="val 764"/>
                <a:gd name="f34" fmla="val 877"/>
                <a:gd name="f35" fmla="val 2743"/>
                <a:gd name="f36" fmla="val 967"/>
                <a:gd name="f37" fmla="val 1057"/>
                <a:gd name="f38" fmla="val 2608"/>
                <a:gd name="f39" fmla="val 1124"/>
                <a:gd name="f40" fmla="val 1911"/>
                <a:gd name="f41" fmla="val 945"/>
                <a:gd name="f42" fmla="val 1956"/>
                <a:gd name="f43" fmla="val 810"/>
                <a:gd name="f44" fmla="val 1978"/>
                <a:gd name="f45" fmla="val 675"/>
                <a:gd name="f46" fmla="val 563"/>
                <a:gd name="f47" fmla="val 1933"/>
                <a:gd name="f48" fmla="val 428"/>
                <a:gd name="f49" fmla="val 1888"/>
                <a:gd name="f50" fmla="val 338"/>
                <a:gd name="f51" fmla="val 1821"/>
                <a:gd name="f52" fmla="val 248"/>
                <a:gd name="f53" fmla="val 1731"/>
                <a:gd name="f54" fmla="val 1641"/>
                <a:gd name="f55" fmla="val 1529"/>
                <a:gd name="f56" fmla="val 1416"/>
                <a:gd name="f57" fmla="*/ f0 1 1979"/>
                <a:gd name="f58" fmla="*/ f1 1 2788"/>
                <a:gd name="f59" fmla="val f2"/>
                <a:gd name="f60" fmla="val f3"/>
                <a:gd name="f61" fmla="val f4"/>
                <a:gd name="f62" fmla="+- f61 0 f59"/>
                <a:gd name="f63" fmla="+- f60 0 f59"/>
                <a:gd name="f64" fmla="*/ f63 1 1979"/>
                <a:gd name="f65" fmla="*/ f62 1 2788"/>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78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26" y="f27"/>
                  </a:lnTo>
                  <a:lnTo>
                    <a:pt x="f28" y="f29"/>
                  </a:lnTo>
                  <a:lnTo>
                    <a:pt x="f30" y="f31"/>
                  </a:lnTo>
                  <a:lnTo>
                    <a:pt x="f32" y="f4"/>
                  </a:lnTo>
                  <a:lnTo>
                    <a:pt x="f33" y="f4"/>
                  </a:lnTo>
                  <a:lnTo>
                    <a:pt x="f34" y="f35"/>
                  </a:lnTo>
                  <a:lnTo>
                    <a:pt x="f36" y="f29"/>
                  </a:lnTo>
                  <a:lnTo>
                    <a:pt x="f37" y="f38"/>
                  </a:lnTo>
                  <a:lnTo>
                    <a:pt x="f39" y="f23"/>
                  </a:lnTo>
                  <a:lnTo>
                    <a:pt x="f40" y="f41"/>
                  </a:lnTo>
                  <a:lnTo>
                    <a:pt x="f42" y="f43"/>
                  </a:lnTo>
                  <a:lnTo>
                    <a:pt x="f44" y="f45"/>
                  </a:lnTo>
                  <a:lnTo>
                    <a:pt x="f44" y="f46"/>
                  </a:lnTo>
                  <a:lnTo>
                    <a:pt x="f47" y="f48"/>
                  </a:lnTo>
                  <a:lnTo>
                    <a:pt x="f49" y="f50"/>
                  </a:lnTo>
                  <a:lnTo>
                    <a:pt x="f51" y="f52"/>
                  </a:lnTo>
                  <a:lnTo>
                    <a:pt x="f53" y="f24"/>
                  </a:lnTo>
                  <a:lnTo>
                    <a:pt x="f54" y="f22"/>
                  </a:lnTo>
                  <a:lnTo>
                    <a:pt x="f55" y="f8"/>
                  </a:lnTo>
                  <a:lnTo>
                    <a:pt x="f56"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7" name="Google Shape;213;p15">
              <a:extLst>
                <a:ext uri="{FF2B5EF4-FFF2-40B4-BE49-F238E27FC236}">
                  <a16:creationId xmlns:a16="http://schemas.microsoft.com/office/drawing/2014/main" id="{D8825E59-BC85-14F2-AD23-A390D266F09B}"/>
                </a:ext>
              </a:extLst>
            </p:cNvPr>
            <p:cNvSpPr/>
            <p:nvPr/>
          </p:nvSpPr>
          <p:spPr>
            <a:xfrm>
              <a:off x="6961007" y="1763575"/>
              <a:ext cx="697028" cy="1481666"/>
            </a:xfrm>
            <a:custGeom>
              <a:avLst/>
              <a:gdLst>
                <a:gd name="f0" fmla="val 360"/>
                <a:gd name="f1" fmla="val w"/>
                <a:gd name="f2" fmla="val h"/>
                <a:gd name="f3" fmla="val 0"/>
                <a:gd name="f4" fmla="val 37002"/>
                <a:gd name="f5" fmla="val 78655"/>
                <a:gd name="f6" fmla="val 33922"/>
                <a:gd name="f7" fmla="val 1"/>
                <a:gd name="f8" fmla="val 33607"/>
                <a:gd name="f9" fmla="val 23"/>
                <a:gd name="f10" fmla="val 33315"/>
                <a:gd name="f11" fmla="val 46"/>
                <a:gd name="f12" fmla="val 33022"/>
                <a:gd name="f13" fmla="val 91"/>
                <a:gd name="f14" fmla="val 32730"/>
                <a:gd name="f15" fmla="val 158"/>
                <a:gd name="f16" fmla="val 32416"/>
                <a:gd name="f17" fmla="val 248"/>
                <a:gd name="f18" fmla="val 32123"/>
                <a:gd name="f19" fmla="val 31831"/>
                <a:gd name="f20" fmla="val 473"/>
                <a:gd name="f21" fmla="val 31539"/>
                <a:gd name="f22" fmla="val 608"/>
                <a:gd name="f23" fmla="val 30932"/>
                <a:gd name="f24" fmla="val 922"/>
                <a:gd name="f25" fmla="val 30370"/>
                <a:gd name="f26" fmla="val 1282"/>
                <a:gd name="f27" fmla="val 29808"/>
                <a:gd name="f28" fmla="val 1687"/>
                <a:gd name="f29" fmla="val 29268"/>
                <a:gd name="f30" fmla="val 2091"/>
                <a:gd name="f31" fmla="val 28751"/>
                <a:gd name="f32" fmla="val 2518"/>
                <a:gd name="f33" fmla="val 28257"/>
                <a:gd name="f34" fmla="val 2945"/>
                <a:gd name="f35" fmla="val 27807"/>
                <a:gd name="f36" fmla="val 3350"/>
                <a:gd name="f37" fmla="val 27021"/>
                <a:gd name="f38" fmla="val 4114"/>
                <a:gd name="f39" fmla="val 26661"/>
                <a:gd name="f40" fmla="val 4497"/>
                <a:gd name="f41" fmla="val 26301"/>
                <a:gd name="f42" fmla="val 4924"/>
                <a:gd name="f43" fmla="val 25942"/>
                <a:gd name="f44" fmla="val 5396"/>
                <a:gd name="f45" fmla="val 25604"/>
                <a:gd name="f46" fmla="val 5890"/>
                <a:gd name="f47" fmla="val 25267"/>
                <a:gd name="f48" fmla="val 6407"/>
                <a:gd name="f49" fmla="val 24930"/>
                <a:gd name="f50" fmla="val 6969"/>
                <a:gd name="f51" fmla="val 24593"/>
                <a:gd name="f52" fmla="val 7554"/>
                <a:gd name="f53" fmla="val 24278"/>
                <a:gd name="f54" fmla="val 8138"/>
                <a:gd name="f55" fmla="val 23963"/>
                <a:gd name="f56" fmla="val 8768"/>
                <a:gd name="f57" fmla="val 23671"/>
                <a:gd name="f58" fmla="val 9397"/>
                <a:gd name="f59" fmla="val 23109"/>
                <a:gd name="f60" fmla="val 10678"/>
                <a:gd name="f61" fmla="val 22570"/>
                <a:gd name="f62" fmla="val 11960"/>
                <a:gd name="f63" fmla="val 22098"/>
                <a:gd name="f64" fmla="val 13241"/>
                <a:gd name="f65" fmla="val 21648"/>
                <a:gd name="f66" fmla="val 14455"/>
                <a:gd name="f67" fmla="val 21266"/>
                <a:gd name="f68" fmla="val 15601"/>
                <a:gd name="f69" fmla="val 20951"/>
                <a:gd name="f70" fmla="val 16658"/>
                <a:gd name="f71" fmla="val 20682"/>
                <a:gd name="f72" fmla="val 17602"/>
                <a:gd name="f73" fmla="val 20479"/>
                <a:gd name="f74" fmla="val 18366"/>
                <a:gd name="f75" fmla="val 20344"/>
                <a:gd name="f76" fmla="val 18951"/>
                <a:gd name="f77" fmla="val 20277"/>
                <a:gd name="f78" fmla="val 19333"/>
                <a:gd name="f79" fmla="val 19423"/>
                <a:gd name="f80" fmla="val 19468"/>
                <a:gd name="f81" fmla="val 20052"/>
                <a:gd name="f82" fmla="val 19940"/>
                <a:gd name="f83" fmla="val 19603"/>
                <a:gd name="f84" fmla="val 18996"/>
                <a:gd name="f85" fmla="val 22367"/>
                <a:gd name="f86" fmla="val 18299"/>
                <a:gd name="f87" fmla="val 24098"/>
                <a:gd name="f88" fmla="val 17557"/>
                <a:gd name="f89" fmla="val 16860"/>
                <a:gd name="f90" fmla="val 16545"/>
                <a:gd name="f91" fmla="val 28706"/>
                <a:gd name="f92" fmla="val 16253"/>
                <a:gd name="f93" fmla="val 29538"/>
                <a:gd name="f94" fmla="val 16028"/>
                <a:gd name="f95" fmla="val 30325"/>
                <a:gd name="f96" fmla="val 15826"/>
                <a:gd name="f97" fmla="val 30999"/>
                <a:gd name="f98" fmla="val 15759"/>
                <a:gd name="f99" fmla="val 30010"/>
                <a:gd name="f100" fmla="val 15714"/>
                <a:gd name="f101" fmla="val 28999"/>
                <a:gd name="f102" fmla="val 28010"/>
                <a:gd name="f103" fmla="val 15736"/>
                <a:gd name="f104" fmla="val 26998"/>
                <a:gd name="f105" fmla="val 15781"/>
                <a:gd name="f106" fmla="val 25987"/>
                <a:gd name="f107" fmla="val 15849"/>
                <a:gd name="f108" fmla="val 24997"/>
                <a:gd name="f109" fmla="val 16006"/>
                <a:gd name="f110" fmla="val 22974"/>
                <a:gd name="f111" fmla="val 16141"/>
                <a:gd name="f112" fmla="val 20974"/>
                <a:gd name="f113" fmla="val 16208"/>
                <a:gd name="f114" fmla="val 19962"/>
                <a:gd name="f115" fmla="val 16231"/>
                <a:gd name="f116" fmla="val 18973"/>
                <a:gd name="f117" fmla="val 17961"/>
                <a:gd name="f118" fmla="val 16950"/>
                <a:gd name="f119" fmla="val 15961"/>
                <a:gd name="f120" fmla="val 14949"/>
                <a:gd name="f121" fmla="val 15916"/>
                <a:gd name="f122" fmla="val 14185"/>
                <a:gd name="f123" fmla="val 13286"/>
                <a:gd name="f124" fmla="val 15646"/>
                <a:gd name="f125" fmla="val 12791"/>
                <a:gd name="f126" fmla="val 15511"/>
                <a:gd name="f127" fmla="val 12319"/>
                <a:gd name="f128" fmla="val 15354"/>
                <a:gd name="f129" fmla="val 11847"/>
                <a:gd name="f130" fmla="val 15174"/>
                <a:gd name="f131" fmla="val 11398"/>
                <a:gd name="f132" fmla="val 14972"/>
                <a:gd name="f133" fmla="val 10970"/>
                <a:gd name="f134" fmla="val 14725"/>
                <a:gd name="f135" fmla="val 10588"/>
                <a:gd name="f136" fmla="val 14590"/>
                <a:gd name="f137" fmla="val 10431"/>
                <a:gd name="f138" fmla="val 10274"/>
                <a:gd name="f139" fmla="val 14297"/>
                <a:gd name="f140" fmla="val 10116"/>
                <a:gd name="f141" fmla="val 14140"/>
                <a:gd name="f142" fmla="val 10004"/>
                <a:gd name="f143" fmla="val 13983"/>
                <a:gd name="f144" fmla="val 9891"/>
                <a:gd name="f145" fmla="val 13803"/>
                <a:gd name="f146" fmla="val 9802"/>
                <a:gd name="f147" fmla="val 13601"/>
                <a:gd name="f148" fmla="val 9734"/>
                <a:gd name="f149" fmla="val 13398"/>
                <a:gd name="f150" fmla="val 9689"/>
                <a:gd name="f151" fmla="val 13196"/>
                <a:gd name="f152" fmla="val 9667"/>
                <a:gd name="f153" fmla="val 12971"/>
                <a:gd name="f154" fmla="val 12724"/>
                <a:gd name="f155" fmla="val 9712"/>
                <a:gd name="f156" fmla="val 12477"/>
                <a:gd name="f157" fmla="val 9779"/>
                <a:gd name="f158" fmla="val 12139"/>
                <a:gd name="f159" fmla="val 11825"/>
                <a:gd name="f160" fmla="val 10026"/>
                <a:gd name="f161" fmla="val 11533"/>
                <a:gd name="f162" fmla="val 10206"/>
                <a:gd name="f163" fmla="val 11263"/>
                <a:gd name="f164" fmla="val 10409"/>
                <a:gd name="f165" fmla="val 10993"/>
                <a:gd name="f166" fmla="val 10633"/>
                <a:gd name="f167" fmla="val 10746"/>
                <a:gd name="f168" fmla="val 10881"/>
                <a:gd name="f169" fmla="val 10521"/>
                <a:gd name="f170" fmla="val 11150"/>
                <a:gd name="f171" fmla="val 10296"/>
                <a:gd name="f172" fmla="val 11443"/>
                <a:gd name="f173" fmla="val 10094"/>
                <a:gd name="f174" fmla="val 11757"/>
                <a:gd name="f175" fmla="val 9914"/>
                <a:gd name="f176" fmla="val 12094"/>
                <a:gd name="f177" fmla="val 12432"/>
                <a:gd name="f178" fmla="val 9577"/>
                <a:gd name="f179" fmla="val 9420"/>
                <a:gd name="f180" fmla="val 13173"/>
                <a:gd name="f181" fmla="val 9307"/>
                <a:gd name="f182" fmla="val 13556"/>
                <a:gd name="f183" fmla="val 9172"/>
                <a:gd name="f184" fmla="val 13938"/>
                <a:gd name="f185" fmla="val 9060"/>
                <a:gd name="f186" fmla="val 14342"/>
                <a:gd name="f187" fmla="val 8880"/>
                <a:gd name="f188" fmla="val 15152"/>
                <a:gd name="f189" fmla="val 8745"/>
                <a:gd name="f190" fmla="val 8633"/>
                <a:gd name="f191" fmla="val 16770"/>
                <a:gd name="f192" fmla="val 8565"/>
                <a:gd name="f193" fmla="val 17579"/>
                <a:gd name="f194" fmla="val 8543"/>
                <a:gd name="f195" fmla="val 18344"/>
                <a:gd name="f196" fmla="val 8520"/>
                <a:gd name="f197" fmla="val 19040"/>
                <a:gd name="f198" fmla="val 19715"/>
                <a:gd name="f199" fmla="val 8588"/>
                <a:gd name="f200" fmla="val 20299"/>
                <a:gd name="f201" fmla="val 8655"/>
                <a:gd name="f202" fmla="val 20749"/>
                <a:gd name="f203" fmla="val 21198"/>
                <a:gd name="f204" fmla="val 8858"/>
                <a:gd name="f205" fmla="val 21693"/>
                <a:gd name="f206" fmla="val 9015"/>
                <a:gd name="f207" fmla="val 22188"/>
                <a:gd name="f208" fmla="val 22705"/>
                <a:gd name="f209" fmla="val 9375"/>
                <a:gd name="f210" fmla="val 23222"/>
                <a:gd name="f211" fmla="val 23761"/>
                <a:gd name="f212" fmla="val 24301"/>
                <a:gd name="f213" fmla="val 10319"/>
                <a:gd name="f214" fmla="val 25402"/>
                <a:gd name="f215" fmla="val 10858"/>
                <a:gd name="f216" fmla="val 26504"/>
                <a:gd name="f217" fmla="val 27583"/>
                <a:gd name="f218" fmla="val 12027"/>
                <a:gd name="f219" fmla="val 28639"/>
                <a:gd name="f220" fmla="val 12634"/>
                <a:gd name="f221" fmla="val 29628"/>
                <a:gd name="f222" fmla="val 30550"/>
                <a:gd name="f223" fmla="val 13735"/>
                <a:gd name="f224" fmla="val 31381"/>
                <a:gd name="f225" fmla="val 14208"/>
                <a:gd name="f226" fmla="val 32101"/>
                <a:gd name="f227" fmla="val 33157"/>
                <a:gd name="f228" fmla="val 33450"/>
                <a:gd name="f229" fmla="val 15264"/>
                <a:gd name="f230" fmla="val 33562"/>
                <a:gd name="f231" fmla="val 15084"/>
                <a:gd name="f232" fmla="val 34529"/>
                <a:gd name="f233" fmla="val 14904"/>
                <a:gd name="f234" fmla="val 35495"/>
                <a:gd name="f235" fmla="val 14770"/>
                <a:gd name="f236" fmla="val 36462"/>
                <a:gd name="f237" fmla="val 14635"/>
                <a:gd name="f238" fmla="val 37428"/>
                <a:gd name="f239" fmla="val 14477"/>
                <a:gd name="f240" fmla="val 38755"/>
                <a:gd name="f241" fmla="val 40103"/>
                <a:gd name="f242" fmla="val 41452"/>
                <a:gd name="f243" fmla="val 14118"/>
                <a:gd name="f244" fmla="val 42801"/>
                <a:gd name="f245" fmla="val 45498"/>
                <a:gd name="f246" fmla="val 13780"/>
                <a:gd name="f247" fmla="val 48196"/>
                <a:gd name="f248" fmla="val 47746"/>
                <a:gd name="f249" fmla="val 13353"/>
                <a:gd name="f250" fmla="val 47274"/>
                <a:gd name="f251" fmla="val 13174"/>
                <a:gd name="f252" fmla="val 46802"/>
                <a:gd name="f253" fmla="val 13016"/>
                <a:gd name="f254" fmla="val 46308"/>
                <a:gd name="f255" fmla="val 12859"/>
                <a:gd name="f256" fmla="val 45813"/>
                <a:gd name="f257" fmla="val 45319"/>
                <a:gd name="f258" fmla="val 44307"/>
                <a:gd name="f259" fmla="val 42261"/>
                <a:gd name="f260" fmla="val 11802"/>
                <a:gd name="f261" fmla="val 41250"/>
                <a:gd name="f262" fmla="val 11510"/>
                <a:gd name="f263" fmla="val 40238"/>
                <a:gd name="f264" fmla="val 11308"/>
                <a:gd name="f265" fmla="val 39609"/>
                <a:gd name="f266" fmla="val 11105"/>
                <a:gd name="f267" fmla="val 39002"/>
                <a:gd name="f268" fmla="val 38395"/>
                <a:gd name="f269" fmla="val 10611"/>
                <a:gd name="f270" fmla="val 37788"/>
                <a:gd name="f271" fmla="val 10341"/>
                <a:gd name="f272" fmla="val 37181"/>
                <a:gd name="f273" fmla="val 10071"/>
                <a:gd name="f274" fmla="val 36597"/>
                <a:gd name="f275" fmla="val 9487"/>
                <a:gd name="f276" fmla="val 35428"/>
                <a:gd name="f277" fmla="val 34012"/>
                <a:gd name="f278" fmla="val 8430"/>
                <a:gd name="f279" fmla="val 33472"/>
                <a:gd name="f280" fmla="val 8093"/>
                <a:gd name="f281" fmla="val 32933"/>
                <a:gd name="f282" fmla="val 7711"/>
                <a:gd name="f283" fmla="val 32371"/>
                <a:gd name="f284" fmla="val 7329"/>
                <a:gd name="f285" fmla="val 6902"/>
                <a:gd name="f286" fmla="val 31314"/>
                <a:gd name="f287" fmla="val 6475"/>
                <a:gd name="f288" fmla="val 30820"/>
                <a:gd name="f289" fmla="val 6250"/>
                <a:gd name="f290" fmla="val 30595"/>
                <a:gd name="f291" fmla="val 6003"/>
                <a:gd name="f292" fmla="val 30392"/>
                <a:gd name="f293" fmla="val 5755"/>
                <a:gd name="f294" fmla="val 30213"/>
                <a:gd name="f295" fmla="val 5508"/>
                <a:gd name="f296" fmla="val 30033"/>
                <a:gd name="f297" fmla="val 5261"/>
                <a:gd name="f298" fmla="val 29875"/>
                <a:gd name="f299" fmla="val 5014"/>
                <a:gd name="f300" fmla="val 29741"/>
                <a:gd name="f301" fmla="val 4744"/>
                <a:gd name="f302" fmla="val 29561"/>
                <a:gd name="f303" fmla="val 4227"/>
                <a:gd name="f304" fmla="val 29493"/>
                <a:gd name="f305" fmla="val 3935"/>
                <a:gd name="f306" fmla="val 29471"/>
                <a:gd name="f307" fmla="val 3665"/>
                <a:gd name="f308" fmla="val 3373"/>
                <a:gd name="f309" fmla="val 3103"/>
                <a:gd name="f310" fmla="val 2811"/>
                <a:gd name="f311" fmla="val 29651"/>
                <a:gd name="f312" fmla="val 2384"/>
                <a:gd name="f313" fmla="val 29830"/>
                <a:gd name="f314" fmla="val 2001"/>
                <a:gd name="f315" fmla="val 30055"/>
                <a:gd name="f316" fmla="val 1664"/>
                <a:gd name="f317" fmla="val 30303"/>
                <a:gd name="f318" fmla="val 1372"/>
                <a:gd name="f319" fmla="val 1125"/>
                <a:gd name="f320" fmla="val 30842"/>
                <a:gd name="f321" fmla="val 900"/>
                <a:gd name="f322" fmla="val 31134"/>
                <a:gd name="f323" fmla="val 720"/>
                <a:gd name="f324" fmla="val 31471"/>
                <a:gd name="f325" fmla="val 585"/>
                <a:gd name="f326" fmla="val 31809"/>
                <a:gd name="f327" fmla="val 32168"/>
                <a:gd name="f328" fmla="val 383"/>
                <a:gd name="f329" fmla="val 32528"/>
                <a:gd name="f330" fmla="val 338"/>
                <a:gd name="f331" fmla="val 32910"/>
                <a:gd name="f332" fmla="val 293"/>
                <a:gd name="f333" fmla="val 33292"/>
                <a:gd name="f334" fmla="val 33697"/>
                <a:gd name="f335" fmla="val 34101"/>
                <a:gd name="f336" fmla="val 34506"/>
                <a:gd name="f337" fmla="val 450"/>
                <a:gd name="f338" fmla="val 34933"/>
                <a:gd name="f339" fmla="val 540"/>
                <a:gd name="f340" fmla="val 35338"/>
                <a:gd name="f341" fmla="val 630"/>
                <a:gd name="f342" fmla="val 35765"/>
                <a:gd name="f343" fmla="val 765"/>
                <a:gd name="f344" fmla="val 36192"/>
                <a:gd name="f345" fmla="val 1215"/>
                <a:gd name="f346" fmla="val 37406"/>
                <a:gd name="f347" fmla="val 1574"/>
                <a:gd name="f348" fmla="val 38193"/>
                <a:gd name="f349" fmla="val 1956"/>
                <a:gd name="f350" fmla="val 38934"/>
                <a:gd name="f351" fmla="val 2339"/>
                <a:gd name="f352" fmla="val 2721"/>
                <a:gd name="f353" fmla="val 40216"/>
                <a:gd name="f354" fmla="val 40733"/>
                <a:gd name="f355" fmla="val 3687"/>
                <a:gd name="f356" fmla="val 41475"/>
                <a:gd name="f357" fmla="val 4272"/>
                <a:gd name="f358" fmla="val 42194"/>
                <a:gd name="f359" fmla="val 4879"/>
                <a:gd name="f360" fmla="val 42891"/>
                <a:gd name="f361" fmla="val 43588"/>
                <a:gd name="f362" fmla="val 6745"/>
                <a:gd name="f363" fmla="val 44959"/>
                <a:gd name="f364" fmla="val 8003"/>
                <a:gd name="f365" fmla="val 46330"/>
                <a:gd name="f366" fmla="val 47004"/>
                <a:gd name="f367" fmla="val 9195"/>
                <a:gd name="f368" fmla="val 47679"/>
                <a:gd name="f369" fmla="val 9847"/>
                <a:gd name="f370" fmla="val 48331"/>
                <a:gd name="f371" fmla="val 10161"/>
                <a:gd name="f372" fmla="val 48645"/>
                <a:gd name="f373" fmla="val 48960"/>
                <a:gd name="f374" fmla="val 49252"/>
                <a:gd name="f375" fmla="val 11240"/>
                <a:gd name="f376" fmla="val 49522"/>
                <a:gd name="f377" fmla="val 11600"/>
                <a:gd name="f378" fmla="val 49792"/>
                <a:gd name="f379" fmla="val 12005"/>
                <a:gd name="f380" fmla="val 50017"/>
                <a:gd name="f381" fmla="val 12387"/>
                <a:gd name="f382" fmla="val 50219"/>
                <a:gd name="f383" fmla="val 50399"/>
                <a:gd name="f384" fmla="val 13218"/>
                <a:gd name="f385" fmla="val 50556"/>
                <a:gd name="f386" fmla="val 13668"/>
                <a:gd name="f387" fmla="val 50669"/>
                <a:gd name="f388" fmla="val 13511"/>
                <a:gd name="f389" fmla="val 53546"/>
                <a:gd name="f390" fmla="val 13331"/>
                <a:gd name="f391" fmla="val 56423"/>
                <a:gd name="f392" fmla="val 57817"/>
                <a:gd name="f393" fmla="val 13106"/>
                <a:gd name="f394" fmla="val 59256"/>
                <a:gd name="f395" fmla="val 60694"/>
                <a:gd name="f396" fmla="val 62155"/>
                <a:gd name="f397" fmla="val 61301"/>
                <a:gd name="f398" fmla="val 12184"/>
                <a:gd name="f399" fmla="val 60402"/>
                <a:gd name="f400" fmla="val 11915"/>
                <a:gd name="f401" fmla="val 59503"/>
                <a:gd name="f402" fmla="val 11645"/>
                <a:gd name="f403" fmla="val 58581"/>
                <a:gd name="f404" fmla="val 57660"/>
                <a:gd name="f405" fmla="val 11128"/>
                <a:gd name="f406" fmla="val 56760"/>
                <a:gd name="f407" fmla="val 10836"/>
                <a:gd name="f408" fmla="val 55884"/>
                <a:gd name="f409" fmla="val 55479"/>
                <a:gd name="f410" fmla="val 10499"/>
                <a:gd name="f411" fmla="val 55052"/>
                <a:gd name="f412" fmla="val 53995"/>
                <a:gd name="f413" fmla="val 9532"/>
                <a:gd name="f414" fmla="val 52961"/>
                <a:gd name="f415" fmla="val 8992"/>
                <a:gd name="f416" fmla="val 51927"/>
                <a:gd name="f417" fmla="val 8408"/>
                <a:gd name="f418" fmla="val 50938"/>
                <a:gd name="f419" fmla="val 7913"/>
                <a:gd name="f420" fmla="val 50152"/>
                <a:gd name="f421" fmla="val 7644"/>
                <a:gd name="f422" fmla="val 49702"/>
                <a:gd name="f423" fmla="val 7014"/>
                <a:gd name="f424" fmla="val 48825"/>
                <a:gd name="f425" fmla="val 6655"/>
                <a:gd name="f426" fmla="val 48376"/>
                <a:gd name="f427" fmla="val 6295"/>
                <a:gd name="f428" fmla="val 47949"/>
                <a:gd name="f429" fmla="val 5913"/>
                <a:gd name="f430" fmla="val 47544"/>
                <a:gd name="f431" fmla="val 5486"/>
                <a:gd name="f432" fmla="val 47162"/>
                <a:gd name="f433" fmla="val 5081"/>
                <a:gd name="f434" fmla="val 46847"/>
                <a:gd name="f435" fmla="val 4856"/>
                <a:gd name="f436" fmla="val 46712"/>
                <a:gd name="f437" fmla="val 4631"/>
                <a:gd name="f438" fmla="val 46577"/>
                <a:gd name="f439" fmla="val 4407"/>
                <a:gd name="f440" fmla="val 46465"/>
                <a:gd name="f441" fmla="val 4182"/>
                <a:gd name="f442" fmla="val 46375"/>
                <a:gd name="f443" fmla="val 46285"/>
                <a:gd name="f444" fmla="val 3710"/>
                <a:gd name="f445" fmla="val 46218"/>
                <a:gd name="f446" fmla="val 3463"/>
                <a:gd name="f447" fmla="val 46195"/>
                <a:gd name="f448" fmla="val 3215"/>
                <a:gd name="f449" fmla="val 46173"/>
                <a:gd name="f450" fmla="val 2968"/>
                <a:gd name="f451" fmla="val 2451"/>
                <a:gd name="f452" fmla="val 46263"/>
                <a:gd name="f453" fmla="val 2204"/>
                <a:gd name="f454" fmla="val 1867"/>
                <a:gd name="f455" fmla="val 1552"/>
                <a:gd name="f456" fmla="val 46622"/>
                <a:gd name="f457" fmla="val 1260"/>
                <a:gd name="f458" fmla="val 1012"/>
                <a:gd name="f459" fmla="val 46982"/>
                <a:gd name="f460" fmla="val 788"/>
                <a:gd name="f461" fmla="val 47364"/>
                <a:gd name="f462" fmla="val 428"/>
                <a:gd name="f463" fmla="val 47589"/>
                <a:gd name="f464" fmla="val 47814"/>
                <a:gd name="f465" fmla="val 181"/>
                <a:gd name="f466" fmla="val 48061"/>
                <a:gd name="f467" fmla="val 113"/>
                <a:gd name="f468" fmla="val 48308"/>
                <a:gd name="f469" fmla="val 48556"/>
                <a:gd name="f470" fmla="val 49117"/>
                <a:gd name="f471" fmla="val 49387"/>
                <a:gd name="f472" fmla="val 49994"/>
                <a:gd name="f473" fmla="val 50309"/>
                <a:gd name="f474" fmla="val 271"/>
                <a:gd name="f475" fmla="val 50624"/>
                <a:gd name="f476" fmla="val 518"/>
                <a:gd name="f477" fmla="val 51275"/>
                <a:gd name="f478" fmla="val 833"/>
                <a:gd name="f479" fmla="val 51950"/>
                <a:gd name="f480" fmla="val 52647"/>
                <a:gd name="f481" fmla="val 1642"/>
                <a:gd name="f482" fmla="val 53344"/>
                <a:gd name="f483" fmla="val 2136"/>
                <a:gd name="f484" fmla="val 54063"/>
                <a:gd name="f485" fmla="val 2676"/>
                <a:gd name="f486" fmla="val 54782"/>
                <a:gd name="f487" fmla="val 3238"/>
                <a:gd name="f488" fmla="val 55524"/>
                <a:gd name="f489" fmla="val 3845"/>
                <a:gd name="f490" fmla="val 56243"/>
                <a:gd name="f491" fmla="val 4474"/>
                <a:gd name="f492" fmla="val 56963"/>
                <a:gd name="f493" fmla="val 5126"/>
                <a:gd name="f494" fmla="val 57682"/>
                <a:gd name="f495" fmla="val 5778"/>
                <a:gd name="f496" fmla="val 58379"/>
                <a:gd name="f497" fmla="val 6452"/>
                <a:gd name="f498" fmla="val 59053"/>
                <a:gd name="f499" fmla="val 7127"/>
                <a:gd name="f500" fmla="val 59705"/>
                <a:gd name="f501" fmla="val 60964"/>
                <a:gd name="f502" fmla="val 62088"/>
                <a:gd name="f503" fmla="val 10813"/>
                <a:gd name="f504" fmla="val 63055"/>
                <a:gd name="f505" fmla="val 63819"/>
                <a:gd name="f506" fmla="val 12499"/>
                <a:gd name="f507" fmla="val 64381"/>
                <a:gd name="f508" fmla="val 12229"/>
                <a:gd name="f509" fmla="val 66112"/>
                <a:gd name="f510" fmla="val 67843"/>
                <a:gd name="f511" fmla="val 11555"/>
                <a:gd name="f512" fmla="val 69573"/>
                <a:gd name="f513" fmla="val 11353"/>
                <a:gd name="f514" fmla="val 70428"/>
                <a:gd name="f515" fmla="val 71259"/>
                <a:gd name="f516" fmla="val 10926"/>
                <a:gd name="f517" fmla="val 72114"/>
                <a:gd name="f518" fmla="val 72945"/>
                <a:gd name="f519" fmla="val 73755"/>
                <a:gd name="f520" fmla="val 74586"/>
                <a:gd name="f521" fmla="val 9869"/>
                <a:gd name="f522" fmla="val 75373"/>
                <a:gd name="f523" fmla="val 76160"/>
                <a:gd name="f524" fmla="val 9262"/>
                <a:gd name="f525" fmla="val 76947"/>
                <a:gd name="f526" fmla="val 8925"/>
                <a:gd name="f527" fmla="val 77711"/>
                <a:gd name="f528" fmla="val 77846"/>
                <a:gd name="f529" fmla="val 77958"/>
                <a:gd name="f530" fmla="val 78093"/>
                <a:gd name="f531" fmla="val 8903"/>
                <a:gd name="f532" fmla="val 78205"/>
                <a:gd name="f533" fmla="val 8970"/>
                <a:gd name="f534" fmla="val 78318"/>
                <a:gd name="f535" fmla="val 9037"/>
                <a:gd name="f536" fmla="val 78408"/>
                <a:gd name="f537" fmla="val 9127"/>
                <a:gd name="f538" fmla="val 78498"/>
                <a:gd name="f539" fmla="val 9217"/>
                <a:gd name="f540" fmla="val 78565"/>
                <a:gd name="f541" fmla="val 9330"/>
                <a:gd name="f542" fmla="val 78610"/>
                <a:gd name="f543" fmla="val 78633"/>
                <a:gd name="f544" fmla="val 9644"/>
                <a:gd name="f545" fmla="val 9757"/>
                <a:gd name="f546" fmla="val 78543"/>
                <a:gd name="f547" fmla="val 9937"/>
                <a:gd name="f548" fmla="val 78453"/>
                <a:gd name="f549" fmla="val 77531"/>
                <a:gd name="f550" fmla="val 76744"/>
                <a:gd name="f551" fmla="val 10971"/>
                <a:gd name="f552" fmla="val 75935"/>
                <a:gd name="f553" fmla="val 75126"/>
                <a:gd name="f554" fmla="val 74317"/>
                <a:gd name="f555" fmla="val 73485"/>
                <a:gd name="f556" fmla="val 12050"/>
                <a:gd name="f557" fmla="val 72653"/>
                <a:gd name="f558" fmla="val 12274"/>
                <a:gd name="f559" fmla="val 71821"/>
                <a:gd name="f560" fmla="val 70990"/>
                <a:gd name="f561" fmla="val 12701"/>
                <a:gd name="f562" fmla="val 70158"/>
                <a:gd name="f563" fmla="val 13061"/>
                <a:gd name="f564" fmla="val 68450"/>
                <a:gd name="f565" fmla="val 13376"/>
                <a:gd name="f566" fmla="val 66741"/>
                <a:gd name="f567" fmla="val 65010"/>
                <a:gd name="f568" fmla="val 14747"/>
                <a:gd name="f569" fmla="val 64583"/>
                <a:gd name="f570" fmla="val 64156"/>
                <a:gd name="f571" fmla="val 16725"/>
                <a:gd name="f572" fmla="val 63706"/>
                <a:gd name="f573" fmla="val 17647"/>
                <a:gd name="f574" fmla="val 63257"/>
                <a:gd name="f575" fmla="val 18501"/>
                <a:gd name="f576" fmla="val 62785"/>
                <a:gd name="f577" fmla="val 62290"/>
                <a:gd name="f578" fmla="val 20120"/>
                <a:gd name="f579" fmla="val 61796"/>
                <a:gd name="f580" fmla="val 20884"/>
                <a:gd name="f581" fmla="val 61279"/>
                <a:gd name="f582" fmla="val 21603"/>
                <a:gd name="f583" fmla="val 60739"/>
                <a:gd name="f584" fmla="val 22322"/>
                <a:gd name="f585" fmla="val 60200"/>
                <a:gd name="f586" fmla="val 22997"/>
                <a:gd name="f587" fmla="val 59615"/>
                <a:gd name="f588" fmla="val 59031"/>
                <a:gd name="f589" fmla="val 24323"/>
                <a:gd name="f590" fmla="val 58424"/>
                <a:gd name="f591" fmla="val 24975"/>
                <a:gd name="f592" fmla="val 57794"/>
                <a:gd name="f593" fmla="val 57143"/>
                <a:gd name="f594" fmla="val 26256"/>
                <a:gd name="f595" fmla="val 56446"/>
                <a:gd name="f596" fmla="val 55659"/>
                <a:gd name="f597" fmla="val 27380"/>
                <a:gd name="f598" fmla="val 55209"/>
                <a:gd name="f599" fmla="val 27785"/>
                <a:gd name="f600" fmla="val 54715"/>
                <a:gd name="f601" fmla="val 28167"/>
                <a:gd name="f602" fmla="val 54220"/>
                <a:gd name="f603" fmla="val 28549"/>
                <a:gd name="f604" fmla="val 53681"/>
                <a:gd name="f605" fmla="val 28909"/>
                <a:gd name="f606" fmla="val 53141"/>
                <a:gd name="f607" fmla="val 29224"/>
                <a:gd name="f608" fmla="val 52602"/>
                <a:gd name="f609" fmla="val 52017"/>
                <a:gd name="f610" fmla="val 51748"/>
                <a:gd name="f611" fmla="val 29718"/>
                <a:gd name="f612" fmla="val 51455"/>
                <a:gd name="f613" fmla="val 51163"/>
                <a:gd name="f614" fmla="val 29898"/>
                <a:gd name="f615" fmla="val 50871"/>
                <a:gd name="f616" fmla="val 29943"/>
                <a:gd name="f617" fmla="val 50579"/>
                <a:gd name="f618" fmla="val 29988"/>
                <a:gd name="f619" fmla="val 50286"/>
                <a:gd name="f620" fmla="val 49724"/>
                <a:gd name="f621" fmla="val 29965"/>
                <a:gd name="f622" fmla="val 49432"/>
                <a:gd name="f623" fmla="val 29920"/>
                <a:gd name="f624" fmla="val 49140"/>
                <a:gd name="f625" fmla="val 29853"/>
                <a:gd name="f626" fmla="val 48870"/>
                <a:gd name="f627" fmla="val 48578"/>
                <a:gd name="f628" fmla="val 48038"/>
                <a:gd name="f629" fmla="val 29313"/>
                <a:gd name="f630" fmla="val 47791"/>
                <a:gd name="f631" fmla="val 29134"/>
                <a:gd name="f632" fmla="val 47566"/>
                <a:gd name="f633" fmla="val 28954"/>
                <a:gd name="f634" fmla="val 47387"/>
                <a:gd name="f635" fmla="val 28774"/>
                <a:gd name="f636" fmla="val 47229"/>
                <a:gd name="f637" fmla="val 28594"/>
                <a:gd name="f638" fmla="val 47094"/>
                <a:gd name="f639" fmla="val 28392"/>
                <a:gd name="f640" fmla="val 28212"/>
                <a:gd name="f641" fmla="val 46892"/>
                <a:gd name="f642" fmla="val 46825"/>
                <a:gd name="f643" fmla="val 27830"/>
                <a:gd name="f644" fmla="val 46780"/>
                <a:gd name="f645" fmla="val 27628"/>
                <a:gd name="f646" fmla="val 46757"/>
                <a:gd name="f647" fmla="val 27425"/>
                <a:gd name="f648" fmla="val 27223"/>
                <a:gd name="f649" fmla="val 26818"/>
                <a:gd name="f650" fmla="val 46870"/>
                <a:gd name="f651" fmla="val 26638"/>
                <a:gd name="f652" fmla="val 46937"/>
                <a:gd name="f653" fmla="val 26436"/>
                <a:gd name="f654" fmla="val 47027"/>
                <a:gd name="f655" fmla="val 26032"/>
                <a:gd name="f656" fmla="val 25649"/>
                <a:gd name="f657" fmla="val 47477"/>
                <a:gd name="f658" fmla="val 47769"/>
                <a:gd name="f659" fmla="val 24908"/>
                <a:gd name="f660" fmla="val 48083"/>
                <a:gd name="f661" fmla="val 24570"/>
                <a:gd name="f662" fmla="val 48421"/>
                <a:gd name="f663" fmla="val 24256"/>
                <a:gd name="f664" fmla="val 48758"/>
                <a:gd name="f665" fmla="val 23941"/>
                <a:gd name="f666" fmla="val 49455"/>
                <a:gd name="f667" fmla="val 23042"/>
                <a:gd name="f668" fmla="val 22412"/>
                <a:gd name="f669" fmla="val 21805"/>
                <a:gd name="f670" fmla="val 21221"/>
                <a:gd name="f671" fmla="val 52894"/>
                <a:gd name="f672" fmla="val 20075"/>
                <a:gd name="f673" fmla="val 54647"/>
                <a:gd name="f674" fmla="val 18928"/>
                <a:gd name="f675" fmla="val 17759"/>
                <a:gd name="f676" fmla="val 58177"/>
                <a:gd name="f677" fmla="val 17175"/>
                <a:gd name="f678" fmla="val 16568"/>
                <a:gd name="f679" fmla="val 59907"/>
                <a:gd name="f680" fmla="val 15938"/>
                <a:gd name="f681" fmla="val 15287"/>
                <a:gd name="f682" fmla="val 61571"/>
                <a:gd name="f683" fmla="val 14612"/>
                <a:gd name="f684" fmla="val 62403"/>
                <a:gd name="f685" fmla="val 13915"/>
                <a:gd name="f686" fmla="val 63212"/>
                <a:gd name="f687" fmla="val 14073"/>
                <a:gd name="f688" fmla="val 61751"/>
                <a:gd name="f689" fmla="val 14230"/>
                <a:gd name="f690" fmla="val 60267"/>
                <a:gd name="f691" fmla="val 14365"/>
                <a:gd name="f692" fmla="val 58806"/>
                <a:gd name="f693" fmla="val 57322"/>
                <a:gd name="f694" fmla="val 14680"/>
                <a:gd name="f695" fmla="val 54355"/>
                <a:gd name="f696" fmla="val 14859"/>
                <a:gd name="f697" fmla="val 51388"/>
                <a:gd name="f698" fmla="val 14994"/>
                <a:gd name="f699" fmla="val 51343"/>
                <a:gd name="f700" fmla="val 51208"/>
                <a:gd name="f701" fmla="val 50691"/>
                <a:gd name="f702" fmla="val 17310"/>
                <a:gd name="f703" fmla="val 49949"/>
                <a:gd name="f704" fmla="val 18658"/>
                <a:gd name="f705" fmla="val 49073"/>
                <a:gd name="f706" fmla="val 20030"/>
                <a:gd name="f707" fmla="val 48128"/>
                <a:gd name="f708" fmla="val 21333"/>
                <a:gd name="f709" fmla="val 47207"/>
                <a:gd name="f710" fmla="val 22390"/>
                <a:gd name="f711" fmla="val 46442"/>
                <a:gd name="f712" fmla="val 22795"/>
                <a:gd name="f713" fmla="val 46128"/>
                <a:gd name="f714" fmla="val 23087"/>
                <a:gd name="f715" fmla="val 45858"/>
                <a:gd name="f716" fmla="val 23357"/>
                <a:gd name="f717" fmla="val 45588"/>
                <a:gd name="f718" fmla="val 23649"/>
                <a:gd name="f719" fmla="val 45274"/>
                <a:gd name="f720" fmla="val 44936"/>
                <a:gd name="f721" fmla="val 44554"/>
                <a:gd name="f722" fmla="val 24863"/>
                <a:gd name="f723" fmla="val 43745"/>
                <a:gd name="f724" fmla="val 25492"/>
                <a:gd name="f725" fmla="val 42846"/>
                <a:gd name="f726" fmla="val 26076"/>
                <a:gd name="f727" fmla="val 41879"/>
                <a:gd name="f728" fmla="val 40868"/>
                <a:gd name="f729" fmla="val 27178"/>
                <a:gd name="f730" fmla="val 39856"/>
                <a:gd name="f731" fmla="val 27650"/>
                <a:gd name="f732" fmla="val 38845"/>
                <a:gd name="f733" fmla="val 27852"/>
                <a:gd name="f734" fmla="val 38350"/>
                <a:gd name="f735" fmla="val 28032"/>
                <a:gd name="f736" fmla="val 37855"/>
                <a:gd name="f737" fmla="val 37383"/>
                <a:gd name="f738" fmla="val 28347"/>
                <a:gd name="f739" fmla="val 36934"/>
                <a:gd name="f740" fmla="val 28482"/>
                <a:gd name="f741" fmla="val 36484"/>
                <a:gd name="f742" fmla="val 28572"/>
                <a:gd name="f743" fmla="val 36057"/>
                <a:gd name="f744" fmla="val 35675"/>
                <a:gd name="f745" fmla="val 28684"/>
                <a:gd name="f746" fmla="val 35293"/>
                <a:gd name="f747" fmla="val 34956"/>
                <a:gd name="f748" fmla="val 28662"/>
                <a:gd name="f749" fmla="val 34641"/>
                <a:gd name="f750" fmla="val 34371"/>
                <a:gd name="f751" fmla="val 28504"/>
                <a:gd name="f752" fmla="val 34124"/>
                <a:gd name="f753" fmla="val 28437"/>
                <a:gd name="f754" fmla="val 28369"/>
                <a:gd name="f755" fmla="val 28302"/>
                <a:gd name="f756" fmla="val 33832"/>
                <a:gd name="f757" fmla="val 28189"/>
                <a:gd name="f758" fmla="val 33764"/>
                <a:gd name="f759" fmla="val 28100"/>
                <a:gd name="f760" fmla="val 27987"/>
                <a:gd name="f761" fmla="val 33652"/>
                <a:gd name="f762" fmla="val 27717"/>
                <a:gd name="f763" fmla="val 33584"/>
                <a:gd name="f764" fmla="val 27448"/>
                <a:gd name="f765" fmla="val 33539"/>
                <a:gd name="f766" fmla="val 26886"/>
                <a:gd name="f767" fmla="val 26369"/>
                <a:gd name="f768" fmla="val 26099"/>
                <a:gd name="f769" fmla="val 33629"/>
                <a:gd name="f770" fmla="val 33742"/>
                <a:gd name="f771" fmla="val 25110"/>
                <a:gd name="f772" fmla="val 33899"/>
                <a:gd name="f773" fmla="val 24638"/>
                <a:gd name="f774" fmla="val 24188"/>
                <a:gd name="f775" fmla="val 34663"/>
                <a:gd name="f776" fmla="val 23334"/>
                <a:gd name="f777" fmla="val 35001"/>
                <a:gd name="f778" fmla="val 22929"/>
                <a:gd name="f779" fmla="val 22547"/>
                <a:gd name="f780" fmla="val 35720"/>
                <a:gd name="f781" fmla="val 22165"/>
                <a:gd name="f782" fmla="val 36125"/>
                <a:gd name="f783" fmla="val 36552"/>
                <a:gd name="f784" fmla="val 21446"/>
                <a:gd name="f785" fmla="val 37001"/>
                <a:gd name="f786" fmla="val 21131"/>
                <a:gd name="f787" fmla="val 37451"/>
                <a:gd name="f788" fmla="val 20794"/>
                <a:gd name="f789" fmla="val 37900"/>
                <a:gd name="f790" fmla="val 20412"/>
                <a:gd name="f791" fmla="val 38485"/>
                <a:gd name="f792" fmla="val 39092"/>
                <a:gd name="f793" fmla="val 19692"/>
                <a:gd name="f794" fmla="val 39676"/>
                <a:gd name="f795" fmla="val 40283"/>
                <a:gd name="f796" fmla="val 18681"/>
                <a:gd name="f797" fmla="val 41497"/>
                <a:gd name="f798" fmla="val 18029"/>
                <a:gd name="f799" fmla="val 42688"/>
                <a:gd name="f800" fmla="val 17377"/>
                <a:gd name="f801" fmla="val 43880"/>
                <a:gd name="f802" fmla="val 17040"/>
                <a:gd name="f803" fmla="val 44487"/>
                <a:gd name="f804" fmla="val 16680"/>
                <a:gd name="f805" fmla="val 45049"/>
                <a:gd name="f806" fmla="val 16321"/>
                <a:gd name="f807" fmla="val 45633"/>
                <a:gd name="f808" fmla="val 47297"/>
                <a:gd name="f809" fmla="val 15197"/>
                <a:gd name="f810" fmla="val 15332"/>
                <a:gd name="f811" fmla="val 43723"/>
                <a:gd name="f812" fmla="val 15466"/>
                <a:gd name="f813" fmla="val 41969"/>
                <a:gd name="f814" fmla="val 40193"/>
                <a:gd name="f815" fmla="val 38440"/>
                <a:gd name="f816" fmla="val 16073"/>
                <a:gd name="f817" fmla="val 36709"/>
                <a:gd name="f818" fmla="val 16635"/>
                <a:gd name="f819" fmla="val 33247"/>
                <a:gd name="f820" fmla="val 33045"/>
                <a:gd name="f821" fmla="val 20367"/>
                <a:gd name="f822" fmla="val 21288"/>
                <a:gd name="f823" fmla="val 32753"/>
                <a:gd name="f824" fmla="val 22210"/>
                <a:gd name="f825" fmla="val 32573"/>
                <a:gd name="f826" fmla="val 23132"/>
                <a:gd name="f827" fmla="val 32348"/>
                <a:gd name="f828" fmla="val 24053"/>
                <a:gd name="f829" fmla="val 32078"/>
                <a:gd name="f830" fmla="val 24953"/>
                <a:gd name="f831" fmla="val 31786"/>
                <a:gd name="f832" fmla="val 25829"/>
                <a:gd name="f833" fmla="val 31449"/>
                <a:gd name="f834" fmla="val 26706"/>
                <a:gd name="f835" fmla="val 31089"/>
                <a:gd name="f836" fmla="val 27538"/>
                <a:gd name="f837" fmla="val 30685"/>
                <a:gd name="f838" fmla="val 30258"/>
                <a:gd name="f839" fmla="val 29179"/>
                <a:gd name="f840" fmla="val 29763"/>
                <a:gd name="f841" fmla="val 29246"/>
                <a:gd name="f842" fmla="val 30707"/>
                <a:gd name="f843" fmla="val 28055"/>
                <a:gd name="f844" fmla="val 31876"/>
                <a:gd name="f845" fmla="val 27695"/>
                <a:gd name="f846" fmla="val 32281"/>
                <a:gd name="f847" fmla="val 27313"/>
                <a:gd name="f848" fmla="val 32708"/>
                <a:gd name="f849" fmla="val 26908"/>
                <a:gd name="f850" fmla="val 33112"/>
                <a:gd name="f851" fmla="val 26459"/>
                <a:gd name="f852" fmla="val 33495"/>
                <a:gd name="f853" fmla="val 25514"/>
                <a:gd name="f854" fmla="val 34146"/>
                <a:gd name="f855" fmla="val 25020"/>
                <a:gd name="f856" fmla="val 34281"/>
                <a:gd name="f857" fmla="val 24773"/>
                <a:gd name="f858" fmla="val 34416"/>
                <a:gd name="f859" fmla="val 24525"/>
                <a:gd name="f860" fmla="val 34618"/>
                <a:gd name="f861" fmla="val 24008"/>
                <a:gd name="f862" fmla="val 34686"/>
                <a:gd name="f863" fmla="val 34731"/>
                <a:gd name="f864" fmla="val 23491"/>
                <a:gd name="f865" fmla="val 34776"/>
                <a:gd name="f866" fmla="val 23244"/>
                <a:gd name="f867" fmla="val 22727"/>
                <a:gd name="f868" fmla="val 22457"/>
                <a:gd name="f869" fmla="val 34596"/>
                <a:gd name="f870" fmla="val 21963"/>
                <a:gd name="f871" fmla="val 34484"/>
                <a:gd name="f872" fmla="val 21715"/>
                <a:gd name="f873" fmla="val 34326"/>
                <a:gd name="f874" fmla="val 21468"/>
                <a:gd name="f875" fmla="val 33967"/>
                <a:gd name="f876" fmla="val 20771"/>
                <a:gd name="f877" fmla="val 33540"/>
                <a:gd name="f878" fmla="val 20592"/>
                <a:gd name="f879" fmla="val 20434"/>
                <a:gd name="f880" fmla="val 33090"/>
                <a:gd name="f881" fmla="val 20322"/>
                <a:gd name="f882" fmla="val 32865"/>
                <a:gd name="f883" fmla="val 20209"/>
                <a:gd name="f884" fmla="val 32618"/>
                <a:gd name="f885" fmla="val 20142"/>
                <a:gd name="f886" fmla="val 31854"/>
                <a:gd name="f887" fmla="val 31044"/>
                <a:gd name="f888" fmla="val 30775"/>
                <a:gd name="f889" fmla="val 20119"/>
                <a:gd name="f890" fmla="val 30505"/>
                <a:gd name="f891" fmla="val 20187"/>
                <a:gd name="f892" fmla="val 29403"/>
                <a:gd name="f893" fmla="val 20547"/>
                <a:gd name="f894" fmla="val 28886"/>
                <a:gd name="f895" fmla="val 21064"/>
                <a:gd name="f896" fmla="val 27875"/>
                <a:gd name="f897" fmla="val 27403"/>
                <a:gd name="f898" fmla="val 21626"/>
                <a:gd name="f899" fmla="val 26976"/>
                <a:gd name="f900" fmla="val 21918"/>
                <a:gd name="f901" fmla="val 26593"/>
                <a:gd name="f902" fmla="val 26279"/>
                <a:gd name="f903" fmla="val 25964"/>
                <a:gd name="f904" fmla="val 25672"/>
                <a:gd name="f905" fmla="val 23019"/>
                <a:gd name="f906" fmla="val 25380"/>
                <a:gd name="f907" fmla="val 23312"/>
                <a:gd name="f908" fmla="val 24795"/>
                <a:gd name="f909" fmla="val 24233"/>
                <a:gd name="f910" fmla="val 24615"/>
                <a:gd name="f911" fmla="val 25312"/>
                <a:gd name="f912" fmla="val 26031"/>
                <a:gd name="f913" fmla="val 22008"/>
                <a:gd name="f914" fmla="val 27470"/>
                <a:gd name="f915" fmla="val 28864"/>
                <a:gd name="f916" fmla="val 29516"/>
                <a:gd name="f917" fmla="val 19670"/>
                <a:gd name="f918" fmla="val 30123"/>
                <a:gd name="f919" fmla="val 19355"/>
                <a:gd name="f920" fmla="val 19041"/>
                <a:gd name="f921" fmla="val 30662"/>
                <a:gd name="f922" fmla="val 18703"/>
                <a:gd name="f923" fmla="val 30909"/>
                <a:gd name="f924" fmla="val 31157"/>
                <a:gd name="f925" fmla="val 31359"/>
                <a:gd name="f926" fmla="val 17669"/>
                <a:gd name="f927" fmla="val 31561"/>
                <a:gd name="f928" fmla="val 31719"/>
                <a:gd name="f929" fmla="val 16928"/>
                <a:gd name="f930" fmla="val 17197"/>
                <a:gd name="f931" fmla="val 30730"/>
                <a:gd name="f932" fmla="val 17489"/>
                <a:gd name="f933" fmla="val 29606"/>
                <a:gd name="f934" fmla="val 17804"/>
                <a:gd name="f935" fmla="val 18141"/>
                <a:gd name="f936" fmla="val 27358"/>
                <a:gd name="f937" fmla="val 18524"/>
                <a:gd name="f938" fmla="val 25177"/>
                <a:gd name="f939" fmla="val 19378"/>
                <a:gd name="f940" fmla="val 19850"/>
                <a:gd name="f941" fmla="val 21985"/>
                <a:gd name="f942" fmla="val 20906"/>
                <a:gd name="f943" fmla="val 21491"/>
                <a:gd name="f944" fmla="val 22120"/>
                <a:gd name="f945" fmla="val 22772"/>
                <a:gd name="f946" fmla="val 17939"/>
                <a:gd name="f947" fmla="val 16972"/>
                <a:gd name="f948" fmla="val 25042"/>
                <a:gd name="f949" fmla="val 15062"/>
                <a:gd name="f950" fmla="val 25694"/>
                <a:gd name="f951" fmla="val 14410"/>
                <a:gd name="f952" fmla="val 26054"/>
                <a:gd name="f953" fmla="val 14095"/>
                <a:gd name="f954" fmla="val 26391"/>
                <a:gd name="f955" fmla="val 26751"/>
                <a:gd name="f956" fmla="val 13466"/>
                <a:gd name="f957" fmla="val 27133"/>
                <a:gd name="f958" fmla="val 27515"/>
                <a:gd name="f959" fmla="val 12904"/>
                <a:gd name="f960" fmla="val 27920"/>
                <a:gd name="f961" fmla="val 29448"/>
                <a:gd name="f962" fmla="val 11667"/>
                <a:gd name="f963" fmla="val 11195"/>
                <a:gd name="f964" fmla="val 30954"/>
                <a:gd name="f965" fmla="val 10723"/>
                <a:gd name="f966" fmla="val 31696"/>
                <a:gd name="f967" fmla="val 10229"/>
                <a:gd name="f968" fmla="val 9150"/>
                <a:gd name="f969" fmla="val 8835"/>
                <a:gd name="f970" fmla="val 33787"/>
                <a:gd name="f971" fmla="val 8161"/>
                <a:gd name="f972" fmla="val 7756"/>
                <a:gd name="f973" fmla="val 34911"/>
                <a:gd name="f974" fmla="val 7306"/>
                <a:gd name="f975" fmla="val 35315"/>
                <a:gd name="f976" fmla="val 6834"/>
                <a:gd name="f977" fmla="val 6317"/>
                <a:gd name="f978" fmla="val 36035"/>
                <a:gd name="f979" fmla="val 36349"/>
                <a:gd name="f980" fmla="val 5216"/>
                <a:gd name="f981" fmla="val 36619"/>
                <a:gd name="f982" fmla="val 4654"/>
                <a:gd name="f983" fmla="val 36732"/>
                <a:gd name="f984" fmla="val 4362"/>
                <a:gd name="f985" fmla="val 36821"/>
                <a:gd name="f986" fmla="val 4092"/>
                <a:gd name="f987" fmla="val 36889"/>
                <a:gd name="f988" fmla="val 3800"/>
                <a:gd name="f989" fmla="val 36956"/>
                <a:gd name="f990" fmla="val 3507"/>
                <a:gd name="f991" fmla="val 2406"/>
                <a:gd name="f992" fmla="val 36911"/>
                <a:gd name="f993" fmla="val 2159"/>
                <a:gd name="f994" fmla="val 1889"/>
                <a:gd name="f995" fmla="val 36687"/>
                <a:gd name="f996" fmla="val 1394"/>
                <a:gd name="f997" fmla="val 1170"/>
                <a:gd name="f998" fmla="val 36147"/>
                <a:gd name="f999" fmla="val 945"/>
                <a:gd name="f1000" fmla="val 35900"/>
                <a:gd name="f1001" fmla="val 35608"/>
                <a:gd name="f1002" fmla="val 35046"/>
                <a:gd name="f1003" fmla="val 225"/>
                <a:gd name="f1004" fmla="val 136"/>
                <a:gd name="f1005" fmla="val 68"/>
                <a:gd name="f1006" fmla="val 34191"/>
                <a:gd name="f1007" fmla="*/ f1 1 37002"/>
                <a:gd name="f1008" fmla="*/ f2 1 78655"/>
                <a:gd name="f1009" fmla="val f3"/>
                <a:gd name="f1010" fmla="val f4"/>
                <a:gd name="f1011" fmla="val f5"/>
                <a:gd name="f1012" fmla="+- f1011 0 f1009"/>
                <a:gd name="f1013" fmla="+- f1010 0 f1009"/>
                <a:gd name="f1014" fmla="*/ f1013 1 37002"/>
                <a:gd name="f1015" fmla="*/ f1012 1 78655"/>
                <a:gd name="f1016" fmla="*/ f1009 1 f1014"/>
                <a:gd name="f1017" fmla="*/ f1010 1 f1014"/>
                <a:gd name="f1018" fmla="*/ f1009 1 f1015"/>
                <a:gd name="f1019" fmla="*/ f1011 1 f1015"/>
                <a:gd name="f1020" fmla="*/ f1016 f1007 1"/>
                <a:gd name="f1021" fmla="*/ f1017 f1007 1"/>
                <a:gd name="f1022" fmla="*/ f1019 f1008 1"/>
                <a:gd name="f1023" fmla="*/ f1018 f1008 1"/>
              </a:gdLst>
              <a:ahLst/>
              <a:cxnLst>
                <a:cxn ang="3cd4">
                  <a:pos x="hc" y="t"/>
                </a:cxn>
                <a:cxn ang="0">
                  <a:pos x="r" y="vc"/>
                </a:cxn>
                <a:cxn ang="cd4">
                  <a:pos x="hc" y="b"/>
                </a:cxn>
                <a:cxn ang="cd2">
                  <a:pos x="l" y="vc"/>
                </a:cxn>
              </a:cxnLst>
              <a:rect l="f1020" t="f1023" r="f1021" b="f1022"/>
              <a:pathLst>
                <a:path w="37002" h="78655">
                  <a:moveTo>
                    <a:pt x="f6" y="f7"/>
                  </a:moveTo>
                  <a:lnTo>
                    <a:pt x="f8" y="f9"/>
                  </a:lnTo>
                  <a:lnTo>
                    <a:pt x="f10" y="f11"/>
                  </a:lnTo>
                  <a:lnTo>
                    <a:pt x="f12" y="f13"/>
                  </a:lnTo>
                  <a:lnTo>
                    <a:pt x="f14" y="f15"/>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7" y="f79"/>
                  </a:lnTo>
                  <a:lnTo>
                    <a:pt x="f77" y="f80"/>
                  </a:lnTo>
                  <a:lnTo>
                    <a:pt x="f81" y="f82"/>
                  </a:lnTo>
                  <a:lnTo>
                    <a:pt x="f83" y="f69"/>
                  </a:lnTo>
                  <a:lnTo>
                    <a:pt x="f84" y="f85"/>
                  </a:lnTo>
                  <a:lnTo>
                    <a:pt x="f86" y="f87"/>
                  </a:lnTo>
                  <a:lnTo>
                    <a:pt x="f88" y="f43"/>
                  </a:lnTo>
                  <a:lnTo>
                    <a:pt x="f89" y="f35"/>
                  </a:lnTo>
                  <a:lnTo>
                    <a:pt x="f90" y="f91"/>
                  </a:lnTo>
                  <a:lnTo>
                    <a:pt x="f92" y="f93"/>
                  </a:lnTo>
                  <a:lnTo>
                    <a:pt x="f94" y="f95"/>
                  </a:lnTo>
                  <a:lnTo>
                    <a:pt x="f96" y="f97"/>
                  </a:lnTo>
                  <a:lnTo>
                    <a:pt x="f98" y="f99"/>
                  </a:lnTo>
                  <a:lnTo>
                    <a:pt x="f100" y="f101"/>
                  </a:lnTo>
                  <a:lnTo>
                    <a:pt x="f100" y="f102"/>
                  </a:lnTo>
                  <a:lnTo>
                    <a:pt x="f103" y="f104"/>
                  </a:lnTo>
                  <a:lnTo>
                    <a:pt x="f105" y="f106"/>
                  </a:lnTo>
                  <a:lnTo>
                    <a:pt x="f107" y="f108"/>
                  </a:lnTo>
                  <a:lnTo>
                    <a:pt x="f109" y="f110"/>
                  </a:lnTo>
                  <a:lnTo>
                    <a:pt x="f111" y="f112"/>
                  </a:lnTo>
                  <a:lnTo>
                    <a:pt x="f113" y="f114"/>
                  </a:lnTo>
                  <a:lnTo>
                    <a:pt x="f115" y="f116"/>
                  </a:lnTo>
                  <a:lnTo>
                    <a:pt x="f92" y="f117"/>
                  </a:lnTo>
                  <a:lnTo>
                    <a:pt x="f113" y="f118"/>
                  </a:lnTo>
                  <a:lnTo>
                    <a:pt x="f111" y="f119"/>
                  </a:lnTo>
                  <a:lnTo>
                    <a:pt x="f94" y="f120"/>
                  </a:lnTo>
                  <a:lnTo>
                    <a:pt x="f121" y="f122"/>
                  </a:lnTo>
                  <a:lnTo>
                    <a:pt x="f98" y="f123"/>
                  </a:lnTo>
                  <a:lnTo>
                    <a:pt x="f124" y="f125"/>
                  </a:lnTo>
                  <a:lnTo>
                    <a:pt x="f126" y="f127"/>
                  </a:lnTo>
                  <a:lnTo>
                    <a:pt x="f128" y="f129"/>
                  </a:lnTo>
                  <a:lnTo>
                    <a:pt x="f130" y="f131"/>
                  </a:lnTo>
                  <a:lnTo>
                    <a:pt x="f132" y="f133"/>
                  </a:lnTo>
                  <a:lnTo>
                    <a:pt x="f134" y="f135"/>
                  </a:lnTo>
                  <a:lnTo>
                    <a:pt x="f136" y="f137"/>
                  </a:lnTo>
                  <a:lnTo>
                    <a:pt x="f66" y="f138"/>
                  </a:lnTo>
                  <a:lnTo>
                    <a:pt x="f139" y="f140"/>
                  </a:lnTo>
                  <a:lnTo>
                    <a:pt x="f141" y="f142"/>
                  </a:lnTo>
                  <a:lnTo>
                    <a:pt x="f143" y="f144"/>
                  </a:lnTo>
                  <a:lnTo>
                    <a:pt x="f145" y="f146"/>
                  </a:lnTo>
                  <a:lnTo>
                    <a:pt x="f147" y="f148"/>
                  </a:lnTo>
                  <a:lnTo>
                    <a:pt x="f149" y="f150"/>
                  </a:lnTo>
                  <a:lnTo>
                    <a:pt x="f151" y="f152"/>
                  </a:lnTo>
                  <a:lnTo>
                    <a:pt x="f153" y="f150"/>
                  </a:lnTo>
                  <a:lnTo>
                    <a:pt x="f154" y="f155"/>
                  </a:lnTo>
                  <a:lnTo>
                    <a:pt x="f156" y="f157"/>
                  </a:lnTo>
                  <a:lnTo>
                    <a:pt x="f158" y="f144"/>
                  </a:lnTo>
                  <a:lnTo>
                    <a:pt x="f159" y="f160"/>
                  </a:lnTo>
                  <a:lnTo>
                    <a:pt x="f161" y="f162"/>
                  </a:lnTo>
                  <a:lnTo>
                    <a:pt x="f163" y="f164"/>
                  </a:lnTo>
                  <a:lnTo>
                    <a:pt x="f165" y="f166"/>
                  </a:lnTo>
                  <a:lnTo>
                    <a:pt x="f167" y="f168"/>
                  </a:lnTo>
                  <a:lnTo>
                    <a:pt x="f169" y="f170"/>
                  </a:lnTo>
                  <a:lnTo>
                    <a:pt x="f171" y="f172"/>
                  </a:lnTo>
                  <a:lnTo>
                    <a:pt x="f173" y="f174"/>
                  </a:lnTo>
                  <a:lnTo>
                    <a:pt x="f175" y="f176"/>
                  </a:lnTo>
                  <a:lnTo>
                    <a:pt x="f148" y="f177"/>
                  </a:lnTo>
                  <a:lnTo>
                    <a:pt x="f178" y="f125"/>
                  </a:lnTo>
                  <a:lnTo>
                    <a:pt x="f179" y="f180"/>
                  </a:lnTo>
                  <a:lnTo>
                    <a:pt x="f181" y="f182"/>
                  </a:lnTo>
                  <a:lnTo>
                    <a:pt x="f183" y="f184"/>
                  </a:lnTo>
                  <a:lnTo>
                    <a:pt x="f185" y="f186"/>
                  </a:lnTo>
                  <a:lnTo>
                    <a:pt x="f187" y="f188"/>
                  </a:lnTo>
                  <a:lnTo>
                    <a:pt x="f189" y="f119"/>
                  </a:lnTo>
                  <a:lnTo>
                    <a:pt x="f190" y="f191"/>
                  </a:lnTo>
                  <a:lnTo>
                    <a:pt x="f192" y="f193"/>
                  </a:lnTo>
                  <a:lnTo>
                    <a:pt x="f194" y="f195"/>
                  </a:lnTo>
                  <a:lnTo>
                    <a:pt x="f196" y="f197"/>
                  </a:lnTo>
                  <a:lnTo>
                    <a:pt x="f194" y="f198"/>
                  </a:lnTo>
                  <a:lnTo>
                    <a:pt x="f199" y="f200"/>
                  </a:lnTo>
                  <a:lnTo>
                    <a:pt x="f201" y="f202"/>
                  </a:lnTo>
                  <a:lnTo>
                    <a:pt x="f189" y="f203"/>
                  </a:lnTo>
                  <a:lnTo>
                    <a:pt x="f204" y="f205"/>
                  </a:lnTo>
                  <a:lnTo>
                    <a:pt x="f206" y="f207"/>
                  </a:lnTo>
                  <a:lnTo>
                    <a:pt x="f183" y="f208"/>
                  </a:lnTo>
                  <a:lnTo>
                    <a:pt x="f209" y="f210"/>
                  </a:lnTo>
                  <a:lnTo>
                    <a:pt x="f178" y="f211"/>
                  </a:lnTo>
                  <a:lnTo>
                    <a:pt x="f146" y="f212"/>
                  </a:lnTo>
                  <a:lnTo>
                    <a:pt x="f213" y="f214"/>
                  </a:lnTo>
                  <a:lnTo>
                    <a:pt x="f215" y="f216"/>
                  </a:lnTo>
                  <a:lnTo>
                    <a:pt x="f172" y="f217"/>
                  </a:lnTo>
                  <a:lnTo>
                    <a:pt x="f218" y="f219"/>
                  </a:lnTo>
                  <a:lnTo>
                    <a:pt x="f220" y="f221"/>
                  </a:lnTo>
                  <a:lnTo>
                    <a:pt x="f151" y="f222"/>
                  </a:lnTo>
                  <a:lnTo>
                    <a:pt x="f223" y="f224"/>
                  </a:lnTo>
                  <a:lnTo>
                    <a:pt x="f225" y="f226"/>
                  </a:lnTo>
                  <a:lnTo>
                    <a:pt x="f120" y="f227"/>
                  </a:lnTo>
                  <a:lnTo>
                    <a:pt x="f188" y="f228"/>
                  </a:lnTo>
                  <a:lnTo>
                    <a:pt x="f229" y="f230"/>
                  </a:lnTo>
                  <a:lnTo>
                    <a:pt x="f231" y="f232"/>
                  </a:lnTo>
                  <a:lnTo>
                    <a:pt x="f233" y="f234"/>
                  </a:lnTo>
                  <a:lnTo>
                    <a:pt x="f235" y="f236"/>
                  </a:lnTo>
                  <a:lnTo>
                    <a:pt x="f237" y="f238"/>
                  </a:lnTo>
                  <a:lnTo>
                    <a:pt x="f239" y="f240"/>
                  </a:lnTo>
                  <a:lnTo>
                    <a:pt x="f186" y="f241"/>
                  </a:lnTo>
                  <a:lnTo>
                    <a:pt x="f225" y="f242"/>
                  </a:lnTo>
                  <a:lnTo>
                    <a:pt x="f243" y="f244"/>
                  </a:lnTo>
                  <a:lnTo>
                    <a:pt x="f184" y="f245"/>
                  </a:lnTo>
                  <a:lnTo>
                    <a:pt x="f246" y="f247"/>
                  </a:lnTo>
                  <a:lnTo>
                    <a:pt x="f182" y="f248"/>
                  </a:lnTo>
                  <a:lnTo>
                    <a:pt x="f249" y="f250"/>
                  </a:lnTo>
                  <a:lnTo>
                    <a:pt x="f251" y="f252"/>
                  </a:lnTo>
                  <a:lnTo>
                    <a:pt x="f253" y="f254"/>
                  </a:lnTo>
                  <a:lnTo>
                    <a:pt x="f255" y="f256"/>
                  </a:lnTo>
                  <a:lnTo>
                    <a:pt x="f154" y="f257"/>
                  </a:lnTo>
                  <a:lnTo>
                    <a:pt x="f156" y="f258"/>
                  </a:lnTo>
                  <a:lnTo>
                    <a:pt x="f218" y="f259"/>
                  </a:lnTo>
                  <a:lnTo>
                    <a:pt x="f260" y="f261"/>
                  </a:lnTo>
                  <a:lnTo>
                    <a:pt x="f262" y="f263"/>
                  </a:lnTo>
                  <a:lnTo>
                    <a:pt x="f264" y="f265"/>
                  </a:lnTo>
                  <a:lnTo>
                    <a:pt x="f266" y="f267"/>
                  </a:lnTo>
                  <a:lnTo>
                    <a:pt x="f215" y="f268"/>
                  </a:lnTo>
                  <a:lnTo>
                    <a:pt x="f269" y="f270"/>
                  </a:lnTo>
                  <a:lnTo>
                    <a:pt x="f271" y="f272"/>
                  </a:lnTo>
                  <a:lnTo>
                    <a:pt x="f273" y="f274"/>
                  </a:lnTo>
                  <a:lnTo>
                    <a:pt x="f275" y="f276"/>
                  </a:lnTo>
                  <a:lnTo>
                    <a:pt x="f206" y="f232"/>
                  </a:lnTo>
                  <a:lnTo>
                    <a:pt x="f189" y="f277"/>
                  </a:lnTo>
                  <a:lnTo>
                    <a:pt x="f278" y="f279"/>
                  </a:lnTo>
                  <a:lnTo>
                    <a:pt x="f280" y="f281"/>
                  </a:lnTo>
                  <a:lnTo>
                    <a:pt x="f282" y="f283"/>
                  </a:lnTo>
                  <a:lnTo>
                    <a:pt x="f284" y="f19"/>
                  </a:lnTo>
                  <a:lnTo>
                    <a:pt x="f285" y="f286"/>
                  </a:lnTo>
                  <a:lnTo>
                    <a:pt x="f287" y="f288"/>
                  </a:lnTo>
                  <a:lnTo>
                    <a:pt x="f289" y="f290"/>
                  </a:lnTo>
                  <a:lnTo>
                    <a:pt x="f291" y="f292"/>
                  </a:lnTo>
                  <a:lnTo>
                    <a:pt x="f293" y="f294"/>
                  </a:lnTo>
                  <a:lnTo>
                    <a:pt x="f295" y="f296"/>
                  </a:lnTo>
                  <a:lnTo>
                    <a:pt x="f297" y="f298"/>
                  </a:lnTo>
                  <a:lnTo>
                    <a:pt x="f299" y="f300"/>
                  </a:lnTo>
                  <a:lnTo>
                    <a:pt x="f301" y="f221"/>
                  </a:lnTo>
                  <a:lnTo>
                    <a:pt x="f40" y="f302"/>
                  </a:lnTo>
                  <a:lnTo>
                    <a:pt x="f303" y="f304"/>
                  </a:lnTo>
                  <a:lnTo>
                    <a:pt x="f305" y="f306"/>
                  </a:lnTo>
                  <a:lnTo>
                    <a:pt x="f307" y="f306"/>
                  </a:lnTo>
                  <a:lnTo>
                    <a:pt x="f308" y="f304"/>
                  </a:lnTo>
                  <a:lnTo>
                    <a:pt x="f309" y="f302"/>
                  </a:lnTo>
                  <a:lnTo>
                    <a:pt x="f310" y="f311"/>
                  </a:lnTo>
                  <a:lnTo>
                    <a:pt x="f312" y="f313"/>
                  </a:lnTo>
                  <a:lnTo>
                    <a:pt x="f314" y="f315"/>
                  </a:lnTo>
                  <a:lnTo>
                    <a:pt x="f316" y="f317"/>
                  </a:lnTo>
                  <a:lnTo>
                    <a:pt x="f318" y="f222"/>
                  </a:lnTo>
                  <a:lnTo>
                    <a:pt x="f319" y="f320"/>
                  </a:lnTo>
                  <a:lnTo>
                    <a:pt x="f321" y="f322"/>
                  </a:lnTo>
                  <a:lnTo>
                    <a:pt x="f323" y="f324"/>
                  </a:lnTo>
                  <a:lnTo>
                    <a:pt x="f325" y="f326"/>
                  </a:lnTo>
                  <a:lnTo>
                    <a:pt x="f20" y="f327"/>
                  </a:lnTo>
                  <a:lnTo>
                    <a:pt x="f328" y="f329"/>
                  </a:lnTo>
                  <a:lnTo>
                    <a:pt x="f330" y="f331"/>
                  </a:lnTo>
                  <a:lnTo>
                    <a:pt x="f332" y="f333"/>
                  </a:lnTo>
                  <a:lnTo>
                    <a:pt x="f332" y="f334"/>
                  </a:lnTo>
                  <a:lnTo>
                    <a:pt x="f330" y="f335"/>
                  </a:lnTo>
                  <a:lnTo>
                    <a:pt x="f328" y="f336"/>
                  </a:lnTo>
                  <a:lnTo>
                    <a:pt x="f337" y="f338"/>
                  </a:lnTo>
                  <a:lnTo>
                    <a:pt x="f339" y="f340"/>
                  </a:lnTo>
                  <a:lnTo>
                    <a:pt x="f341" y="f342"/>
                  </a:lnTo>
                  <a:lnTo>
                    <a:pt x="f343" y="f344"/>
                  </a:lnTo>
                  <a:lnTo>
                    <a:pt x="f321" y="f274"/>
                  </a:lnTo>
                  <a:lnTo>
                    <a:pt x="f345" y="f346"/>
                  </a:lnTo>
                  <a:lnTo>
                    <a:pt x="f347" y="f348"/>
                  </a:lnTo>
                  <a:lnTo>
                    <a:pt x="f349" y="f350"/>
                  </a:lnTo>
                  <a:lnTo>
                    <a:pt x="f351" y="f265"/>
                  </a:lnTo>
                  <a:lnTo>
                    <a:pt x="f352" y="f353"/>
                  </a:lnTo>
                  <a:lnTo>
                    <a:pt x="f309" y="f354"/>
                  </a:lnTo>
                  <a:lnTo>
                    <a:pt x="f355" y="f356"/>
                  </a:lnTo>
                  <a:lnTo>
                    <a:pt x="f357" y="f358"/>
                  </a:lnTo>
                  <a:lnTo>
                    <a:pt x="f359" y="f360"/>
                  </a:lnTo>
                  <a:lnTo>
                    <a:pt x="f295" y="f361"/>
                  </a:lnTo>
                  <a:lnTo>
                    <a:pt x="f362" y="f363"/>
                  </a:lnTo>
                  <a:lnTo>
                    <a:pt x="f364" y="f365"/>
                  </a:lnTo>
                  <a:lnTo>
                    <a:pt x="f199" y="f366"/>
                  </a:lnTo>
                  <a:lnTo>
                    <a:pt x="f367" y="f368"/>
                  </a:lnTo>
                  <a:lnTo>
                    <a:pt x="f369" y="f370"/>
                  </a:lnTo>
                  <a:lnTo>
                    <a:pt x="f371" y="f372"/>
                  </a:lnTo>
                  <a:lnTo>
                    <a:pt x="f169" y="f373"/>
                  </a:lnTo>
                  <a:lnTo>
                    <a:pt x="f168" y="f374"/>
                  </a:lnTo>
                  <a:lnTo>
                    <a:pt x="f375" y="f376"/>
                  </a:lnTo>
                  <a:lnTo>
                    <a:pt x="f377" y="f378"/>
                  </a:lnTo>
                  <a:lnTo>
                    <a:pt x="f379" y="f380"/>
                  </a:lnTo>
                  <a:lnTo>
                    <a:pt x="f381" y="f382"/>
                  </a:lnTo>
                  <a:lnTo>
                    <a:pt x="f125" y="f383"/>
                  </a:lnTo>
                  <a:lnTo>
                    <a:pt x="f384" y="f385"/>
                  </a:lnTo>
                  <a:lnTo>
                    <a:pt x="f386" y="f387"/>
                  </a:lnTo>
                  <a:lnTo>
                    <a:pt x="f388" y="f389"/>
                  </a:lnTo>
                  <a:lnTo>
                    <a:pt x="f390" y="f391"/>
                  </a:lnTo>
                  <a:lnTo>
                    <a:pt x="f384" y="f392"/>
                  </a:lnTo>
                  <a:lnTo>
                    <a:pt x="f393" y="f394"/>
                  </a:lnTo>
                  <a:lnTo>
                    <a:pt x="f153" y="f395"/>
                  </a:lnTo>
                  <a:lnTo>
                    <a:pt x="f125" y="f396"/>
                  </a:lnTo>
                  <a:lnTo>
                    <a:pt x="f156" y="f397"/>
                  </a:lnTo>
                  <a:lnTo>
                    <a:pt x="f398" y="f399"/>
                  </a:lnTo>
                  <a:lnTo>
                    <a:pt x="f400" y="f401"/>
                  </a:lnTo>
                  <a:lnTo>
                    <a:pt x="f402" y="f403"/>
                  </a:lnTo>
                  <a:lnTo>
                    <a:pt x="f131" y="f404"/>
                  </a:lnTo>
                  <a:lnTo>
                    <a:pt x="f405" y="f406"/>
                  </a:lnTo>
                  <a:lnTo>
                    <a:pt x="f407" y="f408"/>
                  </a:lnTo>
                  <a:lnTo>
                    <a:pt x="f60" y="f409"/>
                  </a:lnTo>
                  <a:lnTo>
                    <a:pt x="f410" y="f411"/>
                  </a:lnTo>
                  <a:lnTo>
                    <a:pt x="f160" y="f412"/>
                  </a:lnTo>
                  <a:lnTo>
                    <a:pt x="f413" y="f414"/>
                  </a:lnTo>
                  <a:lnTo>
                    <a:pt x="f415" y="f416"/>
                  </a:lnTo>
                  <a:lnTo>
                    <a:pt x="f417" y="f418"/>
                  </a:lnTo>
                  <a:lnTo>
                    <a:pt x="f419" y="f420"/>
                  </a:lnTo>
                  <a:lnTo>
                    <a:pt x="f421" y="f422"/>
                  </a:lnTo>
                  <a:lnTo>
                    <a:pt x="f284" y="f374"/>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305" y="f443"/>
                  </a:lnTo>
                  <a:lnTo>
                    <a:pt x="f444" y="f445"/>
                  </a:lnTo>
                  <a:lnTo>
                    <a:pt x="f446" y="f447"/>
                  </a:lnTo>
                  <a:lnTo>
                    <a:pt x="f448" y="f449"/>
                  </a:lnTo>
                  <a:lnTo>
                    <a:pt x="f450" y="f449"/>
                  </a:lnTo>
                  <a:lnTo>
                    <a:pt x="f352" y="f447"/>
                  </a:lnTo>
                  <a:lnTo>
                    <a:pt x="f451" y="f452"/>
                  </a:lnTo>
                  <a:lnTo>
                    <a:pt x="f453" y="f365"/>
                  </a:lnTo>
                  <a:lnTo>
                    <a:pt x="f454" y="f440"/>
                  </a:lnTo>
                  <a:lnTo>
                    <a:pt x="f455" y="f456"/>
                  </a:lnTo>
                  <a:lnTo>
                    <a:pt x="f457" y="f252"/>
                  </a:lnTo>
                  <a:lnTo>
                    <a:pt x="f458" y="f459"/>
                  </a:lnTo>
                  <a:lnTo>
                    <a:pt x="f460" y="f432"/>
                  </a:lnTo>
                  <a:lnTo>
                    <a:pt x="f22" y="f461"/>
                  </a:lnTo>
                  <a:lnTo>
                    <a:pt x="f462" y="f463"/>
                  </a:lnTo>
                  <a:lnTo>
                    <a:pt x="f332" y="f464"/>
                  </a:lnTo>
                  <a:lnTo>
                    <a:pt x="f465" y="f466"/>
                  </a:lnTo>
                  <a:lnTo>
                    <a:pt x="f467" y="f468"/>
                  </a:lnTo>
                  <a:lnTo>
                    <a:pt x="f11" y="f469"/>
                  </a:lnTo>
                  <a:lnTo>
                    <a:pt x="f9" y="f424"/>
                  </a:lnTo>
                  <a:lnTo>
                    <a:pt x="f7" y="f470"/>
                  </a:lnTo>
                  <a:lnTo>
                    <a:pt x="f9" y="f471"/>
                  </a:lnTo>
                  <a:lnTo>
                    <a:pt x="f11" y="f422"/>
                  </a:lnTo>
                  <a:lnTo>
                    <a:pt x="f467" y="f472"/>
                  </a:lnTo>
                  <a:lnTo>
                    <a:pt x="f465" y="f473"/>
                  </a:lnTo>
                  <a:lnTo>
                    <a:pt x="f474" y="f475"/>
                  </a:lnTo>
                  <a:lnTo>
                    <a:pt x="f328" y="f418"/>
                  </a:lnTo>
                  <a:lnTo>
                    <a:pt x="f476" y="f477"/>
                  </a:lnTo>
                  <a:lnTo>
                    <a:pt x="f478" y="f479"/>
                  </a:lnTo>
                  <a:lnTo>
                    <a:pt x="f345" y="f480"/>
                  </a:lnTo>
                  <a:lnTo>
                    <a:pt x="f481" y="f482"/>
                  </a:lnTo>
                  <a:lnTo>
                    <a:pt x="f483" y="f484"/>
                  </a:lnTo>
                  <a:lnTo>
                    <a:pt x="f485" y="f486"/>
                  </a:lnTo>
                  <a:lnTo>
                    <a:pt x="f487" y="f488"/>
                  </a:lnTo>
                  <a:lnTo>
                    <a:pt x="f489" y="f490"/>
                  </a:lnTo>
                  <a:lnTo>
                    <a:pt x="f491" y="f492"/>
                  </a:lnTo>
                  <a:lnTo>
                    <a:pt x="f493" y="f494"/>
                  </a:lnTo>
                  <a:lnTo>
                    <a:pt x="f495" y="f496"/>
                  </a:lnTo>
                  <a:lnTo>
                    <a:pt x="f497" y="f498"/>
                  </a:lnTo>
                  <a:lnTo>
                    <a:pt x="f499" y="f500"/>
                  </a:lnTo>
                  <a:lnTo>
                    <a:pt x="f278" y="f501"/>
                  </a:lnTo>
                  <a:lnTo>
                    <a:pt x="f150" y="f502"/>
                  </a:lnTo>
                  <a:lnTo>
                    <a:pt x="f503" y="f504"/>
                  </a:lnTo>
                  <a:lnTo>
                    <a:pt x="f174" y="f505"/>
                  </a:lnTo>
                  <a:lnTo>
                    <a:pt x="f506" y="f507"/>
                  </a:lnTo>
                  <a:lnTo>
                    <a:pt x="f508" y="f509"/>
                  </a:lnTo>
                  <a:lnTo>
                    <a:pt x="f400" y="f510"/>
                  </a:lnTo>
                  <a:lnTo>
                    <a:pt x="f511" y="f512"/>
                  </a:lnTo>
                  <a:lnTo>
                    <a:pt x="f513" y="f514"/>
                  </a:lnTo>
                  <a:lnTo>
                    <a:pt x="f170" y="f515"/>
                  </a:lnTo>
                  <a:lnTo>
                    <a:pt x="f516" y="f517"/>
                  </a:lnTo>
                  <a:lnTo>
                    <a:pt x="f60" y="f518"/>
                  </a:lnTo>
                  <a:lnTo>
                    <a:pt x="f137" y="f519"/>
                  </a:lnTo>
                  <a:lnTo>
                    <a:pt x="f371" y="f520"/>
                  </a:lnTo>
                  <a:lnTo>
                    <a:pt x="f521" y="f522"/>
                  </a:lnTo>
                  <a:lnTo>
                    <a:pt x="f178" y="f523"/>
                  </a:lnTo>
                  <a:lnTo>
                    <a:pt x="f524" y="f525"/>
                  </a:lnTo>
                  <a:lnTo>
                    <a:pt x="f526" y="f527"/>
                  </a:lnTo>
                  <a:lnTo>
                    <a:pt x="f187" y="f528"/>
                  </a:lnTo>
                  <a:lnTo>
                    <a:pt x="f204" y="f529"/>
                  </a:lnTo>
                  <a:lnTo>
                    <a:pt x="f187" y="f530"/>
                  </a:lnTo>
                  <a:lnTo>
                    <a:pt x="f531" y="f532"/>
                  </a:lnTo>
                  <a:lnTo>
                    <a:pt x="f533" y="f534"/>
                  </a:lnTo>
                  <a:lnTo>
                    <a:pt x="f535" y="f536"/>
                  </a:lnTo>
                  <a:lnTo>
                    <a:pt x="f537" y="f538"/>
                  </a:lnTo>
                  <a:lnTo>
                    <a:pt x="f539" y="f540"/>
                  </a:lnTo>
                  <a:lnTo>
                    <a:pt x="f541" y="f542"/>
                  </a:lnTo>
                  <a:lnTo>
                    <a:pt x="f179" y="f543"/>
                  </a:lnTo>
                  <a:lnTo>
                    <a:pt x="f413" y="f5"/>
                  </a:lnTo>
                  <a:lnTo>
                    <a:pt x="f544" y="f543"/>
                  </a:lnTo>
                  <a:lnTo>
                    <a:pt x="f545" y="f542"/>
                  </a:lnTo>
                  <a:lnTo>
                    <a:pt x="f369" y="f546"/>
                  </a:lnTo>
                  <a:lnTo>
                    <a:pt x="f547" y="f548"/>
                  </a:lnTo>
                  <a:lnTo>
                    <a:pt x="f142" y="f534"/>
                  </a:lnTo>
                  <a:lnTo>
                    <a:pt x="f271" y="f549"/>
                  </a:lnTo>
                  <a:lnTo>
                    <a:pt x="f60" y="f550"/>
                  </a:lnTo>
                  <a:lnTo>
                    <a:pt x="f551" y="f552"/>
                  </a:lnTo>
                  <a:lnTo>
                    <a:pt x="f163" y="f553"/>
                  </a:lnTo>
                  <a:lnTo>
                    <a:pt x="f511" y="f554"/>
                  </a:lnTo>
                  <a:lnTo>
                    <a:pt x="f260" y="f555"/>
                  </a:lnTo>
                  <a:lnTo>
                    <a:pt x="f556" y="f557"/>
                  </a:lnTo>
                  <a:lnTo>
                    <a:pt x="f558" y="f559"/>
                  </a:lnTo>
                  <a:lnTo>
                    <a:pt x="f506" y="f560"/>
                  </a:lnTo>
                  <a:lnTo>
                    <a:pt x="f561" y="f562"/>
                  </a:lnTo>
                  <a:lnTo>
                    <a:pt x="f563" y="f564"/>
                  </a:lnTo>
                  <a:lnTo>
                    <a:pt x="f565" y="f566"/>
                  </a:lnTo>
                  <a:lnTo>
                    <a:pt x="f386" y="f567"/>
                  </a:lnTo>
                  <a:lnTo>
                    <a:pt x="f568" y="f569"/>
                  </a:lnTo>
                  <a:lnTo>
                    <a:pt x="f98" y="f570"/>
                  </a:lnTo>
                  <a:lnTo>
                    <a:pt x="f571" y="f572"/>
                  </a:lnTo>
                  <a:lnTo>
                    <a:pt x="f573" y="f574"/>
                  </a:lnTo>
                  <a:lnTo>
                    <a:pt x="f575" y="f576"/>
                  </a:lnTo>
                  <a:lnTo>
                    <a:pt x="f78" y="f577"/>
                  </a:lnTo>
                  <a:lnTo>
                    <a:pt x="f578" y="f579"/>
                  </a:lnTo>
                  <a:lnTo>
                    <a:pt x="f580" y="f581"/>
                  </a:lnTo>
                  <a:lnTo>
                    <a:pt x="f582" y="f583"/>
                  </a:lnTo>
                  <a:lnTo>
                    <a:pt x="f584" y="f585"/>
                  </a:lnTo>
                  <a:lnTo>
                    <a:pt x="f586" y="f587"/>
                  </a:lnTo>
                  <a:lnTo>
                    <a:pt x="f57" y="f588"/>
                  </a:lnTo>
                  <a:lnTo>
                    <a:pt x="f589" y="f590"/>
                  </a:lnTo>
                  <a:lnTo>
                    <a:pt x="f591" y="f592"/>
                  </a:lnTo>
                  <a:lnTo>
                    <a:pt x="f45" y="f593"/>
                  </a:lnTo>
                  <a:lnTo>
                    <a:pt x="f594" y="f595"/>
                  </a:lnTo>
                  <a:lnTo>
                    <a:pt x="f104" y="f596"/>
                  </a:lnTo>
                  <a:lnTo>
                    <a:pt x="f597" y="f598"/>
                  </a:lnTo>
                  <a:lnTo>
                    <a:pt x="f599" y="f600"/>
                  </a:lnTo>
                  <a:lnTo>
                    <a:pt x="f601" y="f602"/>
                  </a:lnTo>
                  <a:lnTo>
                    <a:pt x="f603" y="f604"/>
                  </a:lnTo>
                  <a:lnTo>
                    <a:pt x="f605" y="f606"/>
                  </a:lnTo>
                  <a:lnTo>
                    <a:pt x="f607" y="f608"/>
                  </a:lnTo>
                  <a:lnTo>
                    <a:pt x="f304" y="f609"/>
                  </a:lnTo>
                  <a:lnTo>
                    <a:pt x="f221" y="f610"/>
                  </a:lnTo>
                  <a:lnTo>
                    <a:pt x="f611" y="f612"/>
                  </a:lnTo>
                  <a:lnTo>
                    <a:pt x="f27" y="f613"/>
                  </a:lnTo>
                  <a:lnTo>
                    <a:pt x="f614" y="f615"/>
                  </a:lnTo>
                  <a:lnTo>
                    <a:pt x="f616" y="f617"/>
                  </a:lnTo>
                  <a:lnTo>
                    <a:pt x="f618" y="f619"/>
                  </a:lnTo>
                  <a:lnTo>
                    <a:pt x="f99" y="f472"/>
                  </a:lnTo>
                  <a:lnTo>
                    <a:pt x="f618" y="f620"/>
                  </a:lnTo>
                  <a:lnTo>
                    <a:pt x="f621" y="f622"/>
                  </a:lnTo>
                  <a:lnTo>
                    <a:pt x="f623" y="f624"/>
                  </a:lnTo>
                  <a:lnTo>
                    <a:pt x="f625" y="f626"/>
                  </a:lnTo>
                  <a:lnTo>
                    <a:pt x="f300" y="f627"/>
                  </a:lnTo>
                  <a:lnTo>
                    <a:pt x="f221" y="f468"/>
                  </a:lnTo>
                  <a:lnTo>
                    <a:pt x="f306" y="f628"/>
                  </a:lnTo>
                  <a:lnTo>
                    <a:pt x="f629" y="f630"/>
                  </a:lnTo>
                  <a:lnTo>
                    <a:pt x="f631" y="f632"/>
                  </a:lnTo>
                  <a:lnTo>
                    <a:pt x="f633" y="f634"/>
                  </a:lnTo>
                  <a:lnTo>
                    <a:pt x="f635" y="f636"/>
                  </a:lnTo>
                  <a:lnTo>
                    <a:pt x="f637" y="f638"/>
                  </a:lnTo>
                  <a:lnTo>
                    <a:pt x="f639" y="f459"/>
                  </a:lnTo>
                  <a:lnTo>
                    <a:pt x="f640" y="f641"/>
                  </a:lnTo>
                  <a:lnTo>
                    <a:pt x="f102" y="f642"/>
                  </a:lnTo>
                  <a:lnTo>
                    <a:pt x="f643" y="f644"/>
                  </a:lnTo>
                  <a:lnTo>
                    <a:pt x="f645" y="f646"/>
                  </a:lnTo>
                  <a:lnTo>
                    <a:pt x="f647" y="f646"/>
                  </a:lnTo>
                  <a:lnTo>
                    <a:pt x="f648" y="f644"/>
                  </a:lnTo>
                  <a:lnTo>
                    <a:pt x="f37" y="f642"/>
                  </a:lnTo>
                  <a:lnTo>
                    <a:pt x="f649" y="f650"/>
                  </a:lnTo>
                  <a:lnTo>
                    <a:pt x="f651" y="f652"/>
                  </a:lnTo>
                  <a:lnTo>
                    <a:pt x="f653" y="f654"/>
                  </a:lnTo>
                  <a:lnTo>
                    <a:pt x="f655" y="f636"/>
                  </a:lnTo>
                  <a:lnTo>
                    <a:pt x="f656" y="f657"/>
                  </a:lnTo>
                  <a:lnTo>
                    <a:pt x="f47" y="f658"/>
                  </a:lnTo>
                  <a:lnTo>
                    <a:pt x="f659" y="f660"/>
                  </a:lnTo>
                  <a:lnTo>
                    <a:pt x="f661" y="f662"/>
                  </a:lnTo>
                  <a:lnTo>
                    <a:pt x="f663" y="f664"/>
                  </a:lnTo>
                  <a:lnTo>
                    <a:pt x="f665" y="f470"/>
                  </a:lnTo>
                  <a:lnTo>
                    <a:pt x="f57" y="f666"/>
                  </a:lnTo>
                  <a:lnTo>
                    <a:pt x="f667" y="f619"/>
                  </a:lnTo>
                  <a:lnTo>
                    <a:pt x="f668" y="f613"/>
                  </a:lnTo>
                  <a:lnTo>
                    <a:pt x="f669" y="f609"/>
                  </a:lnTo>
                  <a:lnTo>
                    <a:pt x="f670" y="f671"/>
                  </a:lnTo>
                  <a:lnTo>
                    <a:pt x="f672" y="f673"/>
                  </a:lnTo>
                  <a:lnTo>
                    <a:pt x="f674" y="f391"/>
                  </a:lnTo>
                  <a:lnTo>
                    <a:pt x="f675" y="f676"/>
                  </a:lnTo>
                  <a:lnTo>
                    <a:pt x="f677" y="f588"/>
                  </a:lnTo>
                  <a:lnTo>
                    <a:pt x="f678" y="f679"/>
                  </a:lnTo>
                  <a:lnTo>
                    <a:pt x="f680" y="f583"/>
                  </a:lnTo>
                  <a:lnTo>
                    <a:pt x="f681" y="f682"/>
                  </a:lnTo>
                  <a:lnTo>
                    <a:pt x="f683" y="f684"/>
                  </a:lnTo>
                  <a:lnTo>
                    <a:pt x="f685" y="f686"/>
                  </a:lnTo>
                  <a:lnTo>
                    <a:pt x="f687" y="f688"/>
                  </a:lnTo>
                  <a:lnTo>
                    <a:pt x="f689" y="f690"/>
                  </a:lnTo>
                  <a:lnTo>
                    <a:pt x="f691" y="f692"/>
                  </a:lnTo>
                  <a:lnTo>
                    <a:pt x="f239" y="f693"/>
                  </a:lnTo>
                  <a:lnTo>
                    <a:pt x="f694" y="f695"/>
                  </a:lnTo>
                  <a:lnTo>
                    <a:pt x="f696" y="f697"/>
                  </a:lnTo>
                  <a:lnTo>
                    <a:pt x="f698" y="f699"/>
                  </a:lnTo>
                  <a:lnTo>
                    <a:pt x="f229" y="f700"/>
                  </a:lnTo>
                  <a:lnTo>
                    <a:pt x="f111" y="f701"/>
                  </a:lnTo>
                  <a:lnTo>
                    <a:pt x="f702" y="f703"/>
                  </a:lnTo>
                  <a:lnTo>
                    <a:pt x="f704" y="f705"/>
                  </a:lnTo>
                  <a:lnTo>
                    <a:pt x="f706" y="f707"/>
                  </a:lnTo>
                  <a:lnTo>
                    <a:pt x="f708" y="f709"/>
                  </a:lnTo>
                  <a:lnTo>
                    <a:pt x="f710" y="f711"/>
                  </a:lnTo>
                  <a:lnTo>
                    <a:pt x="f712" y="f713"/>
                  </a:lnTo>
                  <a:lnTo>
                    <a:pt x="f714" y="f715"/>
                  </a:lnTo>
                  <a:lnTo>
                    <a:pt x="f716" y="f717"/>
                  </a:lnTo>
                  <a:lnTo>
                    <a:pt x="f718" y="f719"/>
                  </a:lnTo>
                  <a:lnTo>
                    <a:pt x="f55" y="f720"/>
                  </a:lnTo>
                  <a:lnTo>
                    <a:pt x="f663" y="f721"/>
                  </a:lnTo>
                  <a:lnTo>
                    <a:pt x="f722" y="f723"/>
                  </a:lnTo>
                  <a:lnTo>
                    <a:pt x="f724" y="f725"/>
                  </a:lnTo>
                  <a:lnTo>
                    <a:pt x="f726" y="f727"/>
                  </a:lnTo>
                  <a:lnTo>
                    <a:pt x="f651" y="f728"/>
                  </a:lnTo>
                  <a:lnTo>
                    <a:pt x="f729" y="f730"/>
                  </a:lnTo>
                  <a:lnTo>
                    <a:pt x="f731" y="f732"/>
                  </a:lnTo>
                  <a:lnTo>
                    <a:pt x="f733" y="f734"/>
                  </a:lnTo>
                  <a:lnTo>
                    <a:pt x="f735" y="f736"/>
                  </a:lnTo>
                  <a:lnTo>
                    <a:pt x="f640" y="f737"/>
                  </a:lnTo>
                  <a:lnTo>
                    <a:pt x="f738" y="f739"/>
                  </a:lnTo>
                  <a:lnTo>
                    <a:pt x="f740" y="f741"/>
                  </a:lnTo>
                  <a:lnTo>
                    <a:pt x="f742" y="f743"/>
                  </a:lnTo>
                  <a:lnTo>
                    <a:pt x="f219" y="f744"/>
                  </a:lnTo>
                  <a:lnTo>
                    <a:pt x="f745" y="f746"/>
                  </a:lnTo>
                  <a:lnTo>
                    <a:pt x="f745" y="f747"/>
                  </a:lnTo>
                  <a:lnTo>
                    <a:pt x="f748" y="f749"/>
                  </a:lnTo>
                  <a:lnTo>
                    <a:pt x="f637" y="f750"/>
                  </a:lnTo>
                  <a:lnTo>
                    <a:pt x="f751" y="f752"/>
                  </a:lnTo>
                  <a:lnTo>
                    <a:pt x="f753" y="f277"/>
                  </a:lnTo>
                  <a:lnTo>
                    <a:pt x="f754" y="f6"/>
                  </a:lnTo>
                  <a:lnTo>
                    <a:pt x="f755" y="f756"/>
                  </a:lnTo>
                  <a:lnTo>
                    <a:pt x="f757" y="f758"/>
                  </a:lnTo>
                  <a:lnTo>
                    <a:pt x="f759" y="f334"/>
                  </a:lnTo>
                  <a:lnTo>
                    <a:pt x="f760" y="f761"/>
                  </a:lnTo>
                  <a:lnTo>
                    <a:pt x="f733" y="f8"/>
                  </a:lnTo>
                  <a:lnTo>
                    <a:pt x="f762" y="f763"/>
                  </a:lnTo>
                  <a:lnTo>
                    <a:pt x="f764" y="f230"/>
                  </a:lnTo>
                  <a:lnTo>
                    <a:pt x="f729" y="f765"/>
                  </a:lnTo>
                  <a:lnTo>
                    <a:pt x="f766" y="f765"/>
                  </a:lnTo>
                  <a:lnTo>
                    <a:pt x="f651" y="f230"/>
                  </a:lnTo>
                  <a:lnTo>
                    <a:pt x="f767" y="f763"/>
                  </a:lnTo>
                  <a:lnTo>
                    <a:pt x="f768" y="f769"/>
                  </a:lnTo>
                  <a:lnTo>
                    <a:pt x="f45" y="f770"/>
                  </a:lnTo>
                  <a:lnTo>
                    <a:pt x="f771" y="f772"/>
                  </a:lnTo>
                  <a:lnTo>
                    <a:pt x="f773" y="f752"/>
                  </a:lnTo>
                  <a:lnTo>
                    <a:pt x="f774" y="f750"/>
                  </a:lnTo>
                  <a:lnTo>
                    <a:pt x="f211" y="f775"/>
                  </a:lnTo>
                  <a:lnTo>
                    <a:pt x="f776" y="f777"/>
                  </a:lnTo>
                  <a:lnTo>
                    <a:pt x="f778" y="f340"/>
                  </a:lnTo>
                  <a:lnTo>
                    <a:pt x="f779" y="f780"/>
                  </a:lnTo>
                  <a:lnTo>
                    <a:pt x="f781" y="f782"/>
                  </a:lnTo>
                  <a:lnTo>
                    <a:pt x="f669" y="f783"/>
                  </a:lnTo>
                  <a:lnTo>
                    <a:pt x="f784" y="f785"/>
                  </a:lnTo>
                  <a:lnTo>
                    <a:pt x="f786" y="f787"/>
                  </a:lnTo>
                  <a:lnTo>
                    <a:pt x="f788" y="f789"/>
                  </a:lnTo>
                  <a:lnTo>
                    <a:pt x="f790" y="f791"/>
                  </a:lnTo>
                  <a:lnTo>
                    <a:pt x="f706" y="f792"/>
                  </a:lnTo>
                  <a:lnTo>
                    <a:pt x="f793" y="f794"/>
                  </a:lnTo>
                  <a:lnTo>
                    <a:pt x="f78" y="f795"/>
                  </a:lnTo>
                  <a:lnTo>
                    <a:pt x="f796" y="f797"/>
                  </a:lnTo>
                  <a:lnTo>
                    <a:pt x="f798" y="f799"/>
                  </a:lnTo>
                  <a:lnTo>
                    <a:pt x="f800" y="f801"/>
                  </a:lnTo>
                  <a:lnTo>
                    <a:pt x="f802" y="f803"/>
                  </a:lnTo>
                  <a:lnTo>
                    <a:pt x="f804" y="f805"/>
                  </a:lnTo>
                  <a:lnTo>
                    <a:pt x="f806" y="f807"/>
                  </a:lnTo>
                  <a:lnTo>
                    <a:pt x="f680" y="f447"/>
                  </a:lnTo>
                  <a:lnTo>
                    <a:pt x="f126" y="f646"/>
                  </a:lnTo>
                  <a:lnTo>
                    <a:pt x="f231" y="f808"/>
                  </a:lnTo>
                  <a:lnTo>
                    <a:pt x="f809" y="f245"/>
                  </a:lnTo>
                  <a:lnTo>
                    <a:pt x="f810" y="f811"/>
                  </a:lnTo>
                  <a:lnTo>
                    <a:pt x="f812" y="f813"/>
                  </a:lnTo>
                  <a:lnTo>
                    <a:pt x="f124" y="f814"/>
                  </a:lnTo>
                  <a:lnTo>
                    <a:pt x="f96" y="f815"/>
                  </a:lnTo>
                  <a:lnTo>
                    <a:pt x="f816" y="f817"/>
                  </a:lnTo>
                  <a:lnTo>
                    <a:pt x="f806" y="f777"/>
                  </a:lnTo>
                  <a:lnTo>
                    <a:pt x="f818" y="f333"/>
                  </a:lnTo>
                  <a:lnTo>
                    <a:pt x="f88" y="f819"/>
                  </a:lnTo>
                  <a:lnTo>
                    <a:pt x="f575" y="f227"/>
                  </a:lnTo>
                  <a:lnTo>
                    <a:pt x="f79" y="f820"/>
                  </a:lnTo>
                  <a:lnTo>
                    <a:pt x="f821" y="f281"/>
                  </a:lnTo>
                  <a:lnTo>
                    <a:pt x="f822" y="f823"/>
                  </a:lnTo>
                  <a:lnTo>
                    <a:pt x="f824" y="f825"/>
                  </a:lnTo>
                  <a:lnTo>
                    <a:pt x="f826" y="f827"/>
                  </a:lnTo>
                  <a:lnTo>
                    <a:pt x="f828" y="f829"/>
                  </a:lnTo>
                  <a:lnTo>
                    <a:pt x="f830" y="f831"/>
                  </a:lnTo>
                  <a:lnTo>
                    <a:pt x="f832" y="f833"/>
                  </a:lnTo>
                  <a:lnTo>
                    <a:pt x="f834" y="f835"/>
                  </a:lnTo>
                  <a:lnTo>
                    <a:pt x="f836" y="f837"/>
                  </a:lnTo>
                  <a:lnTo>
                    <a:pt x="f754" y="f838"/>
                  </a:lnTo>
                  <a:lnTo>
                    <a:pt x="f839" y="f840"/>
                  </a:lnTo>
                  <a:lnTo>
                    <a:pt x="f621" y="f841"/>
                  </a:lnTo>
                  <a:lnTo>
                    <a:pt x="f842" y="f745"/>
                  </a:lnTo>
                  <a:lnTo>
                    <a:pt x="f833" y="f843"/>
                  </a:lnTo>
                  <a:lnTo>
                    <a:pt x="f844" y="f845"/>
                  </a:lnTo>
                  <a:lnTo>
                    <a:pt x="f846" y="f847"/>
                  </a:lnTo>
                  <a:lnTo>
                    <a:pt x="f848" y="f849"/>
                  </a:lnTo>
                  <a:lnTo>
                    <a:pt x="f850" y="f851"/>
                  </a:lnTo>
                  <a:lnTo>
                    <a:pt x="f852" y="f106"/>
                  </a:lnTo>
                  <a:lnTo>
                    <a:pt x="f756" y="f853"/>
                  </a:lnTo>
                  <a:lnTo>
                    <a:pt x="f854" y="f855"/>
                  </a:lnTo>
                  <a:lnTo>
                    <a:pt x="f856" y="f857"/>
                  </a:lnTo>
                  <a:lnTo>
                    <a:pt x="f858" y="f859"/>
                  </a:lnTo>
                  <a:lnTo>
                    <a:pt x="f232" y="f53"/>
                  </a:lnTo>
                  <a:lnTo>
                    <a:pt x="f860" y="f861"/>
                  </a:lnTo>
                  <a:lnTo>
                    <a:pt x="f862" y="f211"/>
                  </a:lnTo>
                  <a:lnTo>
                    <a:pt x="f863" y="f864"/>
                  </a:lnTo>
                  <a:lnTo>
                    <a:pt x="f865" y="f866"/>
                  </a:lnTo>
                  <a:lnTo>
                    <a:pt x="f865" y="f110"/>
                  </a:lnTo>
                  <a:lnTo>
                    <a:pt x="f865" y="f867"/>
                  </a:lnTo>
                  <a:lnTo>
                    <a:pt x="f863" y="f868"/>
                  </a:lnTo>
                  <a:lnTo>
                    <a:pt x="f862" y="f824"/>
                  </a:lnTo>
                  <a:lnTo>
                    <a:pt x="f869" y="f870"/>
                  </a:lnTo>
                  <a:lnTo>
                    <a:pt x="f871" y="f872"/>
                  </a:lnTo>
                  <a:lnTo>
                    <a:pt x="f873" y="f874"/>
                  </a:lnTo>
                  <a:lnTo>
                    <a:pt x="f854" y="f203"/>
                  </a:lnTo>
                  <a:lnTo>
                    <a:pt x="f875" y="f112"/>
                  </a:lnTo>
                  <a:lnTo>
                    <a:pt x="f758" y="f876"/>
                  </a:lnTo>
                  <a:lnTo>
                    <a:pt x="f877" y="f878"/>
                  </a:lnTo>
                  <a:lnTo>
                    <a:pt x="f10" y="f879"/>
                  </a:lnTo>
                  <a:lnTo>
                    <a:pt x="f880" y="f881"/>
                  </a:lnTo>
                  <a:lnTo>
                    <a:pt x="f882" y="f883"/>
                  </a:lnTo>
                  <a:lnTo>
                    <a:pt x="f884" y="f885"/>
                  </a:lnTo>
                  <a:lnTo>
                    <a:pt x="f283" y="f672"/>
                  </a:lnTo>
                  <a:lnTo>
                    <a:pt x="f226" y="f81"/>
                  </a:lnTo>
                  <a:lnTo>
                    <a:pt x="f886" y="f706"/>
                  </a:lnTo>
                  <a:lnTo>
                    <a:pt x="f286" y="f706"/>
                  </a:lnTo>
                  <a:lnTo>
                    <a:pt x="f887" y="f672"/>
                  </a:lnTo>
                  <a:lnTo>
                    <a:pt x="f888" y="f889"/>
                  </a:lnTo>
                  <a:lnTo>
                    <a:pt x="f890" y="f891"/>
                  </a:lnTo>
                  <a:lnTo>
                    <a:pt x="f616" y="f75"/>
                  </a:lnTo>
                  <a:lnTo>
                    <a:pt x="f892" y="f893"/>
                  </a:lnTo>
                  <a:lnTo>
                    <a:pt x="f894" y="f788"/>
                  </a:lnTo>
                  <a:lnTo>
                    <a:pt x="f754" y="f895"/>
                  </a:lnTo>
                  <a:lnTo>
                    <a:pt x="f896" y="f708"/>
                  </a:lnTo>
                  <a:lnTo>
                    <a:pt x="f897" y="f898"/>
                  </a:lnTo>
                  <a:lnTo>
                    <a:pt x="f899" y="f900"/>
                  </a:lnTo>
                  <a:lnTo>
                    <a:pt x="f901" y="f824"/>
                  </a:lnTo>
                  <a:lnTo>
                    <a:pt x="f902" y="f868"/>
                  </a:lnTo>
                  <a:lnTo>
                    <a:pt x="f903" y="f867"/>
                  </a:lnTo>
                  <a:lnTo>
                    <a:pt x="f904" y="f905"/>
                  </a:lnTo>
                  <a:lnTo>
                    <a:pt x="f906" y="f907"/>
                  </a:lnTo>
                  <a:lnTo>
                    <a:pt x="f908" y="f665"/>
                  </a:lnTo>
                  <a:lnTo>
                    <a:pt x="f909" y="f910"/>
                  </a:lnTo>
                  <a:lnTo>
                    <a:pt x="f57" y="f911"/>
                  </a:lnTo>
                  <a:lnTo>
                    <a:pt x="f59" y="f912"/>
                  </a:lnTo>
                  <a:lnTo>
                    <a:pt x="f913" y="f914"/>
                  </a:lnTo>
                  <a:lnTo>
                    <a:pt x="f784" y="f757"/>
                  </a:lnTo>
                  <a:lnTo>
                    <a:pt x="f580" y="f915"/>
                  </a:lnTo>
                  <a:lnTo>
                    <a:pt x="f77" y="f916"/>
                  </a:lnTo>
                  <a:lnTo>
                    <a:pt x="f917" y="f918"/>
                  </a:lnTo>
                  <a:lnTo>
                    <a:pt x="f919" y="f292"/>
                  </a:lnTo>
                  <a:lnTo>
                    <a:pt x="f920" y="f921"/>
                  </a:lnTo>
                  <a:lnTo>
                    <a:pt x="f922" y="f923"/>
                  </a:lnTo>
                  <a:lnTo>
                    <a:pt x="f74" y="f924"/>
                  </a:lnTo>
                  <a:lnTo>
                    <a:pt x="f798" y="f925"/>
                  </a:lnTo>
                  <a:lnTo>
                    <a:pt x="f926" y="f927"/>
                  </a:lnTo>
                  <a:lnTo>
                    <a:pt x="f702" y="f928"/>
                  </a:lnTo>
                  <a:lnTo>
                    <a:pt x="f929" y="f844"/>
                  </a:lnTo>
                  <a:lnTo>
                    <a:pt x="f929" y="f844"/>
                  </a:lnTo>
                  <a:lnTo>
                    <a:pt x="f930" y="f931"/>
                  </a:lnTo>
                  <a:lnTo>
                    <a:pt x="f932" y="f933"/>
                  </a:lnTo>
                  <a:lnTo>
                    <a:pt x="f934" y="f740"/>
                  </a:lnTo>
                  <a:lnTo>
                    <a:pt x="f935" y="f936"/>
                  </a:lnTo>
                  <a:lnTo>
                    <a:pt x="f937" y="f594"/>
                  </a:lnTo>
                  <a:lnTo>
                    <a:pt x="f674" y="f938"/>
                  </a:lnTo>
                  <a:lnTo>
                    <a:pt x="f939" y="f87"/>
                  </a:lnTo>
                  <a:lnTo>
                    <a:pt x="f940" y="f667"/>
                  </a:lnTo>
                  <a:lnTo>
                    <a:pt x="f821" y="f941"/>
                  </a:lnTo>
                  <a:lnTo>
                    <a:pt x="f942" y="f69"/>
                  </a:lnTo>
                  <a:lnTo>
                    <a:pt x="f943" y="f82"/>
                  </a:lnTo>
                  <a:lnTo>
                    <a:pt x="f944" y="f674"/>
                  </a:lnTo>
                  <a:lnTo>
                    <a:pt x="f945" y="f946"/>
                  </a:lnTo>
                  <a:lnTo>
                    <a:pt x="f864" y="f947"/>
                  </a:lnTo>
                  <a:lnTo>
                    <a:pt x="f663" y="f109"/>
                  </a:lnTo>
                  <a:lnTo>
                    <a:pt x="f948" y="f949"/>
                  </a:lnTo>
                  <a:lnTo>
                    <a:pt x="f950" y="f951"/>
                  </a:lnTo>
                  <a:lnTo>
                    <a:pt x="f952" y="f953"/>
                  </a:lnTo>
                  <a:lnTo>
                    <a:pt x="f954" y="f246"/>
                  </a:lnTo>
                  <a:lnTo>
                    <a:pt x="f955" y="f956"/>
                  </a:lnTo>
                  <a:lnTo>
                    <a:pt x="f957" y="f180"/>
                  </a:lnTo>
                  <a:lnTo>
                    <a:pt x="f958" y="f959"/>
                  </a:lnTo>
                  <a:lnTo>
                    <a:pt x="f960" y="f220"/>
                  </a:lnTo>
                  <a:lnTo>
                    <a:pt x="f961" y="f962"/>
                  </a:lnTo>
                  <a:lnTo>
                    <a:pt x="f294" y="f963"/>
                  </a:lnTo>
                  <a:lnTo>
                    <a:pt x="f964" y="f965"/>
                  </a:lnTo>
                  <a:lnTo>
                    <a:pt x="f966" y="f967"/>
                  </a:lnTo>
                  <a:lnTo>
                    <a:pt x="f16" y="f155"/>
                  </a:lnTo>
                  <a:lnTo>
                    <a:pt x="f850" y="f968"/>
                  </a:lnTo>
                  <a:lnTo>
                    <a:pt x="f228" y="f969"/>
                  </a:lnTo>
                  <a:lnTo>
                    <a:pt x="f970" y="f196"/>
                  </a:lnTo>
                  <a:lnTo>
                    <a:pt x="f854" y="f971"/>
                  </a:lnTo>
                  <a:lnTo>
                    <a:pt x="f232" y="f972"/>
                  </a:lnTo>
                  <a:lnTo>
                    <a:pt x="f973" y="f974"/>
                  </a:lnTo>
                  <a:lnTo>
                    <a:pt x="f975" y="f976"/>
                  </a:lnTo>
                  <a:lnTo>
                    <a:pt x="f744" y="f977"/>
                  </a:lnTo>
                  <a:lnTo>
                    <a:pt x="f978" y="f495"/>
                  </a:lnTo>
                  <a:lnTo>
                    <a:pt x="f979" y="f980"/>
                  </a:lnTo>
                  <a:lnTo>
                    <a:pt x="f981" y="f982"/>
                  </a:lnTo>
                  <a:lnTo>
                    <a:pt x="f983" y="f984"/>
                  </a:lnTo>
                  <a:lnTo>
                    <a:pt x="f985" y="f986"/>
                  </a:lnTo>
                  <a:lnTo>
                    <a:pt x="f987" y="f988"/>
                  </a:lnTo>
                  <a:lnTo>
                    <a:pt x="f989" y="f990"/>
                  </a:lnTo>
                  <a:lnTo>
                    <a:pt x="f785" y="f487"/>
                  </a:lnTo>
                  <a:lnTo>
                    <a:pt x="f785" y="f34"/>
                  </a:lnTo>
                  <a:lnTo>
                    <a:pt x="f785" y="f485"/>
                  </a:lnTo>
                  <a:lnTo>
                    <a:pt x="f989" y="f991"/>
                  </a:lnTo>
                  <a:lnTo>
                    <a:pt x="f992" y="f993"/>
                  </a:lnTo>
                  <a:lnTo>
                    <a:pt x="f985" y="f994"/>
                  </a:lnTo>
                  <a:lnTo>
                    <a:pt x="f995" y="f481"/>
                  </a:lnTo>
                  <a:lnTo>
                    <a:pt x="f783" y="f996"/>
                  </a:lnTo>
                  <a:lnTo>
                    <a:pt x="f979" y="f997"/>
                  </a:lnTo>
                  <a:lnTo>
                    <a:pt x="f998" y="f999"/>
                  </a:lnTo>
                  <a:lnTo>
                    <a:pt x="f1000" y="f323"/>
                  </a:lnTo>
                  <a:lnTo>
                    <a:pt x="f1001" y="f476"/>
                  </a:lnTo>
                  <a:lnTo>
                    <a:pt x="f340" y="f0"/>
                  </a:lnTo>
                  <a:lnTo>
                    <a:pt x="f1002" y="f1003"/>
                  </a:lnTo>
                  <a:lnTo>
                    <a:pt x="f865" y="f1004"/>
                  </a:lnTo>
                  <a:lnTo>
                    <a:pt x="f871" y="f1005"/>
                  </a:lnTo>
                  <a:lnTo>
                    <a:pt x="f1006"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8" name="Google Shape;214;p15">
              <a:extLst>
                <a:ext uri="{FF2B5EF4-FFF2-40B4-BE49-F238E27FC236}">
                  <a16:creationId xmlns:a16="http://schemas.microsoft.com/office/drawing/2014/main" id="{24A5440A-186F-A118-CB03-832A49A78D42}"/>
                </a:ext>
              </a:extLst>
            </p:cNvPr>
            <p:cNvSpPr/>
            <p:nvPr/>
          </p:nvSpPr>
          <p:spPr>
            <a:xfrm>
              <a:off x="7274362" y="2735400"/>
              <a:ext cx="190149" cy="204121"/>
            </a:xfrm>
            <a:custGeom>
              <a:avLst/>
              <a:gdLst>
                <a:gd name="f0" fmla="val 180"/>
                <a:gd name="f1" fmla="val w"/>
                <a:gd name="f2" fmla="val h"/>
                <a:gd name="f3" fmla="val 0"/>
                <a:gd name="f4" fmla="val 10094"/>
                <a:gd name="f5" fmla="val 10836"/>
                <a:gd name="f6" fmla="val 9329"/>
                <a:gd name="f7" fmla="val 9217"/>
                <a:gd name="f8" fmla="val 23"/>
                <a:gd name="f9" fmla="val 9104"/>
                <a:gd name="f10" fmla="val 90"/>
                <a:gd name="f11" fmla="val 8992"/>
                <a:gd name="f12" fmla="val 158"/>
                <a:gd name="f13" fmla="val 8902"/>
                <a:gd name="f14" fmla="val 270"/>
                <a:gd name="f15" fmla="val 8430"/>
                <a:gd name="f16" fmla="val 922"/>
                <a:gd name="f17" fmla="val 7958"/>
                <a:gd name="f18" fmla="val 1551"/>
                <a:gd name="f19" fmla="val 7441"/>
                <a:gd name="f20" fmla="val 2181"/>
                <a:gd name="f21" fmla="val 6924"/>
                <a:gd name="f22" fmla="val 2810"/>
                <a:gd name="f23" fmla="val 5867"/>
                <a:gd name="f24" fmla="val 4024"/>
                <a:gd name="f25" fmla="val 4766"/>
                <a:gd name="f26" fmla="val 5215"/>
                <a:gd name="f27" fmla="val 3619"/>
                <a:gd name="f28" fmla="val 6384"/>
                <a:gd name="f29" fmla="val 2473"/>
                <a:gd name="f30" fmla="val 7531"/>
                <a:gd name="f31" fmla="val 9779"/>
                <a:gd name="f32" fmla="val 9891"/>
                <a:gd name="f33" fmla="val 10003"/>
                <a:gd name="f34" fmla="val 10116"/>
                <a:gd name="f35" fmla="val 10228"/>
                <a:gd name="f36" fmla="val 10341"/>
                <a:gd name="f37" fmla="val 45"/>
                <a:gd name="f38" fmla="val 10453"/>
                <a:gd name="f39" fmla="val 113"/>
                <a:gd name="f40" fmla="val 10565"/>
                <a:gd name="f41" fmla="val 10633"/>
                <a:gd name="f42" fmla="val 10723"/>
                <a:gd name="f43" fmla="val 382"/>
                <a:gd name="f44" fmla="val 10768"/>
                <a:gd name="f45" fmla="val 472"/>
                <a:gd name="f46" fmla="val 10813"/>
                <a:gd name="f47" fmla="val 585"/>
                <a:gd name="f48" fmla="val 10835"/>
                <a:gd name="f49" fmla="val 720"/>
                <a:gd name="f50" fmla="val 832"/>
                <a:gd name="f51" fmla="val 944"/>
                <a:gd name="f52" fmla="val 10745"/>
                <a:gd name="f53" fmla="val 1057"/>
                <a:gd name="f54" fmla="val 10655"/>
                <a:gd name="f55" fmla="val 3417"/>
                <a:gd name="f56" fmla="val 8362"/>
                <a:gd name="f57" fmla="val 4586"/>
                <a:gd name="f58" fmla="val 7171"/>
                <a:gd name="f59" fmla="val 5732"/>
                <a:gd name="f60" fmla="val 5980"/>
                <a:gd name="f61" fmla="val 6856"/>
                <a:gd name="f62" fmla="val 4743"/>
                <a:gd name="f63" fmla="val 7418"/>
                <a:gd name="f64" fmla="val 4136"/>
                <a:gd name="f65" fmla="val 3507"/>
                <a:gd name="f66" fmla="val 8475"/>
                <a:gd name="f67" fmla="val 2855"/>
                <a:gd name="f68" fmla="val 2203"/>
                <a:gd name="f69" fmla="val 9486"/>
                <a:gd name="f70" fmla="val 9981"/>
                <a:gd name="f71" fmla="val 899"/>
                <a:gd name="f72" fmla="val 10048"/>
                <a:gd name="f73" fmla="val 764"/>
                <a:gd name="f74" fmla="val 10071"/>
                <a:gd name="f75" fmla="val 652"/>
                <a:gd name="f76" fmla="val 10093"/>
                <a:gd name="f77" fmla="val 540"/>
                <a:gd name="f78" fmla="val 427"/>
                <a:gd name="f79" fmla="val 10026"/>
                <a:gd name="f80" fmla="val 337"/>
                <a:gd name="f81" fmla="val 9958"/>
                <a:gd name="f82" fmla="val 247"/>
                <a:gd name="f83" fmla="val 9869"/>
                <a:gd name="f84" fmla="val 9666"/>
                <a:gd name="f85" fmla="val 9554"/>
                <a:gd name="f86" fmla="*/ f1 1 10094"/>
                <a:gd name="f87" fmla="*/ f2 1 10836"/>
                <a:gd name="f88" fmla="val f3"/>
                <a:gd name="f89" fmla="val f4"/>
                <a:gd name="f90" fmla="val f5"/>
                <a:gd name="f91" fmla="+- f90 0 f88"/>
                <a:gd name="f92" fmla="+- f89 0 f88"/>
                <a:gd name="f93" fmla="*/ f92 1 10094"/>
                <a:gd name="f94" fmla="*/ f91 1 1083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10094" h="1083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0" y="f31"/>
                  </a:lnTo>
                  <a:lnTo>
                    <a:pt x="f10" y="f32"/>
                  </a:lnTo>
                  <a:lnTo>
                    <a:pt x="f8" y="f33"/>
                  </a:lnTo>
                  <a:lnTo>
                    <a:pt x="f3" y="f34"/>
                  </a:lnTo>
                  <a:lnTo>
                    <a:pt x="f3" y="f35"/>
                  </a:lnTo>
                  <a:lnTo>
                    <a:pt x="f8" y="f36"/>
                  </a:lnTo>
                  <a:lnTo>
                    <a:pt x="f37" y="f38"/>
                  </a:lnTo>
                  <a:lnTo>
                    <a:pt x="f39" y="f40"/>
                  </a:lnTo>
                  <a:lnTo>
                    <a:pt x="f0" y="f41"/>
                  </a:lnTo>
                  <a:lnTo>
                    <a:pt x="f14" y="f42"/>
                  </a:lnTo>
                  <a:lnTo>
                    <a:pt x="f43" y="f44"/>
                  </a:lnTo>
                  <a:lnTo>
                    <a:pt x="f45" y="f46"/>
                  </a:lnTo>
                  <a:lnTo>
                    <a:pt x="f47" y="f48"/>
                  </a:lnTo>
                  <a:lnTo>
                    <a:pt x="f49" y="f48"/>
                  </a:lnTo>
                  <a:lnTo>
                    <a:pt x="f50" y="f46"/>
                  </a:lnTo>
                  <a:lnTo>
                    <a:pt x="f51" y="f52"/>
                  </a:lnTo>
                  <a:lnTo>
                    <a:pt x="f53" y="f54"/>
                  </a:lnTo>
                  <a:lnTo>
                    <a:pt x="f55" y="f56"/>
                  </a:lnTo>
                  <a:lnTo>
                    <a:pt x="f57" y="f58"/>
                  </a:lnTo>
                  <a:lnTo>
                    <a:pt x="f59" y="f60"/>
                  </a:lnTo>
                  <a:lnTo>
                    <a:pt x="f61" y="f62"/>
                  </a:lnTo>
                  <a:lnTo>
                    <a:pt x="f63" y="f64"/>
                  </a:lnTo>
                  <a:lnTo>
                    <a:pt x="f17" y="f65"/>
                  </a:lnTo>
                  <a:lnTo>
                    <a:pt x="f66" y="f67"/>
                  </a:lnTo>
                  <a:lnTo>
                    <a:pt x="f11" y="f68"/>
                  </a:lnTo>
                  <a:lnTo>
                    <a:pt x="f69" y="f18"/>
                  </a:lnTo>
                  <a:lnTo>
                    <a:pt x="f70" y="f71"/>
                  </a:lnTo>
                  <a:lnTo>
                    <a:pt x="f72" y="f73"/>
                  </a:lnTo>
                  <a:lnTo>
                    <a:pt x="f74" y="f75"/>
                  </a:lnTo>
                  <a:lnTo>
                    <a:pt x="f76" y="f77"/>
                  </a:lnTo>
                  <a:lnTo>
                    <a:pt x="f74" y="f78"/>
                  </a:lnTo>
                  <a:lnTo>
                    <a:pt x="f79" y="f80"/>
                  </a:lnTo>
                  <a:lnTo>
                    <a:pt x="f81" y="f82"/>
                  </a:lnTo>
                  <a:lnTo>
                    <a:pt x="f83" y="f12"/>
                  </a:lnTo>
                  <a:lnTo>
                    <a:pt x="f31" y="f10"/>
                  </a:lnTo>
                  <a:lnTo>
                    <a:pt x="f84" y="f37"/>
                  </a:lnTo>
                  <a:lnTo>
                    <a:pt x="f85"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9" name="Google Shape;215;p15">
              <a:extLst>
                <a:ext uri="{FF2B5EF4-FFF2-40B4-BE49-F238E27FC236}">
                  <a16:creationId xmlns:a16="http://schemas.microsoft.com/office/drawing/2014/main" id="{222919BF-7440-A388-3D27-964F77B9E918}"/>
                </a:ext>
              </a:extLst>
            </p:cNvPr>
            <p:cNvSpPr/>
            <p:nvPr/>
          </p:nvSpPr>
          <p:spPr>
            <a:xfrm>
              <a:off x="7033418" y="2721418"/>
              <a:ext cx="138056" cy="201579"/>
            </a:xfrm>
            <a:custGeom>
              <a:avLst/>
              <a:gdLst>
                <a:gd name="f0" fmla="val w"/>
                <a:gd name="f1" fmla="val h"/>
                <a:gd name="f2" fmla="val 0"/>
                <a:gd name="f3" fmla="val 7329"/>
                <a:gd name="f4" fmla="val 10701"/>
                <a:gd name="f5" fmla="val 563"/>
                <a:gd name="f6" fmla="val 450"/>
                <a:gd name="f7" fmla="val 23"/>
                <a:gd name="f8" fmla="val 338"/>
                <a:gd name="f9" fmla="val 68"/>
                <a:gd name="f10" fmla="val 248"/>
                <a:gd name="f11" fmla="val 113"/>
                <a:gd name="f12" fmla="val 158"/>
                <a:gd name="f13" fmla="val 203"/>
                <a:gd name="f14" fmla="val 270"/>
                <a:gd name="f15" fmla="val 383"/>
                <a:gd name="f16" fmla="val 1"/>
                <a:gd name="f17" fmla="val 495"/>
                <a:gd name="f18" fmla="val 630"/>
                <a:gd name="f19" fmla="val 765"/>
                <a:gd name="f20" fmla="val 1079"/>
                <a:gd name="f21" fmla="val 1394"/>
                <a:gd name="f22" fmla="val 1709"/>
                <a:gd name="f23" fmla="val 518"/>
                <a:gd name="f24" fmla="val 2001"/>
                <a:gd name="f25" fmla="val 855"/>
                <a:gd name="f26" fmla="val 2585"/>
                <a:gd name="f27" fmla="val 1237"/>
                <a:gd name="f28" fmla="val 3147"/>
                <a:gd name="f29" fmla="val 1619"/>
                <a:gd name="f30" fmla="val 3709"/>
                <a:gd name="f31" fmla="val 2024"/>
                <a:gd name="f32" fmla="val 4249"/>
                <a:gd name="f33" fmla="val 2406"/>
                <a:gd name="f34" fmla="val 4811"/>
                <a:gd name="f35" fmla="val 2788"/>
                <a:gd name="f36" fmla="val 5373"/>
                <a:gd name="f37" fmla="val 3620"/>
                <a:gd name="f38" fmla="val 6677"/>
                <a:gd name="f39" fmla="val 4474"/>
                <a:gd name="f40" fmla="val 7958"/>
                <a:gd name="f41" fmla="val 9239"/>
                <a:gd name="f42" fmla="val 5845"/>
                <a:gd name="f43" fmla="val 9869"/>
                <a:gd name="f44" fmla="val 6317"/>
                <a:gd name="f45" fmla="val 10476"/>
                <a:gd name="f46" fmla="val 6407"/>
                <a:gd name="f47" fmla="val 10588"/>
                <a:gd name="f48" fmla="val 6520"/>
                <a:gd name="f49" fmla="val 10655"/>
                <a:gd name="f50" fmla="val 6610"/>
                <a:gd name="f51" fmla="val 10678"/>
                <a:gd name="f52" fmla="val 6722"/>
                <a:gd name="f53" fmla="val 10700"/>
                <a:gd name="f54" fmla="val 6834"/>
                <a:gd name="f55" fmla="val 6947"/>
                <a:gd name="f56" fmla="val 10633"/>
                <a:gd name="f57" fmla="val 7037"/>
                <a:gd name="f58" fmla="val 7127"/>
                <a:gd name="f59" fmla="val 10498"/>
                <a:gd name="f60" fmla="val 7194"/>
                <a:gd name="f61" fmla="val 10408"/>
                <a:gd name="f62" fmla="val 7261"/>
                <a:gd name="f63" fmla="val 10318"/>
                <a:gd name="f64" fmla="val 7306"/>
                <a:gd name="f65" fmla="val 10206"/>
                <a:gd name="f66" fmla="val 10093"/>
                <a:gd name="f67" fmla="val 9959"/>
                <a:gd name="f68" fmla="val 9846"/>
                <a:gd name="f69" fmla="val 9711"/>
                <a:gd name="f70" fmla="val 9599"/>
                <a:gd name="f71" fmla="val 6744"/>
                <a:gd name="f72" fmla="val 9014"/>
                <a:gd name="f73" fmla="val 6295"/>
                <a:gd name="f74" fmla="val 8430"/>
                <a:gd name="f75" fmla="val 5463"/>
                <a:gd name="f76" fmla="val 7216"/>
                <a:gd name="f77" fmla="val 4654"/>
                <a:gd name="f78" fmla="val 5980"/>
                <a:gd name="f79" fmla="val 3845"/>
                <a:gd name="f80" fmla="val 4743"/>
                <a:gd name="f81" fmla="val 3507"/>
                <a:gd name="f82" fmla="val 4226"/>
                <a:gd name="f83" fmla="val 3125"/>
                <a:gd name="f84" fmla="val 2361"/>
                <a:gd name="f85" fmla="val 2675"/>
                <a:gd name="f86" fmla="val 2136"/>
                <a:gd name="f87" fmla="val 1687"/>
                <a:gd name="f88" fmla="val 1574"/>
                <a:gd name="f89" fmla="val 1552"/>
                <a:gd name="f90" fmla="val 1304"/>
                <a:gd name="f91" fmla="val 1417"/>
                <a:gd name="f92" fmla="val 1012"/>
                <a:gd name="f93" fmla="val 1305"/>
                <a:gd name="f94" fmla="val 720"/>
                <a:gd name="f95" fmla="val 1215"/>
                <a:gd name="f96" fmla="val 427"/>
                <a:gd name="f97" fmla="val 1147"/>
                <a:gd name="f98" fmla="val 315"/>
                <a:gd name="f99" fmla="val 1080"/>
                <a:gd name="f100" fmla="val 990"/>
                <a:gd name="f101" fmla="val 900"/>
                <a:gd name="f102" fmla="val 45"/>
                <a:gd name="f103" fmla="val 787"/>
                <a:gd name="f104" fmla="val 675"/>
                <a:gd name="f105" fmla="*/ f0 1 7329"/>
                <a:gd name="f106" fmla="*/ f1 1 10701"/>
                <a:gd name="f107" fmla="val f2"/>
                <a:gd name="f108" fmla="val f3"/>
                <a:gd name="f109" fmla="val f4"/>
                <a:gd name="f110" fmla="+- f109 0 f107"/>
                <a:gd name="f111" fmla="+- f108 0 f107"/>
                <a:gd name="f112" fmla="*/ f111 1 7329"/>
                <a:gd name="f113" fmla="*/ f110 1 10701"/>
                <a:gd name="f114" fmla="*/ f107 1 f112"/>
                <a:gd name="f115" fmla="*/ f108 1 f112"/>
                <a:gd name="f116" fmla="*/ f107 1 f113"/>
                <a:gd name="f117" fmla="*/ f109 1 f113"/>
                <a:gd name="f118" fmla="*/ f114 f105 1"/>
                <a:gd name="f119" fmla="*/ f115 f105 1"/>
                <a:gd name="f120" fmla="*/ f117 f106 1"/>
                <a:gd name="f121" fmla="*/ f116 f106 1"/>
              </a:gdLst>
              <a:ahLst/>
              <a:cxnLst>
                <a:cxn ang="3cd4">
                  <a:pos x="hc" y="t"/>
                </a:cxn>
                <a:cxn ang="0">
                  <a:pos x="r" y="vc"/>
                </a:cxn>
                <a:cxn ang="cd4">
                  <a:pos x="hc" y="b"/>
                </a:cxn>
                <a:cxn ang="cd2">
                  <a:pos x="l" y="vc"/>
                </a:cxn>
              </a:cxnLst>
              <a:rect l="f118" t="f121" r="f119" b="f120"/>
              <a:pathLst>
                <a:path w="7329" h="10701">
                  <a:moveTo>
                    <a:pt x="f5" y="f2"/>
                  </a:moveTo>
                  <a:lnTo>
                    <a:pt x="f6" y="f7"/>
                  </a:lnTo>
                  <a:lnTo>
                    <a:pt x="f8" y="f9"/>
                  </a:lnTo>
                  <a:lnTo>
                    <a:pt x="f10" y="f11"/>
                  </a:lnTo>
                  <a:lnTo>
                    <a:pt x="f12" y="f13"/>
                  </a:lnTo>
                  <a:lnTo>
                    <a:pt x="f9" y="f14"/>
                  </a:lnTo>
                  <a:lnTo>
                    <a:pt x="f7" y="f15"/>
                  </a:lnTo>
                  <a:lnTo>
                    <a:pt x="f16" y="f17"/>
                  </a:lnTo>
                  <a:lnTo>
                    <a:pt x="f16" y="f18"/>
                  </a:lnTo>
                  <a:lnTo>
                    <a:pt x="f7" y="f19"/>
                  </a:lnTo>
                  <a:lnTo>
                    <a:pt x="f11" y="f20"/>
                  </a:lnTo>
                  <a:lnTo>
                    <a:pt x="f10" y="f21"/>
                  </a:lnTo>
                  <a:lnTo>
                    <a:pt x="f15" y="f22"/>
                  </a:lnTo>
                  <a:lnTo>
                    <a:pt x="f23" y="f24"/>
                  </a:lnTo>
                  <a:lnTo>
                    <a:pt x="f25" y="f26"/>
                  </a:lnTo>
                  <a:lnTo>
                    <a:pt x="f27" y="f28"/>
                  </a:lnTo>
                  <a:lnTo>
                    <a:pt x="f29" y="f30"/>
                  </a:lnTo>
                  <a:lnTo>
                    <a:pt x="f31" y="f32"/>
                  </a:lnTo>
                  <a:lnTo>
                    <a:pt x="f33" y="f34"/>
                  </a:lnTo>
                  <a:lnTo>
                    <a:pt x="f35" y="f36"/>
                  </a:lnTo>
                  <a:lnTo>
                    <a:pt x="f37" y="f38"/>
                  </a:lnTo>
                  <a:lnTo>
                    <a:pt x="f39" y="f40"/>
                  </a:lnTo>
                  <a:lnTo>
                    <a:pt x="f36" y="f41"/>
                  </a:lnTo>
                  <a:lnTo>
                    <a:pt x="f42" y="f43"/>
                  </a:lnTo>
                  <a:lnTo>
                    <a:pt x="f44" y="f45"/>
                  </a:lnTo>
                  <a:lnTo>
                    <a:pt x="f46" y="f47"/>
                  </a:lnTo>
                  <a:lnTo>
                    <a:pt x="f48" y="f49"/>
                  </a:lnTo>
                  <a:lnTo>
                    <a:pt x="f50" y="f51"/>
                  </a:lnTo>
                  <a:lnTo>
                    <a:pt x="f52" y="f53"/>
                  </a:lnTo>
                  <a:lnTo>
                    <a:pt x="f54" y="f51"/>
                  </a:lnTo>
                  <a:lnTo>
                    <a:pt x="f55" y="f56"/>
                  </a:lnTo>
                  <a:lnTo>
                    <a:pt x="f57" y="f47"/>
                  </a:lnTo>
                  <a:lnTo>
                    <a:pt x="f58" y="f59"/>
                  </a:lnTo>
                  <a:lnTo>
                    <a:pt x="f60" y="f61"/>
                  </a:lnTo>
                  <a:lnTo>
                    <a:pt x="f62" y="f63"/>
                  </a:lnTo>
                  <a:lnTo>
                    <a:pt x="f64" y="f65"/>
                  </a:lnTo>
                  <a:lnTo>
                    <a:pt x="f3" y="f66"/>
                  </a:lnTo>
                  <a:lnTo>
                    <a:pt x="f3" y="f67"/>
                  </a:lnTo>
                  <a:lnTo>
                    <a:pt x="f64" y="f68"/>
                  </a:lnTo>
                  <a:lnTo>
                    <a:pt x="f62" y="f69"/>
                  </a:lnTo>
                  <a:lnTo>
                    <a:pt x="f60" y="f70"/>
                  </a:lnTo>
                  <a:lnTo>
                    <a:pt x="f71" y="f72"/>
                  </a:lnTo>
                  <a:lnTo>
                    <a:pt x="f73" y="f74"/>
                  </a:lnTo>
                  <a:lnTo>
                    <a:pt x="f75" y="f76"/>
                  </a:lnTo>
                  <a:lnTo>
                    <a:pt x="f77" y="f78"/>
                  </a:lnTo>
                  <a:lnTo>
                    <a:pt x="f79" y="f80"/>
                  </a:lnTo>
                  <a:lnTo>
                    <a:pt x="f81" y="f82"/>
                  </a:lnTo>
                  <a:lnTo>
                    <a:pt x="f83" y="f30"/>
                  </a:lnTo>
                  <a:lnTo>
                    <a:pt x="f84" y="f85"/>
                  </a:lnTo>
                  <a:lnTo>
                    <a:pt x="f31" y="f86"/>
                  </a:lnTo>
                  <a:lnTo>
                    <a:pt x="f87" y="f88"/>
                  </a:lnTo>
                  <a:lnTo>
                    <a:pt x="f89" y="f90"/>
                  </a:lnTo>
                  <a:lnTo>
                    <a:pt x="f91" y="f92"/>
                  </a:lnTo>
                  <a:lnTo>
                    <a:pt x="f93" y="f94"/>
                  </a:lnTo>
                  <a:lnTo>
                    <a:pt x="f95" y="f96"/>
                  </a:lnTo>
                  <a:lnTo>
                    <a:pt x="f97" y="f98"/>
                  </a:lnTo>
                  <a:lnTo>
                    <a:pt x="f99" y="f13"/>
                  </a:lnTo>
                  <a:lnTo>
                    <a:pt x="f100" y="f11"/>
                  </a:lnTo>
                  <a:lnTo>
                    <a:pt x="f101" y="f102"/>
                  </a:lnTo>
                  <a:lnTo>
                    <a:pt x="f103" y="f7"/>
                  </a:lnTo>
                  <a:lnTo>
                    <a:pt x="f10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0" name="Google Shape;216;p15">
              <a:extLst>
                <a:ext uri="{FF2B5EF4-FFF2-40B4-BE49-F238E27FC236}">
                  <a16:creationId xmlns:a16="http://schemas.microsoft.com/office/drawing/2014/main" id="{2B51E264-0752-D20E-F6CF-9B4BEA321E87}"/>
                </a:ext>
              </a:extLst>
            </p:cNvPr>
            <p:cNvSpPr/>
            <p:nvPr/>
          </p:nvSpPr>
          <p:spPr>
            <a:xfrm>
              <a:off x="7055867" y="2422474"/>
              <a:ext cx="153299" cy="261710"/>
            </a:xfrm>
            <a:custGeom>
              <a:avLst/>
              <a:gdLst>
                <a:gd name="f0" fmla="val w"/>
                <a:gd name="f1" fmla="val h"/>
                <a:gd name="f2" fmla="val 0"/>
                <a:gd name="f3" fmla="val 8138"/>
                <a:gd name="f4" fmla="val 13893"/>
                <a:gd name="f5" fmla="val 652"/>
                <a:gd name="f6" fmla="val 562"/>
                <a:gd name="f7" fmla="val 23"/>
                <a:gd name="f8" fmla="val 450"/>
                <a:gd name="f9" fmla="val 45"/>
                <a:gd name="f10" fmla="val 337"/>
                <a:gd name="f11" fmla="val 90"/>
                <a:gd name="f12" fmla="val 247"/>
                <a:gd name="f13" fmla="val 158"/>
                <a:gd name="f14" fmla="val 157"/>
                <a:gd name="f15" fmla="val 675"/>
                <a:gd name="f16" fmla="val 809"/>
                <a:gd name="f17" fmla="val 68"/>
                <a:gd name="f18" fmla="val 944"/>
                <a:gd name="f19" fmla="val 899"/>
                <a:gd name="f20" fmla="val 2540"/>
                <a:gd name="f21" fmla="val 1753"/>
                <a:gd name="f22" fmla="val 4136"/>
                <a:gd name="f23" fmla="val 2608"/>
                <a:gd name="f24" fmla="val 5710"/>
                <a:gd name="f25" fmla="val 3484"/>
                <a:gd name="f26" fmla="val 7283"/>
                <a:gd name="f27" fmla="val 5260"/>
                <a:gd name="f28" fmla="val 10430"/>
                <a:gd name="f29" fmla="val 6137"/>
                <a:gd name="f30" fmla="val 12004"/>
                <a:gd name="f31" fmla="val 6991"/>
                <a:gd name="f32" fmla="val 13578"/>
                <a:gd name="f33" fmla="val 7059"/>
                <a:gd name="f34" fmla="val 13690"/>
                <a:gd name="f35" fmla="val 7148"/>
                <a:gd name="f36" fmla="val 13780"/>
                <a:gd name="f37" fmla="val 7261"/>
                <a:gd name="f38" fmla="val 13847"/>
                <a:gd name="f39" fmla="val 7373"/>
                <a:gd name="f40" fmla="val 13892"/>
                <a:gd name="f41" fmla="val 7486"/>
                <a:gd name="f42" fmla="val 7598"/>
                <a:gd name="f43" fmla="val 13870"/>
                <a:gd name="f44" fmla="val 7688"/>
                <a:gd name="f45" fmla="val 7800"/>
                <a:gd name="f46" fmla="val 13802"/>
                <a:gd name="f47" fmla="val 7890"/>
                <a:gd name="f48" fmla="val 13735"/>
                <a:gd name="f49" fmla="val 7980"/>
                <a:gd name="f50" fmla="val 13645"/>
                <a:gd name="f51" fmla="val 8048"/>
                <a:gd name="f52" fmla="val 13555"/>
                <a:gd name="f53" fmla="val 8093"/>
                <a:gd name="f54" fmla="val 13443"/>
                <a:gd name="f55" fmla="val 13330"/>
                <a:gd name="f56" fmla="val 13218"/>
                <a:gd name="f57" fmla="val 8115"/>
                <a:gd name="f58" fmla="val 13083"/>
                <a:gd name="f59" fmla="val 12948"/>
                <a:gd name="f60" fmla="val 7193"/>
                <a:gd name="f61" fmla="val 11375"/>
                <a:gd name="f62" fmla="val 6317"/>
                <a:gd name="f63" fmla="val 9801"/>
                <a:gd name="f64" fmla="val 4563"/>
                <a:gd name="f65" fmla="val 6654"/>
                <a:gd name="f66" fmla="val 3687"/>
                <a:gd name="f67" fmla="val 5080"/>
                <a:gd name="f68" fmla="val 2810"/>
                <a:gd name="f69" fmla="val 3507"/>
                <a:gd name="f70" fmla="val 1978"/>
                <a:gd name="f71" fmla="val 1911"/>
                <a:gd name="f72" fmla="val 1147"/>
                <a:gd name="f73" fmla="val 315"/>
                <a:gd name="f74" fmla="val 1057"/>
                <a:gd name="f75" fmla="val 202"/>
                <a:gd name="f76" fmla="val 989"/>
                <a:gd name="f77" fmla="val 113"/>
                <a:gd name="f78" fmla="val 877"/>
                <a:gd name="f79" fmla="val 764"/>
                <a:gd name="f80" fmla="*/ f0 1 8138"/>
                <a:gd name="f81" fmla="*/ f1 1 13893"/>
                <a:gd name="f82" fmla="val f2"/>
                <a:gd name="f83" fmla="val f3"/>
                <a:gd name="f84" fmla="val f4"/>
                <a:gd name="f85" fmla="+- f84 0 f82"/>
                <a:gd name="f86" fmla="+- f83 0 f82"/>
                <a:gd name="f87" fmla="*/ f86 1 8138"/>
                <a:gd name="f88" fmla="*/ f85 1 13893"/>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8138" h="13893">
                  <a:moveTo>
                    <a:pt x="f5" y="f2"/>
                  </a:moveTo>
                  <a:lnTo>
                    <a:pt x="f6" y="f7"/>
                  </a:lnTo>
                  <a:lnTo>
                    <a:pt x="f8" y="f9"/>
                  </a:lnTo>
                  <a:lnTo>
                    <a:pt x="f10" y="f11"/>
                  </a:lnTo>
                  <a:lnTo>
                    <a:pt x="f12" y="f13"/>
                  </a:lnTo>
                  <a:lnTo>
                    <a:pt x="f14" y="f12"/>
                  </a:lnTo>
                  <a:lnTo>
                    <a:pt x="f11" y="f10"/>
                  </a:lnTo>
                  <a:lnTo>
                    <a:pt x="f9" y="f8"/>
                  </a:lnTo>
                  <a:lnTo>
                    <a:pt x="f2" y="f6"/>
                  </a:lnTo>
                  <a:lnTo>
                    <a:pt x="f2" y="f15"/>
                  </a:lnTo>
                  <a:lnTo>
                    <a:pt x="f7"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38"/>
                  </a:lnTo>
                  <a:lnTo>
                    <a:pt x="f45" y="f46"/>
                  </a:lnTo>
                  <a:lnTo>
                    <a:pt x="f47" y="f48"/>
                  </a:lnTo>
                  <a:lnTo>
                    <a:pt x="f49" y="f50"/>
                  </a:lnTo>
                  <a:lnTo>
                    <a:pt x="f51" y="f52"/>
                  </a:lnTo>
                  <a:lnTo>
                    <a:pt x="f53" y="f54"/>
                  </a:lnTo>
                  <a:lnTo>
                    <a:pt x="f3" y="f55"/>
                  </a:lnTo>
                  <a:lnTo>
                    <a:pt x="f3" y="f56"/>
                  </a:lnTo>
                  <a:lnTo>
                    <a:pt x="f57" y="f58"/>
                  </a:lnTo>
                  <a:lnTo>
                    <a:pt x="f51" y="f59"/>
                  </a:lnTo>
                  <a:lnTo>
                    <a:pt x="f60" y="f61"/>
                  </a:lnTo>
                  <a:lnTo>
                    <a:pt x="f62" y="f63"/>
                  </a:lnTo>
                  <a:lnTo>
                    <a:pt x="f64" y="f65"/>
                  </a:lnTo>
                  <a:lnTo>
                    <a:pt x="f66" y="f67"/>
                  </a:lnTo>
                  <a:lnTo>
                    <a:pt x="f68" y="f69"/>
                  </a:lnTo>
                  <a:lnTo>
                    <a:pt x="f70"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1" name="Google Shape;217;p15">
              <a:extLst>
                <a:ext uri="{FF2B5EF4-FFF2-40B4-BE49-F238E27FC236}">
                  <a16:creationId xmlns:a16="http://schemas.microsoft.com/office/drawing/2014/main" id="{4098658C-C44B-EC23-F9D8-4FDCBF533712}"/>
                </a:ext>
              </a:extLst>
            </p:cNvPr>
            <p:cNvSpPr/>
            <p:nvPr/>
          </p:nvSpPr>
          <p:spPr>
            <a:xfrm>
              <a:off x="7270540" y="2468623"/>
              <a:ext cx="171102" cy="196495"/>
            </a:xfrm>
            <a:custGeom>
              <a:avLst/>
              <a:gdLst>
                <a:gd name="f0" fmla="val w"/>
                <a:gd name="f1" fmla="val h"/>
                <a:gd name="f2" fmla="val 0"/>
                <a:gd name="f3" fmla="val 9083"/>
                <a:gd name="f4" fmla="val 10431"/>
                <a:gd name="f5" fmla="val 8476"/>
                <a:gd name="f6" fmla="val 8386"/>
                <a:gd name="f7" fmla="val 23"/>
                <a:gd name="f8" fmla="val 8273"/>
                <a:gd name="f9" fmla="val 45"/>
                <a:gd name="f10" fmla="val 8161"/>
                <a:gd name="f11" fmla="val 113"/>
                <a:gd name="f12" fmla="val 8071"/>
                <a:gd name="f13" fmla="val 225"/>
                <a:gd name="f14" fmla="val 6160"/>
                <a:gd name="f15" fmla="val 2563"/>
                <a:gd name="f16" fmla="val 4205"/>
                <a:gd name="f17" fmla="val 4856"/>
                <a:gd name="f18" fmla="val 2204"/>
                <a:gd name="f19" fmla="val 7126"/>
                <a:gd name="f20" fmla="val 181"/>
                <a:gd name="f21" fmla="val 9352"/>
                <a:gd name="f22" fmla="val 91"/>
                <a:gd name="f23" fmla="val 9464"/>
                <a:gd name="f24" fmla="val 46"/>
                <a:gd name="f25" fmla="val 9576"/>
                <a:gd name="f26" fmla="val 1"/>
                <a:gd name="f27" fmla="val 9689"/>
                <a:gd name="f28" fmla="val 9824"/>
                <a:gd name="f29" fmla="val 9936"/>
                <a:gd name="f30" fmla="val 68"/>
                <a:gd name="f31" fmla="val 10049"/>
                <a:gd name="f32" fmla="val 136"/>
                <a:gd name="f33" fmla="val 10138"/>
                <a:gd name="f34" fmla="val 203"/>
                <a:gd name="f35" fmla="val 10228"/>
                <a:gd name="f36" fmla="val 293"/>
                <a:gd name="f37" fmla="val 10296"/>
                <a:gd name="f38" fmla="val 383"/>
                <a:gd name="f39" fmla="val 10363"/>
                <a:gd name="f40" fmla="val 496"/>
                <a:gd name="f41" fmla="val 10408"/>
                <a:gd name="f42" fmla="val 608"/>
                <a:gd name="f43" fmla="val 720"/>
                <a:gd name="f44" fmla="val 833"/>
                <a:gd name="f45" fmla="val 10386"/>
                <a:gd name="f46" fmla="val 945"/>
                <a:gd name="f47" fmla="val 10318"/>
                <a:gd name="f48" fmla="val 1057"/>
                <a:gd name="f49" fmla="val 3081"/>
                <a:gd name="f50" fmla="val 8003"/>
                <a:gd name="f51" fmla="val 5081"/>
                <a:gd name="f52" fmla="val 5733"/>
                <a:gd name="f53" fmla="val 7037"/>
                <a:gd name="f54" fmla="val 3440"/>
                <a:gd name="f55" fmla="val 8948"/>
                <a:gd name="f56" fmla="val 1102"/>
                <a:gd name="f57" fmla="val 9015"/>
                <a:gd name="f58" fmla="val 967"/>
                <a:gd name="f59" fmla="val 9060"/>
                <a:gd name="f60" fmla="val 855"/>
                <a:gd name="f61" fmla="val 9082"/>
                <a:gd name="f62" fmla="val 742"/>
                <a:gd name="f63" fmla="val 607"/>
                <a:gd name="f64" fmla="val 495"/>
                <a:gd name="f65" fmla="val 8880"/>
                <a:gd name="f66" fmla="val 8790"/>
                <a:gd name="f67" fmla="val 8700"/>
                <a:gd name="f68" fmla="val 8588"/>
                <a:gd name="f69" fmla="*/ f0 1 9083"/>
                <a:gd name="f70" fmla="*/ f1 1 10431"/>
                <a:gd name="f71" fmla="val f2"/>
                <a:gd name="f72" fmla="val f3"/>
                <a:gd name="f73" fmla="val f4"/>
                <a:gd name="f74" fmla="+- f73 0 f71"/>
                <a:gd name="f75" fmla="+- f72 0 f71"/>
                <a:gd name="f76" fmla="*/ f75 1 9083"/>
                <a:gd name="f77" fmla="*/ f74 1 10431"/>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9083" h="10431">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6" y="f28"/>
                  </a:lnTo>
                  <a:lnTo>
                    <a:pt x="f7" y="f29"/>
                  </a:lnTo>
                  <a:lnTo>
                    <a:pt x="f30" y="f31"/>
                  </a:lnTo>
                  <a:lnTo>
                    <a:pt x="f32" y="f33"/>
                  </a:lnTo>
                  <a:lnTo>
                    <a:pt x="f34" y="f35"/>
                  </a:lnTo>
                  <a:lnTo>
                    <a:pt x="f36" y="f37"/>
                  </a:lnTo>
                  <a:lnTo>
                    <a:pt x="f38" y="f39"/>
                  </a:lnTo>
                  <a:lnTo>
                    <a:pt x="f40" y="f41"/>
                  </a:lnTo>
                  <a:lnTo>
                    <a:pt x="f42" y="f4"/>
                  </a:lnTo>
                  <a:lnTo>
                    <a:pt x="f43" y="f41"/>
                  </a:lnTo>
                  <a:lnTo>
                    <a:pt x="f44" y="f45"/>
                  </a:lnTo>
                  <a:lnTo>
                    <a:pt x="f46" y="f47"/>
                  </a:lnTo>
                  <a:lnTo>
                    <a:pt x="f48" y="f35"/>
                  </a:lnTo>
                  <a:lnTo>
                    <a:pt x="f49" y="f50"/>
                  </a:lnTo>
                  <a:lnTo>
                    <a:pt x="f51" y="f52"/>
                  </a:lnTo>
                  <a:lnTo>
                    <a:pt x="f53" y="f54"/>
                  </a:lnTo>
                  <a:lnTo>
                    <a:pt x="f55" y="f56"/>
                  </a:lnTo>
                  <a:lnTo>
                    <a:pt x="f57" y="f58"/>
                  </a:lnTo>
                  <a:lnTo>
                    <a:pt x="f59" y="f60"/>
                  </a:lnTo>
                  <a:lnTo>
                    <a:pt x="f61" y="f62"/>
                  </a:lnTo>
                  <a:lnTo>
                    <a:pt x="f61" y="f63"/>
                  </a:lnTo>
                  <a:lnTo>
                    <a:pt x="f59" y="f64"/>
                  </a:lnTo>
                  <a:lnTo>
                    <a:pt x="f57" y="f38"/>
                  </a:lnTo>
                  <a:lnTo>
                    <a:pt x="f55" y="f36"/>
                  </a:lnTo>
                  <a:lnTo>
                    <a:pt x="f65" y="f34"/>
                  </a:lnTo>
                  <a:lnTo>
                    <a:pt x="f66" y="f11"/>
                  </a:lnTo>
                  <a:lnTo>
                    <a:pt x="f67" y="f30"/>
                  </a:lnTo>
                  <a:lnTo>
                    <a:pt x="f68"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2" name="Google Shape;218;p15">
              <a:extLst>
                <a:ext uri="{FF2B5EF4-FFF2-40B4-BE49-F238E27FC236}">
                  <a16:creationId xmlns:a16="http://schemas.microsoft.com/office/drawing/2014/main" id="{DA9EB1CB-BADE-F8C2-A030-B5E5CAEBEC23}"/>
                </a:ext>
              </a:extLst>
            </p:cNvPr>
            <p:cNvSpPr/>
            <p:nvPr/>
          </p:nvSpPr>
          <p:spPr>
            <a:xfrm>
              <a:off x="7187979" y="2036286"/>
              <a:ext cx="62261" cy="289645"/>
            </a:xfrm>
            <a:custGeom>
              <a:avLst/>
              <a:gdLst>
                <a:gd name="f0" fmla="val 180"/>
                <a:gd name="f1" fmla="val w"/>
                <a:gd name="f2" fmla="val h"/>
                <a:gd name="f3" fmla="val 0"/>
                <a:gd name="f4" fmla="val 3305"/>
                <a:gd name="f5" fmla="val 15376"/>
                <a:gd name="f6" fmla="val 608"/>
                <a:gd name="f7" fmla="val 495"/>
                <a:gd name="f8" fmla="val 23"/>
                <a:gd name="f9" fmla="val 383"/>
                <a:gd name="f10" fmla="val 45"/>
                <a:gd name="f11" fmla="val 270"/>
                <a:gd name="f12" fmla="val 90"/>
                <a:gd name="f13" fmla="val 158"/>
                <a:gd name="f14" fmla="val 225"/>
                <a:gd name="f15" fmla="val 46"/>
                <a:gd name="f16" fmla="val 337"/>
                <a:gd name="f17" fmla="val 1"/>
                <a:gd name="f18" fmla="val 450"/>
                <a:gd name="f19" fmla="val 607"/>
                <a:gd name="f20" fmla="val 2383"/>
                <a:gd name="f21" fmla="val 135"/>
                <a:gd name="f22" fmla="val 4204"/>
                <a:gd name="f23" fmla="val 203"/>
                <a:gd name="f24" fmla="val 5103"/>
                <a:gd name="f25" fmla="val 293"/>
                <a:gd name="f26" fmla="val 6025"/>
                <a:gd name="f27" fmla="val 6946"/>
                <a:gd name="f28" fmla="val 7868"/>
                <a:gd name="f29" fmla="val 630"/>
                <a:gd name="f30" fmla="val 8767"/>
                <a:gd name="f31" fmla="val 787"/>
                <a:gd name="f32" fmla="val 9689"/>
                <a:gd name="f33" fmla="val 945"/>
                <a:gd name="f34" fmla="val 10588"/>
                <a:gd name="f35" fmla="val 1147"/>
                <a:gd name="f36" fmla="val 11487"/>
                <a:gd name="f37" fmla="val 1349"/>
                <a:gd name="f38" fmla="val 12364"/>
                <a:gd name="f39" fmla="val 1574"/>
                <a:gd name="f40" fmla="val 13240"/>
                <a:gd name="f41" fmla="val 1821"/>
                <a:gd name="f42" fmla="val 14117"/>
                <a:gd name="f43" fmla="val 2069"/>
                <a:gd name="f44" fmla="val 14949"/>
                <a:gd name="f45" fmla="val 2136"/>
                <a:gd name="f46" fmla="val 15084"/>
                <a:gd name="f47" fmla="val 2204"/>
                <a:gd name="f48" fmla="val 15196"/>
                <a:gd name="f49" fmla="val 2293"/>
                <a:gd name="f50" fmla="val 15264"/>
                <a:gd name="f51" fmla="val 2406"/>
                <a:gd name="f52" fmla="val 15331"/>
                <a:gd name="f53" fmla="val 2518"/>
                <a:gd name="f54" fmla="val 15353"/>
                <a:gd name="f55" fmla="val 2631"/>
                <a:gd name="f56" fmla="val 2743"/>
                <a:gd name="f57" fmla="val 2855"/>
                <a:gd name="f58" fmla="val 2968"/>
                <a:gd name="f59" fmla="val 15308"/>
                <a:gd name="f60" fmla="val 3080"/>
                <a:gd name="f61" fmla="val 3148"/>
                <a:gd name="f62" fmla="val 3215"/>
                <a:gd name="f63" fmla="val 15106"/>
                <a:gd name="f64" fmla="val 3283"/>
                <a:gd name="f65" fmla="val 14994"/>
                <a:gd name="f66" fmla="val 14881"/>
                <a:gd name="f67" fmla="val 14769"/>
                <a:gd name="f68" fmla="val 3260"/>
                <a:gd name="f69" fmla="val 14612"/>
                <a:gd name="f70" fmla="val 3013"/>
                <a:gd name="f71" fmla="val 13780"/>
                <a:gd name="f72" fmla="val 2765"/>
                <a:gd name="f73" fmla="val 12948"/>
                <a:gd name="f74" fmla="val 2541"/>
                <a:gd name="f75" fmla="val 12094"/>
                <a:gd name="f76" fmla="val 2338"/>
                <a:gd name="f77" fmla="val 11217"/>
                <a:gd name="f78" fmla="val 2159"/>
                <a:gd name="f79" fmla="val 10341"/>
                <a:gd name="f80" fmla="val 2001"/>
                <a:gd name="f81" fmla="val 9464"/>
                <a:gd name="f82" fmla="val 1866"/>
                <a:gd name="f83" fmla="val 8587"/>
                <a:gd name="f84" fmla="val 1731"/>
                <a:gd name="f85" fmla="val 7688"/>
                <a:gd name="f86" fmla="val 1619"/>
                <a:gd name="f87" fmla="val 6811"/>
                <a:gd name="f88" fmla="val 1529"/>
                <a:gd name="f89" fmla="val 5912"/>
                <a:gd name="f90" fmla="val 1439"/>
                <a:gd name="f91" fmla="val 5013"/>
                <a:gd name="f92" fmla="val 1372"/>
                <a:gd name="f93" fmla="val 4136"/>
                <a:gd name="f94" fmla="val 1282"/>
                <a:gd name="f95" fmla="val 2361"/>
                <a:gd name="f96" fmla="val 1237"/>
                <a:gd name="f97" fmla="val 1214"/>
                <a:gd name="f98" fmla="val 1169"/>
                <a:gd name="f99" fmla="val 1102"/>
                <a:gd name="f100" fmla="val 247"/>
                <a:gd name="f101" fmla="val 1035"/>
                <a:gd name="f102" fmla="val 832"/>
                <a:gd name="f103" fmla="val 720"/>
                <a:gd name="f104" fmla="*/ f1 1 3305"/>
                <a:gd name="f105" fmla="*/ f2 1 15376"/>
                <a:gd name="f106" fmla="val f3"/>
                <a:gd name="f107" fmla="val f4"/>
                <a:gd name="f108" fmla="val f5"/>
                <a:gd name="f109" fmla="+- f108 0 f106"/>
                <a:gd name="f110" fmla="+- f107 0 f106"/>
                <a:gd name="f111" fmla="*/ f110 1 3305"/>
                <a:gd name="f112" fmla="*/ f109 1 15376"/>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305" h="15376">
                  <a:moveTo>
                    <a:pt x="f6" y="f3"/>
                  </a:moveTo>
                  <a:lnTo>
                    <a:pt x="f7" y="f8"/>
                  </a:lnTo>
                  <a:lnTo>
                    <a:pt x="f9" y="f10"/>
                  </a:lnTo>
                  <a:lnTo>
                    <a:pt x="f11" y="f12"/>
                  </a:lnTo>
                  <a:lnTo>
                    <a:pt x="f0" y="f13"/>
                  </a:lnTo>
                  <a:lnTo>
                    <a:pt x="f12" y="f14"/>
                  </a:lnTo>
                  <a:lnTo>
                    <a:pt x="f15" y="f16"/>
                  </a:lnTo>
                  <a:lnTo>
                    <a:pt x="f17" y="f18"/>
                  </a:lnTo>
                  <a:lnTo>
                    <a:pt x="f17" y="f19"/>
                  </a:lnTo>
                  <a:lnTo>
                    <a:pt x="f15" y="f20"/>
                  </a:lnTo>
                  <a:lnTo>
                    <a:pt x="f21" y="f22"/>
                  </a:lnTo>
                  <a:lnTo>
                    <a:pt x="f23" y="f24"/>
                  </a:lnTo>
                  <a:lnTo>
                    <a:pt x="f25" y="f26"/>
                  </a:lnTo>
                  <a:lnTo>
                    <a:pt x="f9" y="f27"/>
                  </a:lnTo>
                  <a:lnTo>
                    <a:pt x="f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
                  </a:lnTo>
                  <a:lnTo>
                    <a:pt x="f56" y="f5"/>
                  </a:lnTo>
                  <a:lnTo>
                    <a:pt x="f57" y="f54"/>
                  </a:lnTo>
                  <a:lnTo>
                    <a:pt x="f58" y="f59"/>
                  </a:lnTo>
                  <a:lnTo>
                    <a:pt x="f60" y="f50"/>
                  </a:lnTo>
                  <a:lnTo>
                    <a:pt x="f61" y="f48"/>
                  </a:lnTo>
                  <a:lnTo>
                    <a:pt x="f62" y="f63"/>
                  </a:lnTo>
                  <a:lnTo>
                    <a:pt x="f64" y="f65"/>
                  </a:lnTo>
                  <a:lnTo>
                    <a:pt x="f4" y="f66"/>
                  </a:lnTo>
                  <a:lnTo>
                    <a:pt x="f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19"/>
                  </a:lnTo>
                  <a:lnTo>
                    <a:pt x="f97" y="f18"/>
                  </a:lnTo>
                  <a:lnTo>
                    <a:pt x="f98" y="f16"/>
                  </a:lnTo>
                  <a:lnTo>
                    <a:pt x="f99" y="f100"/>
                  </a:lnTo>
                  <a:lnTo>
                    <a:pt x="f101" y="f13"/>
                  </a:lnTo>
                  <a:lnTo>
                    <a:pt x="f33" y="f12"/>
                  </a:lnTo>
                  <a:lnTo>
                    <a:pt x="f102" y="f10"/>
                  </a:lnTo>
                  <a:lnTo>
                    <a:pt x="f103"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3" name="Google Shape;219;p15">
              <a:extLst>
                <a:ext uri="{FF2B5EF4-FFF2-40B4-BE49-F238E27FC236}">
                  <a16:creationId xmlns:a16="http://schemas.microsoft.com/office/drawing/2014/main" id="{1E7798EC-3DD6-6AD6-591F-0D2279D3D98F}"/>
                </a:ext>
              </a:extLst>
            </p:cNvPr>
            <p:cNvSpPr/>
            <p:nvPr/>
          </p:nvSpPr>
          <p:spPr>
            <a:xfrm>
              <a:off x="7349316" y="2227670"/>
              <a:ext cx="194364" cy="136794"/>
            </a:xfrm>
            <a:custGeom>
              <a:avLst/>
              <a:gdLst>
                <a:gd name="f0" fmla="val 180"/>
                <a:gd name="f1" fmla="val w"/>
                <a:gd name="f2" fmla="val h"/>
                <a:gd name="f3" fmla="val 0"/>
                <a:gd name="f4" fmla="val 10318"/>
                <a:gd name="f5" fmla="val 7262"/>
                <a:gd name="f6" fmla="val 9666"/>
                <a:gd name="f7" fmla="val 1"/>
                <a:gd name="f8" fmla="val 9554"/>
                <a:gd name="f9" fmla="val 46"/>
                <a:gd name="f10" fmla="val 9419"/>
                <a:gd name="f11" fmla="val 113"/>
                <a:gd name="f12" fmla="val 8340"/>
                <a:gd name="f13" fmla="val 945"/>
                <a:gd name="f14" fmla="val 7216"/>
                <a:gd name="f15" fmla="val 1732"/>
                <a:gd name="f16" fmla="val 6092"/>
                <a:gd name="f17" fmla="val 2518"/>
                <a:gd name="f18" fmla="val 4968"/>
                <a:gd name="f19" fmla="val 3283"/>
                <a:gd name="f20" fmla="val 3822"/>
                <a:gd name="f21" fmla="val 4025"/>
                <a:gd name="f22" fmla="val 2653"/>
                <a:gd name="f23" fmla="val 4744"/>
                <a:gd name="f24" fmla="val 1484"/>
                <a:gd name="f25" fmla="val 5441"/>
                <a:gd name="f26" fmla="val 292"/>
                <a:gd name="f27" fmla="val 6115"/>
                <a:gd name="f28" fmla="val 6183"/>
                <a:gd name="f29" fmla="val 90"/>
                <a:gd name="f30" fmla="val 6272"/>
                <a:gd name="f31" fmla="val 45"/>
                <a:gd name="f32" fmla="val 6385"/>
                <a:gd name="f33" fmla="val 6497"/>
                <a:gd name="f34" fmla="val 6610"/>
                <a:gd name="f35" fmla="val 6722"/>
                <a:gd name="f36" fmla="val 6834"/>
                <a:gd name="f37" fmla="val 6924"/>
                <a:gd name="f38" fmla="val 157"/>
                <a:gd name="f39" fmla="val 7014"/>
                <a:gd name="f40" fmla="val 225"/>
                <a:gd name="f41" fmla="val 7104"/>
                <a:gd name="f42" fmla="val 337"/>
                <a:gd name="f43" fmla="val 7172"/>
                <a:gd name="f44" fmla="val 427"/>
                <a:gd name="f45" fmla="val 7217"/>
                <a:gd name="f46" fmla="val 540"/>
                <a:gd name="f47" fmla="val 674"/>
                <a:gd name="f48" fmla="val 787"/>
                <a:gd name="f49" fmla="val 7239"/>
                <a:gd name="f50" fmla="val 922"/>
                <a:gd name="f51" fmla="val 2113"/>
                <a:gd name="f52" fmla="val 3282"/>
                <a:gd name="f53" fmla="val 5800"/>
                <a:gd name="f54" fmla="val 4451"/>
                <a:gd name="f55" fmla="val 5081"/>
                <a:gd name="f56" fmla="val 5597"/>
                <a:gd name="f57" fmla="val 4339"/>
                <a:gd name="f58" fmla="val 6721"/>
                <a:gd name="f59" fmla="val 3575"/>
                <a:gd name="f60" fmla="val 7845"/>
                <a:gd name="f61" fmla="val 2811"/>
                <a:gd name="f62" fmla="val 8947"/>
                <a:gd name="f63" fmla="val 2001"/>
                <a:gd name="f64" fmla="val 10048"/>
                <a:gd name="f65" fmla="val 1192"/>
                <a:gd name="f66" fmla="val 10161"/>
                <a:gd name="f67" fmla="val 1102"/>
                <a:gd name="f68" fmla="val 10228"/>
                <a:gd name="f69" fmla="val 990"/>
                <a:gd name="f70" fmla="val 10273"/>
                <a:gd name="f71" fmla="val 877"/>
                <a:gd name="f72" fmla="val 765"/>
                <a:gd name="f73" fmla="val 630"/>
                <a:gd name="f74" fmla="val 10295"/>
                <a:gd name="f75" fmla="val 518"/>
                <a:gd name="f76" fmla="val 405"/>
                <a:gd name="f77" fmla="val 10206"/>
                <a:gd name="f78" fmla="val 293"/>
                <a:gd name="f79" fmla="val 10138"/>
                <a:gd name="f80" fmla="val 203"/>
                <a:gd name="f81" fmla="val 10071"/>
                <a:gd name="f82" fmla="val 9981"/>
                <a:gd name="f83" fmla="val 68"/>
                <a:gd name="f84" fmla="val 9891"/>
                <a:gd name="f85" fmla="val 23"/>
                <a:gd name="f86" fmla="val 9778"/>
                <a:gd name="f87" fmla="*/ f1 1 10318"/>
                <a:gd name="f88" fmla="*/ f2 1 7262"/>
                <a:gd name="f89" fmla="val f3"/>
                <a:gd name="f90" fmla="val f4"/>
                <a:gd name="f91" fmla="val f5"/>
                <a:gd name="f92" fmla="+- f91 0 f89"/>
                <a:gd name="f93" fmla="+- f90 0 f89"/>
                <a:gd name="f94" fmla="*/ f93 1 10318"/>
                <a:gd name="f95" fmla="*/ f92 1 7262"/>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10318" h="726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29" y="f30"/>
                  </a:lnTo>
                  <a:lnTo>
                    <a:pt x="f31" y="f32"/>
                  </a:lnTo>
                  <a:lnTo>
                    <a:pt x="f3" y="f33"/>
                  </a:lnTo>
                  <a:lnTo>
                    <a:pt x="f3" y="f34"/>
                  </a:lnTo>
                  <a:lnTo>
                    <a:pt x="f3" y="f35"/>
                  </a:lnTo>
                  <a:lnTo>
                    <a:pt x="f31" y="f36"/>
                  </a:lnTo>
                  <a:lnTo>
                    <a:pt x="f29" y="f37"/>
                  </a:lnTo>
                  <a:lnTo>
                    <a:pt x="f38" y="f39"/>
                  </a:lnTo>
                  <a:lnTo>
                    <a:pt x="f40" y="f41"/>
                  </a:lnTo>
                  <a:lnTo>
                    <a:pt x="f42" y="f43"/>
                  </a:lnTo>
                  <a:lnTo>
                    <a:pt x="f44" y="f45"/>
                  </a:lnTo>
                  <a:lnTo>
                    <a:pt x="f46" y="f5"/>
                  </a:lnTo>
                  <a:lnTo>
                    <a:pt x="f47" y="f5"/>
                  </a:lnTo>
                  <a:lnTo>
                    <a:pt x="f48" y="f49"/>
                  </a:lnTo>
                  <a:lnTo>
                    <a:pt x="f50" y="f43"/>
                  </a:lnTo>
                  <a:lnTo>
                    <a:pt x="f51" y="f33"/>
                  </a:lnTo>
                  <a:lnTo>
                    <a:pt x="f52" y="f53"/>
                  </a:lnTo>
                  <a:lnTo>
                    <a:pt x="f54" y="f55"/>
                  </a:lnTo>
                  <a:lnTo>
                    <a:pt x="f56" y="f57"/>
                  </a:lnTo>
                  <a:lnTo>
                    <a:pt x="f58" y="f59"/>
                  </a:lnTo>
                  <a:lnTo>
                    <a:pt x="f60" y="f61"/>
                  </a:lnTo>
                  <a:lnTo>
                    <a:pt x="f62" y="f63"/>
                  </a:lnTo>
                  <a:lnTo>
                    <a:pt x="f64" y="f65"/>
                  </a:lnTo>
                  <a:lnTo>
                    <a:pt x="f66" y="f67"/>
                  </a:lnTo>
                  <a:lnTo>
                    <a:pt x="f68" y="f69"/>
                  </a:lnTo>
                  <a:lnTo>
                    <a:pt x="f70" y="f71"/>
                  </a:lnTo>
                  <a:lnTo>
                    <a:pt x="f4" y="f72"/>
                  </a:lnTo>
                  <a:lnTo>
                    <a:pt x="f4" y="f73"/>
                  </a:lnTo>
                  <a:lnTo>
                    <a:pt x="f74" y="f75"/>
                  </a:lnTo>
                  <a:lnTo>
                    <a:pt x="f70" y="f76"/>
                  </a:lnTo>
                  <a:lnTo>
                    <a:pt x="f77" y="f78"/>
                  </a:lnTo>
                  <a:lnTo>
                    <a:pt x="f79" y="f80"/>
                  </a:lnTo>
                  <a:lnTo>
                    <a:pt x="f81" y="f11"/>
                  </a:lnTo>
                  <a:lnTo>
                    <a:pt x="f82" y="f83"/>
                  </a:lnTo>
                  <a:lnTo>
                    <a:pt x="f84" y="f85"/>
                  </a:lnTo>
                  <a:lnTo>
                    <a:pt x="f8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4" name="Google Shape;220;p15">
              <a:extLst>
                <a:ext uri="{FF2B5EF4-FFF2-40B4-BE49-F238E27FC236}">
                  <a16:creationId xmlns:a16="http://schemas.microsoft.com/office/drawing/2014/main" id="{5C9FAA4E-80B0-C7EB-E9FA-9D52136C9DAE}"/>
                </a:ext>
              </a:extLst>
            </p:cNvPr>
            <p:cNvSpPr/>
            <p:nvPr/>
          </p:nvSpPr>
          <p:spPr>
            <a:xfrm>
              <a:off x="7400970" y="1841071"/>
              <a:ext cx="160084" cy="191411"/>
            </a:xfrm>
            <a:custGeom>
              <a:avLst/>
              <a:gdLst>
                <a:gd name="f0" fmla="val 180"/>
                <a:gd name="f1" fmla="val w"/>
                <a:gd name="f2" fmla="val h"/>
                <a:gd name="f3" fmla="val 0"/>
                <a:gd name="f4" fmla="val 8498"/>
                <a:gd name="f5" fmla="val 10161"/>
                <a:gd name="f6" fmla="val 7778"/>
                <a:gd name="f7" fmla="val 7666"/>
                <a:gd name="f8" fmla="val 23"/>
                <a:gd name="f9" fmla="val 7553"/>
                <a:gd name="f10" fmla="val 68"/>
                <a:gd name="f11" fmla="val 7441"/>
                <a:gd name="f12" fmla="val 158"/>
                <a:gd name="f13" fmla="val 6340"/>
                <a:gd name="f14" fmla="val 1192"/>
                <a:gd name="f15" fmla="val 5800"/>
                <a:gd name="f16" fmla="val 1709"/>
                <a:gd name="f17" fmla="val 5261"/>
                <a:gd name="f18" fmla="val 2248"/>
                <a:gd name="f19" fmla="val 4744"/>
                <a:gd name="f20" fmla="val 2788"/>
                <a:gd name="f21" fmla="val 4227"/>
                <a:gd name="f22" fmla="val 3350"/>
                <a:gd name="f23" fmla="val 3732"/>
                <a:gd name="f24" fmla="val 3934"/>
                <a:gd name="f25" fmla="val 3282"/>
                <a:gd name="f26" fmla="val 4519"/>
                <a:gd name="f27" fmla="val 2855"/>
                <a:gd name="f28" fmla="val 5103"/>
                <a:gd name="f29" fmla="val 2451"/>
                <a:gd name="f30" fmla="val 5688"/>
                <a:gd name="f31" fmla="val 1686"/>
                <a:gd name="f32" fmla="val 6879"/>
                <a:gd name="f33" fmla="val 922"/>
                <a:gd name="f34" fmla="val 8093"/>
                <a:gd name="f35" fmla="val 518"/>
                <a:gd name="f36" fmla="val 8677"/>
                <a:gd name="f37" fmla="val 113"/>
                <a:gd name="f38" fmla="val 9262"/>
                <a:gd name="f39" fmla="val 45"/>
                <a:gd name="f40" fmla="val 9374"/>
                <a:gd name="f41" fmla="val 1"/>
                <a:gd name="f42" fmla="val 9487"/>
                <a:gd name="f43" fmla="val 9599"/>
                <a:gd name="f44" fmla="val 9711"/>
                <a:gd name="f45" fmla="val 9824"/>
                <a:gd name="f46" fmla="val 135"/>
                <a:gd name="f47" fmla="val 9914"/>
                <a:gd name="f48" fmla="val 203"/>
                <a:gd name="f49" fmla="val 9981"/>
                <a:gd name="f50" fmla="val 293"/>
                <a:gd name="f51" fmla="val 10049"/>
                <a:gd name="f52" fmla="val 405"/>
                <a:gd name="f53" fmla="val 10093"/>
                <a:gd name="f54" fmla="val 10138"/>
                <a:gd name="f55" fmla="val 630"/>
                <a:gd name="f56" fmla="val 765"/>
                <a:gd name="f57" fmla="val 877"/>
                <a:gd name="f58" fmla="val 10116"/>
                <a:gd name="f59" fmla="val 990"/>
                <a:gd name="f60" fmla="val 10071"/>
                <a:gd name="f61" fmla="val 1102"/>
                <a:gd name="f62" fmla="val 9891"/>
                <a:gd name="f63" fmla="val 1619"/>
                <a:gd name="f64" fmla="val 2024"/>
                <a:gd name="f65" fmla="val 8655"/>
                <a:gd name="f66" fmla="val 2833"/>
                <a:gd name="f67" fmla="val 7374"/>
                <a:gd name="f68" fmla="val 3237"/>
                <a:gd name="f69" fmla="val 6744"/>
                <a:gd name="f70" fmla="val 3642"/>
                <a:gd name="f71" fmla="val 6115"/>
                <a:gd name="f72" fmla="val 4069"/>
                <a:gd name="f73" fmla="val 5508"/>
                <a:gd name="f74" fmla="val 4923"/>
                <a:gd name="f75" fmla="val 4968"/>
                <a:gd name="f76" fmla="val 4384"/>
                <a:gd name="f77" fmla="val 5418"/>
                <a:gd name="f78" fmla="val 3889"/>
                <a:gd name="f79" fmla="val 5868"/>
                <a:gd name="f80" fmla="val 3395"/>
                <a:gd name="f81" fmla="val 2900"/>
                <a:gd name="f82" fmla="val 7329"/>
                <a:gd name="f83" fmla="val 1956"/>
                <a:gd name="f84" fmla="val 8318"/>
                <a:gd name="f85" fmla="val 1034"/>
                <a:gd name="f86" fmla="val 8408"/>
                <a:gd name="f87" fmla="val 8475"/>
                <a:gd name="f88" fmla="val 810"/>
                <a:gd name="f89" fmla="val 697"/>
                <a:gd name="f90" fmla="val 585"/>
                <a:gd name="f91" fmla="val 472"/>
                <a:gd name="f92" fmla="val 8453"/>
                <a:gd name="f93" fmla="val 383"/>
                <a:gd name="f94" fmla="val 8385"/>
                <a:gd name="f95" fmla="val 270"/>
                <a:gd name="f96" fmla="val 8228"/>
                <a:gd name="f97" fmla="val 8138"/>
                <a:gd name="f98" fmla="val 8026"/>
                <a:gd name="f99" fmla="val 7913"/>
                <a:gd name="f100" fmla="*/ f1 1 8498"/>
                <a:gd name="f101" fmla="*/ f2 1 10161"/>
                <a:gd name="f102" fmla="val f3"/>
                <a:gd name="f103" fmla="val f4"/>
                <a:gd name="f104" fmla="val f5"/>
                <a:gd name="f105" fmla="+- f104 0 f102"/>
                <a:gd name="f106" fmla="+- f103 0 f102"/>
                <a:gd name="f107" fmla="*/ f106 1 8498"/>
                <a:gd name="f108" fmla="*/ f105 1 1016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8498" h="10161">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1" y="f43"/>
                  </a:lnTo>
                  <a:lnTo>
                    <a:pt x="f8" y="f44"/>
                  </a:lnTo>
                  <a:lnTo>
                    <a:pt x="f10" y="f45"/>
                  </a:lnTo>
                  <a:lnTo>
                    <a:pt x="f46" y="f47"/>
                  </a:lnTo>
                  <a:lnTo>
                    <a:pt x="f48" y="f49"/>
                  </a:lnTo>
                  <a:lnTo>
                    <a:pt x="f50" y="f51"/>
                  </a:lnTo>
                  <a:lnTo>
                    <a:pt x="f52" y="f53"/>
                  </a:lnTo>
                  <a:lnTo>
                    <a:pt x="f35" y="f54"/>
                  </a:lnTo>
                  <a:lnTo>
                    <a:pt x="f55" y="f5"/>
                  </a:lnTo>
                  <a:lnTo>
                    <a:pt x="f56" y="f54"/>
                  </a:lnTo>
                  <a:lnTo>
                    <a:pt x="f57" y="f58"/>
                  </a:lnTo>
                  <a:lnTo>
                    <a:pt x="f59" y="f60"/>
                  </a:lnTo>
                  <a:lnTo>
                    <a:pt x="f61" y="f49"/>
                  </a:lnTo>
                  <a:lnTo>
                    <a:pt x="f14" y="f62"/>
                  </a:lnTo>
                  <a:lnTo>
                    <a:pt x="f63" y="f38"/>
                  </a:lnTo>
                  <a:lnTo>
                    <a:pt x="f64" y="f65"/>
                  </a:lnTo>
                  <a:lnTo>
                    <a:pt x="f66" y="f67"/>
                  </a:lnTo>
                  <a:lnTo>
                    <a:pt x="f68" y="f69"/>
                  </a:lnTo>
                  <a:lnTo>
                    <a:pt x="f70" y="f71"/>
                  </a:lnTo>
                  <a:lnTo>
                    <a:pt x="f72" y="f73"/>
                  </a:lnTo>
                  <a:lnTo>
                    <a:pt x="f26" y="f74"/>
                  </a:lnTo>
                  <a:lnTo>
                    <a:pt x="f75" y="f76"/>
                  </a:lnTo>
                  <a:lnTo>
                    <a:pt x="f77" y="f78"/>
                  </a:lnTo>
                  <a:lnTo>
                    <a:pt x="f79" y="f80"/>
                  </a:lnTo>
                  <a:lnTo>
                    <a:pt x="f13" y="f81"/>
                  </a:lnTo>
                  <a:lnTo>
                    <a:pt x="f82" y="f83"/>
                  </a:lnTo>
                  <a:lnTo>
                    <a:pt x="f84" y="f85"/>
                  </a:lnTo>
                  <a:lnTo>
                    <a:pt x="f86" y="f33"/>
                  </a:lnTo>
                  <a:lnTo>
                    <a:pt x="f87" y="f88"/>
                  </a:lnTo>
                  <a:lnTo>
                    <a:pt x="f4" y="f89"/>
                  </a:lnTo>
                  <a:lnTo>
                    <a:pt x="f4" y="f90"/>
                  </a:lnTo>
                  <a:lnTo>
                    <a:pt x="f4" y="f91"/>
                  </a:lnTo>
                  <a:lnTo>
                    <a:pt x="f92" y="f93"/>
                  </a:lnTo>
                  <a:lnTo>
                    <a:pt x="f94" y="f95"/>
                  </a:lnTo>
                  <a:lnTo>
                    <a:pt x="f84" y="f0"/>
                  </a:lnTo>
                  <a:lnTo>
                    <a:pt x="f96" y="f37"/>
                  </a:lnTo>
                  <a:lnTo>
                    <a:pt x="f97" y="f39"/>
                  </a:lnTo>
                  <a:lnTo>
                    <a:pt x="f98" y="f8"/>
                  </a:lnTo>
                  <a:lnTo>
                    <a:pt x="f99"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5" name="Google Shape;221;p15">
              <a:extLst>
                <a:ext uri="{FF2B5EF4-FFF2-40B4-BE49-F238E27FC236}">
                  <a16:creationId xmlns:a16="http://schemas.microsoft.com/office/drawing/2014/main" id="{3ADD5D44-8CB2-9D15-A0D7-E897638C19DC}"/>
                </a:ext>
              </a:extLst>
            </p:cNvPr>
            <p:cNvSpPr/>
            <p:nvPr/>
          </p:nvSpPr>
          <p:spPr>
            <a:xfrm>
              <a:off x="5861742" y="1974025"/>
              <a:ext cx="609356" cy="1538423"/>
            </a:xfrm>
            <a:custGeom>
              <a:avLst/>
              <a:gdLst>
                <a:gd name="f0" fmla="val w"/>
                <a:gd name="f1" fmla="val h"/>
                <a:gd name="f2" fmla="val 0"/>
                <a:gd name="f3" fmla="val 32348"/>
                <a:gd name="f4" fmla="val 81668"/>
                <a:gd name="f5" fmla="val 27874"/>
                <a:gd name="f6" fmla="val 1"/>
                <a:gd name="f7" fmla="val 27582"/>
                <a:gd name="f8" fmla="val 23"/>
                <a:gd name="f9" fmla="val 27290"/>
                <a:gd name="f10" fmla="val 91"/>
                <a:gd name="f11" fmla="val 26998"/>
                <a:gd name="f12" fmla="val 158"/>
                <a:gd name="f13" fmla="val 26728"/>
                <a:gd name="f14" fmla="val 271"/>
                <a:gd name="f15" fmla="val 26436"/>
                <a:gd name="f16" fmla="val 383"/>
                <a:gd name="f17" fmla="val 26166"/>
                <a:gd name="f18" fmla="val 518"/>
                <a:gd name="f19" fmla="val 25874"/>
                <a:gd name="f20" fmla="val 675"/>
                <a:gd name="f21" fmla="val 25604"/>
                <a:gd name="f22" fmla="val 855"/>
                <a:gd name="f23" fmla="val 25334"/>
                <a:gd name="f24" fmla="val 1035"/>
                <a:gd name="f25" fmla="val 24817"/>
                <a:gd name="f26" fmla="val 1439"/>
                <a:gd name="f27" fmla="val 24300"/>
                <a:gd name="f28" fmla="val 1889"/>
                <a:gd name="f29" fmla="val 23806"/>
                <a:gd name="f30" fmla="val 2361"/>
                <a:gd name="f31" fmla="val 23356"/>
                <a:gd name="f32" fmla="val 2856"/>
                <a:gd name="f33" fmla="val 22906"/>
                <a:gd name="f34" fmla="val 3373"/>
                <a:gd name="f35" fmla="val 22502"/>
                <a:gd name="f36" fmla="val 3867"/>
                <a:gd name="f37" fmla="val 22120"/>
                <a:gd name="f38" fmla="val 4362"/>
                <a:gd name="f39" fmla="val 21490"/>
                <a:gd name="f40" fmla="val 5238"/>
                <a:gd name="f41" fmla="val 21198"/>
                <a:gd name="f42" fmla="val 5688"/>
                <a:gd name="f43" fmla="val 20906"/>
                <a:gd name="f44" fmla="val 6160"/>
                <a:gd name="f45" fmla="val 20636"/>
                <a:gd name="f46" fmla="val 6677"/>
                <a:gd name="f47" fmla="val 20389"/>
                <a:gd name="f48" fmla="val 7217"/>
                <a:gd name="f49" fmla="val 20142"/>
                <a:gd name="f50" fmla="val 7801"/>
                <a:gd name="f51" fmla="val 19894"/>
                <a:gd name="f52" fmla="val 8408"/>
                <a:gd name="f53" fmla="val 19669"/>
                <a:gd name="f54" fmla="val 9037"/>
                <a:gd name="f55" fmla="val 19467"/>
                <a:gd name="f56" fmla="val 9667"/>
                <a:gd name="f57" fmla="val 19265"/>
                <a:gd name="f58" fmla="val 10341"/>
                <a:gd name="f59" fmla="val 19063"/>
                <a:gd name="f60" fmla="val 10993"/>
                <a:gd name="f61" fmla="val 18725"/>
                <a:gd name="f62" fmla="val 12364"/>
                <a:gd name="f63" fmla="val 18411"/>
                <a:gd name="f64" fmla="val 13713"/>
                <a:gd name="f65" fmla="val 18163"/>
                <a:gd name="f66" fmla="val 15062"/>
                <a:gd name="f67" fmla="val 17939"/>
                <a:gd name="f68" fmla="val 16343"/>
                <a:gd name="f69" fmla="val 17759"/>
                <a:gd name="f70" fmla="val 17534"/>
                <a:gd name="f71" fmla="val 17601"/>
                <a:gd name="f72" fmla="val 18636"/>
                <a:gd name="f73" fmla="val 17489"/>
                <a:gd name="f74" fmla="val 19580"/>
                <a:gd name="f75" fmla="val 17422"/>
                <a:gd name="f76" fmla="val 17399"/>
                <a:gd name="f77" fmla="val 20996"/>
                <a:gd name="f78" fmla="val 21378"/>
                <a:gd name="f79" fmla="val 21468"/>
                <a:gd name="f80" fmla="val 21513"/>
                <a:gd name="f81" fmla="val 17287"/>
                <a:gd name="f82" fmla="val 22008"/>
                <a:gd name="f83" fmla="val 17017"/>
                <a:gd name="f84" fmla="val 23064"/>
                <a:gd name="f85" fmla="val 16635"/>
                <a:gd name="f86" fmla="val 24593"/>
                <a:gd name="f87" fmla="val 16230"/>
                <a:gd name="f88" fmla="val 26391"/>
                <a:gd name="f89" fmla="val 15826"/>
                <a:gd name="f90" fmla="val 28347"/>
                <a:gd name="f91" fmla="val 15443"/>
                <a:gd name="f92" fmla="val 30303"/>
                <a:gd name="f93" fmla="val 15286"/>
                <a:gd name="f94" fmla="val 31224"/>
                <a:gd name="f95" fmla="val 15151"/>
                <a:gd name="f96" fmla="val 32123"/>
                <a:gd name="f97" fmla="val 15039"/>
                <a:gd name="f98" fmla="val 32910"/>
                <a:gd name="f99" fmla="val 14971"/>
                <a:gd name="f100" fmla="val 33630"/>
                <a:gd name="f101" fmla="val 14724"/>
                <a:gd name="f102" fmla="val 32663"/>
                <a:gd name="f103" fmla="val 14522"/>
                <a:gd name="f104" fmla="val 31674"/>
                <a:gd name="f105" fmla="val 14342"/>
                <a:gd name="f106" fmla="val 30685"/>
                <a:gd name="f107" fmla="val 14207"/>
                <a:gd name="f108" fmla="val 29696"/>
                <a:gd name="f109" fmla="val 14072"/>
                <a:gd name="f110" fmla="val 28707"/>
                <a:gd name="f111" fmla="val 13982"/>
                <a:gd name="f112" fmla="val 27695"/>
                <a:gd name="f113" fmla="val 13802"/>
                <a:gd name="f114" fmla="val 25694"/>
                <a:gd name="f115" fmla="val 13600"/>
                <a:gd name="f116" fmla="val 23694"/>
                <a:gd name="f117" fmla="val 13488"/>
                <a:gd name="f118" fmla="val 22682"/>
                <a:gd name="f119" fmla="val 13353"/>
                <a:gd name="f120" fmla="val 21693"/>
                <a:gd name="f121" fmla="val 13173"/>
                <a:gd name="f122" fmla="val 20704"/>
                <a:gd name="f123" fmla="val 12993"/>
                <a:gd name="f124" fmla="val 19715"/>
                <a:gd name="f125" fmla="val 12746"/>
                <a:gd name="f126" fmla="val 18726"/>
                <a:gd name="f127" fmla="val 12476"/>
                <a:gd name="f128" fmla="val 12229"/>
                <a:gd name="f129" fmla="val 11914"/>
                <a:gd name="f130" fmla="val 16163"/>
                <a:gd name="f131" fmla="val 11734"/>
                <a:gd name="f132" fmla="val 15714"/>
                <a:gd name="f133" fmla="val 11510"/>
                <a:gd name="f134" fmla="val 15264"/>
                <a:gd name="f135" fmla="val 11285"/>
                <a:gd name="f136" fmla="val 14815"/>
                <a:gd name="f137" fmla="val 11038"/>
                <a:gd name="f138" fmla="val 14410"/>
                <a:gd name="f139" fmla="val 10745"/>
                <a:gd name="f140" fmla="val 14028"/>
                <a:gd name="f141" fmla="val 10453"/>
                <a:gd name="f142" fmla="val 13691"/>
                <a:gd name="f143" fmla="val 10296"/>
                <a:gd name="f144" fmla="val 13533"/>
                <a:gd name="f145" fmla="val 10138"/>
                <a:gd name="f146" fmla="val 13421"/>
                <a:gd name="f147" fmla="val 9959"/>
                <a:gd name="f148" fmla="val 13286"/>
                <a:gd name="f149" fmla="val 9779"/>
                <a:gd name="f150" fmla="val 13196"/>
                <a:gd name="f151" fmla="val 9599"/>
                <a:gd name="f152" fmla="val 13129"/>
                <a:gd name="f153" fmla="val 9397"/>
                <a:gd name="f154" fmla="val 13061"/>
                <a:gd name="f155" fmla="val 9194"/>
                <a:gd name="f156" fmla="val 13039"/>
                <a:gd name="f157" fmla="val 8992"/>
                <a:gd name="f158" fmla="val 13016"/>
                <a:gd name="f159" fmla="val 8790"/>
                <a:gd name="f160" fmla="val 8565"/>
                <a:gd name="f161" fmla="val 13084"/>
                <a:gd name="f162" fmla="val 8340"/>
                <a:gd name="f163" fmla="val 13151"/>
                <a:gd name="f164" fmla="val 8093"/>
                <a:gd name="f165" fmla="val 13263"/>
                <a:gd name="f166" fmla="val 7508"/>
                <a:gd name="f167" fmla="val 13623"/>
                <a:gd name="f168" fmla="val 7239"/>
                <a:gd name="f169" fmla="val 13848"/>
                <a:gd name="f170" fmla="val 6991"/>
                <a:gd name="f171" fmla="val 14095"/>
                <a:gd name="f172" fmla="val 6789"/>
                <a:gd name="f173" fmla="val 14365"/>
                <a:gd name="f174" fmla="val 6587"/>
                <a:gd name="f175" fmla="val 14657"/>
                <a:gd name="f176" fmla="val 6384"/>
                <a:gd name="f177" fmla="val 14949"/>
                <a:gd name="f178" fmla="val 6227"/>
                <a:gd name="f179" fmla="val 15287"/>
                <a:gd name="f180" fmla="val 6092"/>
                <a:gd name="f181" fmla="val 15624"/>
                <a:gd name="f182" fmla="val 5957"/>
                <a:gd name="f183" fmla="val 15983"/>
                <a:gd name="f184" fmla="val 5845"/>
                <a:gd name="f185" fmla="val 5755"/>
                <a:gd name="f186" fmla="val 16725"/>
                <a:gd name="f187" fmla="val 5665"/>
                <a:gd name="f188" fmla="val 17130"/>
                <a:gd name="f189" fmla="val 5598"/>
                <a:gd name="f190" fmla="val 17512"/>
                <a:gd name="f191" fmla="val 5530"/>
                <a:gd name="f192" fmla="val 17917"/>
                <a:gd name="f193" fmla="val 5508"/>
                <a:gd name="f194" fmla="val 18344"/>
                <a:gd name="f195" fmla="val 5463"/>
                <a:gd name="f196" fmla="val 19153"/>
                <a:gd name="f197" fmla="val 5440"/>
                <a:gd name="f198" fmla="val 19985"/>
                <a:gd name="f199" fmla="val 5485"/>
                <a:gd name="f200" fmla="val 20816"/>
                <a:gd name="f201" fmla="val 5553"/>
                <a:gd name="f202" fmla="val 21603"/>
                <a:gd name="f203" fmla="val 5643"/>
                <a:gd name="f204" fmla="val 22367"/>
                <a:gd name="f205" fmla="val 5890"/>
                <a:gd name="f206" fmla="val 23716"/>
                <a:gd name="f207" fmla="val 6047"/>
                <a:gd name="f208" fmla="val 24278"/>
                <a:gd name="f209" fmla="val 24705"/>
                <a:gd name="f210" fmla="val 6339"/>
                <a:gd name="f211" fmla="val 25155"/>
                <a:gd name="f212" fmla="val 6542"/>
                <a:gd name="f213" fmla="val 6766"/>
                <a:gd name="f214" fmla="val 26077"/>
                <a:gd name="f215" fmla="val 7014"/>
                <a:gd name="f216" fmla="val 26571"/>
                <a:gd name="f217" fmla="val 7284"/>
                <a:gd name="f218" fmla="val 27043"/>
                <a:gd name="f219" fmla="val 7598"/>
                <a:gd name="f220" fmla="val 27538"/>
                <a:gd name="f221" fmla="val 7913"/>
                <a:gd name="f222" fmla="val 28032"/>
                <a:gd name="f223" fmla="val 8587"/>
                <a:gd name="f224" fmla="val 29044"/>
                <a:gd name="f225" fmla="val 9307"/>
                <a:gd name="f226" fmla="val 30033"/>
                <a:gd name="f227" fmla="val 10071"/>
                <a:gd name="f228" fmla="val 30999"/>
                <a:gd name="f229" fmla="val 10835"/>
                <a:gd name="f230" fmla="val 31921"/>
                <a:gd name="f231" fmla="val 11577"/>
                <a:gd name="f232" fmla="val 32820"/>
                <a:gd name="f233" fmla="val 12296"/>
                <a:gd name="f234" fmla="val 12971"/>
                <a:gd name="f235" fmla="val 34349"/>
                <a:gd name="f236" fmla="val 13555"/>
                <a:gd name="f237" fmla="val 34978"/>
                <a:gd name="f238" fmla="val 14454"/>
                <a:gd name="f239" fmla="val 35900"/>
                <a:gd name="f240" fmla="val 36147"/>
                <a:gd name="f241" fmla="val 14836"/>
                <a:gd name="f242" fmla="val 36237"/>
                <a:gd name="f243" fmla="val 14814"/>
                <a:gd name="f244" fmla="val 37226"/>
                <a:gd name="f245" fmla="val 38193"/>
                <a:gd name="f246" fmla="val 39182"/>
                <a:gd name="f247" fmla="val 14859"/>
                <a:gd name="f248" fmla="val 40148"/>
                <a:gd name="f249" fmla="val 14926"/>
                <a:gd name="f250" fmla="val 41497"/>
                <a:gd name="f251" fmla="val 15016"/>
                <a:gd name="f252" fmla="val 42846"/>
                <a:gd name="f253" fmla="val 15129"/>
                <a:gd name="f254" fmla="val 44195"/>
                <a:gd name="f255" fmla="val 45543"/>
                <a:gd name="f256" fmla="val 15533"/>
                <a:gd name="f257" fmla="val 48241"/>
                <a:gd name="f258" fmla="val 15848"/>
                <a:gd name="f259" fmla="val 50916"/>
                <a:gd name="f260" fmla="val 50511"/>
                <a:gd name="f261" fmla="val 50084"/>
                <a:gd name="f262" fmla="val 49635"/>
                <a:gd name="f263" fmla="val 14769"/>
                <a:gd name="f264" fmla="val 49185"/>
                <a:gd name="f265" fmla="val 48735"/>
                <a:gd name="f266" fmla="val 14319"/>
                <a:gd name="f267" fmla="val 48263"/>
                <a:gd name="f268" fmla="val 13892"/>
                <a:gd name="f269" fmla="val 47297"/>
                <a:gd name="f270" fmla="val 13128"/>
                <a:gd name="f271" fmla="val 45364"/>
                <a:gd name="f272" fmla="val 12701"/>
                <a:gd name="f273" fmla="val 44397"/>
                <a:gd name="f274" fmla="val 12274"/>
                <a:gd name="f275" fmla="val 43453"/>
                <a:gd name="f276" fmla="val 11959"/>
                <a:gd name="f277" fmla="val 42868"/>
                <a:gd name="f278" fmla="val 11644"/>
                <a:gd name="f279" fmla="val 42306"/>
                <a:gd name="f280" fmla="val 11307"/>
                <a:gd name="f281" fmla="val 41744"/>
                <a:gd name="f282" fmla="val 10970"/>
                <a:gd name="f283" fmla="val 41182"/>
                <a:gd name="f284" fmla="val 10588"/>
                <a:gd name="f285" fmla="val 40643"/>
                <a:gd name="f286" fmla="val 10228"/>
                <a:gd name="f287" fmla="val 40103"/>
                <a:gd name="f288" fmla="val 9464"/>
                <a:gd name="f289" fmla="val 39047"/>
                <a:gd name="f290" fmla="val 8835"/>
                <a:gd name="f291" fmla="val 38260"/>
                <a:gd name="f292" fmla="val 8475"/>
                <a:gd name="f293" fmla="val 37788"/>
                <a:gd name="f294" fmla="val 37316"/>
                <a:gd name="f295" fmla="val 7666"/>
                <a:gd name="f296" fmla="val 36822"/>
                <a:gd name="f297" fmla="val 7194"/>
                <a:gd name="f298" fmla="val 36327"/>
                <a:gd name="f299" fmla="val 6722"/>
                <a:gd name="f300" fmla="val 35855"/>
                <a:gd name="f301" fmla="val 35428"/>
                <a:gd name="f302" fmla="val 5710"/>
                <a:gd name="f303" fmla="val 35023"/>
                <a:gd name="f304" fmla="val 34843"/>
                <a:gd name="f305" fmla="val 5170"/>
                <a:gd name="f306" fmla="val 34686"/>
                <a:gd name="f307" fmla="val 4923"/>
                <a:gd name="f308" fmla="val 34529"/>
                <a:gd name="f309" fmla="val 4631"/>
                <a:gd name="f310" fmla="val 34394"/>
                <a:gd name="f311" fmla="val 4361"/>
                <a:gd name="f312" fmla="val 34281"/>
                <a:gd name="f313" fmla="val 4091"/>
                <a:gd name="f314" fmla="val 34214"/>
                <a:gd name="f315" fmla="val 3822"/>
                <a:gd name="f316" fmla="val 34147"/>
                <a:gd name="f317" fmla="val 3552"/>
                <a:gd name="f318" fmla="val 34102"/>
                <a:gd name="f319" fmla="val 3260"/>
                <a:gd name="f320" fmla="val 34079"/>
                <a:gd name="f321" fmla="val 2990"/>
                <a:gd name="f322" fmla="val 2720"/>
                <a:gd name="f323" fmla="val 2451"/>
                <a:gd name="f324" fmla="val 34236"/>
                <a:gd name="f325" fmla="val 2181"/>
                <a:gd name="f326" fmla="val 34326"/>
                <a:gd name="f327" fmla="val 1911"/>
                <a:gd name="f328" fmla="val 34484"/>
                <a:gd name="f329" fmla="val 1529"/>
                <a:gd name="f330" fmla="val 34731"/>
                <a:gd name="f331" fmla="val 1192"/>
                <a:gd name="f332" fmla="val 35001"/>
                <a:gd name="f333" fmla="val 899"/>
                <a:gd name="f334" fmla="val 35293"/>
                <a:gd name="f335" fmla="val 652"/>
                <a:gd name="f336" fmla="val 35608"/>
                <a:gd name="f337" fmla="val 450"/>
                <a:gd name="f338" fmla="val 35945"/>
                <a:gd name="f339" fmla="val 293"/>
                <a:gd name="f340" fmla="val 36282"/>
                <a:gd name="f341" fmla="val 36619"/>
                <a:gd name="f342" fmla="val 68"/>
                <a:gd name="f343" fmla="val 36979"/>
                <a:gd name="f344" fmla="val 37339"/>
                <a:gd name="f345" fmla="val 37721"/>
                <a:gd name="f346" fmla="val 38103"/>
                <a:gd name="f347" fmla="val 45"/>
                <a:gd name="f348" fmla="val 38507"/>
                <a:gd name="f349" fmla="val 113"/>
                <a:gd name="f350" fmla="val 38890"/>
                <a:gd name="f351" fmla="val 203"/>
                <a:gd name="f352" fmla="val 39294"/>
                <a:gd name="f353" fmla="val 315"/>
                <a:gd name="f354" fmla="val 39676"/>
                <a:gd name="f355" fmla="val 472"/>
                <a:gd name="f356" fmla="val 40081"/>
                <a:gd name="f357" fmla="val 630"/>
                <a:gd name="f358" fmla="val 40486"/>
                <a:gd name="f359" fmla="val 787"/>
                <a:gd name="f360" fmla="val 40868"/>
                <a:gd name="f361" fmla="val 989"/>
                <a:gd name="f362" fmla="val 41250"/>
                <a:gd name="f363" fmla="val 41655"/>
                <a:gd name="f364" fmla="val 1641"/>
                <a:gd name="f365" fmla="val 42396"/>
                <a:gd name="f366" fmla="val 2113"/>
                <a:gd name="f367" fmla="val 43093"/>
                <a:gd name="f368" fmla="val 2608"/>
                <a:gd name="f369" fmla="val 43768"/>
                <a:gd name="f370" fmla="val 3102"/>
                <a:gd name="f371" fmla="val 44375"/>
                <a:gd name="f372" fmla="val 3597"/>
                <a:gd name="f373" fmla="val 44914"/>
                <a:gd name="f374" fmla="val 4069"/>
                <a:gd name="f375" fmla="val 4743"/>
                <a:gd name="f376" fmla="val 45993"/>
                <a:gd name="f377" fmla="val 46577"/>
                <a:gd name="f378" fmla="val 6182"/>
                <a:gd name="f379" fmla="val 47184"/>
                <a:gd name="f380" fmla="val 6901"/>
                <a:gd name="f381" fmla="val 47769"/>
                <a:gd name="f382" fmla="val 8363"/>
                <a:gd name="f383" fmla="val 48915"/>
                <a:gd name="f384" fmla="val 9824"/>
                <a:gd name="f385" fmla="val 50062"/>
                <a:gd name="f386" fmla="val 10498"/>
                <a:gd name="f387" fmla="val 50624"/>
                <a:gd name="f388" fmla="val 11217"/>
                <a:gd name="f389" fmla="val 51163"/>
                <a:gd name="f390" fmla="val 11982"/>
                <a:gd name="f391" fmla="val 51725"/>
                <a:gd name="f392" fmla="val 51972"/>
                <a:gd name="f393" fmla="val 52220"/>
                <a:gd name="f394" fmla="val 52445"/>
                <a:gd name="f395" fmla="val 52647"/>
                <a:gd name="f396" fmla="val 13960"/>
                <a:gd name="f397" fmla="val 52849"/>
                <a:gd name="f398" fmla="val 14387"/>
                <a:gd name="f399" fmla="val 53006"/>
                <a:gd name="f400" fmla="val 53141"/>
                <a:gd name="f401" fmla="val 15241"/>
                <a:gd name="f402" fmla="val 53254"/>
                <a:gd name="f403" fmla="val 15691"/>
                <a:gd name="f404" fmla="val 53344"/>
                <a:gd name="f405" fmla="val 16140"/>
                <a:gd name="f406" fmla="val 53389"/>
                <a:gd name="f407" fmla="val 16477"/>
                <a:gd name="f408" fmla="val 56243"/>
                <a:gd name="f409" fmla="val 16770"/>
                <a:gd name="f410" fmla="val 59098"/>
                <a:gd name="f411" fmla="val 16905"/>
                <a:gd name="f412" fmla="val 60492"/>
                <a:gd name="f413" fmla="val 17039"/>
                <a:gd name="f414" fmla="val 61931"/>
                <a:gd name="f415" fmla="val 17129"/>
                <a:gd name="f416" fmla="val 63392"/>
                <a:gd name="f417" fmla="val 17219"/>
                <a:gd name="f418" fmla="val 64853"/>
                <a:gd name="f419" fmla="val 16747"/>
                <a:gd name="f420" fmla="val 64044"/>
                <a:gd name="f421" fmla="val 16320"/>
                <a:gd name="f422" fmla="val 63234"/>
                <a:gd name="f423" fmla="val 15893"/>
                <a:gd name="f424" fmla="val 62380"/>
                <a:gd name="f425" fmla="val 15488"/>
                <a:gd name="f426" fmla="val 61504"/>
                <a:gd name="f427" fmla="val 15084"/>
                <a:gd name="f428" fmla="val 60649"/>
                <a:gd name="f429" fmla="val 59818"/>
                <a:gd name="f430" fmla="val 14230"/>
                <a:gd name="f431" fmla="val 59008"/>
                <a:gd name="f432" fmla="val 14005"/>
                <a:gd name="f433" fmla="val 58604"/>
                <a:gd name="f434" fmla="val 13757"/>
                <a:gd name="f435" fmla="val 58222"/>
                <a:gd name="f436" fmla="val 57255"/>
                <a:gd name="f437" fmla="val 12454"/>
                <a:gd name="f438" fmla="val 56333"/>
                <a:gd name="f439" fmla="val 55412"/>
                <a:gd name="f440" fmla="val 54513"/>
                <a:gd name="f441" fmla="val 10386"/>
                <a:gd name="f442" fmla="val 53816"/>
                <a:gd name="f443" fmla="val 10048"/>
                <a:gd name="f444" fmla="val 53434"/>
                <a:gd name="f445" fmla="val 9666"/>
                <a:gd name="f446" fmla="val 53051"/>
                <a:gd name="f447" fmla="val 9262"/>
                <a:gd name="f448" fmla="val 52669"/>
                <a:gd name="f449" fmla="val 8857"/>
                <a:gd name="f450" fmla="val 52287"/>
                <a:gd name="f451" fmla="val 8407"/>
                <a:gd name="f452" fmla="val 51927"/>
                <a:gd name="f453" fmla="val 7958"/>
                <a:gd name="f454" fmla="val 51590"/>
                <a:gd name="f455" fmla="val 51298"/>
                <a:gd name="f456" fmla="val 7036"/>
                <a:gd name="f457" fmla="val 51051"/>
                <a:gd name="f458" fmla="val 50938"/>
                <a:gd name="f459" fmla="val 50848"/>
                <a:gd name="f460" fmla="val 6294"/>
                <a:gd name="f461" fmla="val 50781"/>
                <a:gd name="f462" fmla="val 50736"/>
                <a:gd name="f463" fmla="val 5822"/>
                <a:gd name="f464" fmla="val 50691"/>
                <a:gd name="f465" fmla="val 5575"/>
                <a:gd name="f466" fmla="val 50669"/>
                <a:gd name="f467" fmla="val 5328"/>
                <a:gd name="f468" fmla="val 5081"/>
                <a:gd name="f469" fmla="val 4833"/>
                <a:gd name="f470" fmla="val 4586"/>
                <a:gd name="f471" fmla="val 50804"/>
                <a:gd name="f472" fmla="val 4114"/>
                <a:gd name="f473" fmla="val 51028"/>
                <a:gd name="f474" fmla="val 3799"/>
                <a:gd name="f475" fmla="val 51231"/>
                <a:gd name="f476" fmla="val 3507"/>
                <a:gd name="f477" fmla="val 51433"/>
                <a:gd name="f478" fmla="val 51635"/>
                <a:gd name="f479" fmla="val 3035"/>
                <a:gd name="f480" fmla="val 51860"/>
                <a:gd name="f481" fmla="val 2855"/>
                <a:gd name="f482" fmla="val 52085"/>
                <a:gd name="f483" fmla="val 2698"/>
                <a:gd name="f484" fmla="val 52310"/>
                <a:gd name="f485" fmla="val 2585"/>
                <a:gd name="f486" fmla="val 52557"/>
                <a:gd name="f487" fmla="val 2473"/>
                <a:gd name="f488" fmla="val 52804"/>
                <a:gd name="f489" fmla="val 2406"/>
                <a:gd name="f490" fmla="val 2383"/>
                <a:gd name="f491" fmla="val 53321"/>
                <a:gd name="f492" fmla="val 53591"/>
                <a:gd name="f493" fmla="val 53861"/>
                <a:gd name="f494" fmla="val 54130"/>
                <a:gd name="f495" fmla="val 54423"/>
                <a:gd name="f496" fmla="val 2563"/>
                <a:gd name="f497" fmla="val 54692"/>
                <a:gd name="f498" fmla="val 2653"/>
                <a:gd name="f499" fmla="val 54985"/>
                <a:gd name="f500" fmla="val 2788"/>
                <a:gd name="f501" fmla="val 55277"/>
                <a:gd name="f502" fmla="val 2923"/>
                <a:gd name="f503" fmla="val 55592"/>
                <a:gd name="f504" fmla="val 55884"/>
                <a:gd name="f505" fmla="val 3282"/>
                <a:gd name="f506" fmla="val 56176"/>
                <a:gd name="f507" fmla="val 3709"/>
                <a:gd name="f508" fmla="val 56805"/>
                <a:gd name="f509" fmla="val 4204"/>
                <a:gd name="f510" fmla="val 57412"/>
                <a:gd name="f511" fmla="val 58042"/>
                <a:gd name="f512" fmla="val 5350"/>
                <a:gd name="f513" fmla="val 58671"/>
                <a:gd name="f514" fmla="val 6002"/>
                <a:gd name="f515" fmla="val 59278"/>
                <a:gd name="f516" fmla="val 59908"/>
                <a:gd name="f517" fmla="val 7396"/>
                <a:gd name="f518" fmla="val 60514"/>
                <a:gd name="f519" fmla="val 8138"/>
                <a:gd name="f520" fmla="val 61121"/>
                <a:gd name="f521" fmla="val 8880"/>
                <a:gd name="f522" fmla="val 61706"/>
                <a:gd name="f523" fmla="val 62290"/>
                <a:gd name="f524" fmla="val 10431"/>
                <a:gd name="f525" fmla="val 62852"/>
                <a:gd name="f526" fmla="val 11195"/>
                <a:gd name="f527" fmla="val 64403"/>
                <a:gd name="f528" fmla="val 14140"/>
                <a:gd name="f529" fmla="val 65303"/>
                <a:gd name="f530" fmla="val 15398"/>
                <a:gd name="f531" fmla="val 66044"/>
                <a:gd name="f532" fmla="val 66651"/>
                <a:gd name="f533" fmla="val 17309"/>
                <a:gd name="f534" fmla="val 67078"/>
                <a:gd name="f535" fmla="val 17332"/>
                <a:gd name="f536" fmla="val 68832"/>
                <a:gd name="f537" fmla="val 70608"/>
                <a:gd name="f538" fmla="val 17242"/>
                <a:gd name="f539" fmla="val 72361"/>
                <a:gd name="f540" fmla="val 17174"/>
                <a:gd name="f541" fmla="val 73238"/>
                <a:gd name="f542" fmla="val 17107"/>
                <a:gd name="f543" fmla="val 74114"/>
                <a:gd name="f544" fmla="val 74969"/>
                <a:gd name="f545" fmla="val 16927"/>
                <a:gd name="f546" fmla="val 75823"/>
                <a:gd name="f547" fmla="val 16815"/>
                <a:gd name="f548" fmla="val 76677"/>
                <a:gd name="f549" fmla="val 16702"/>
                <a:gd name="f550" fmla="val 77531"/>
                <a:gd name="f551" fmla="val 16545"/>
                <a:gd name="f552" fmla="val 78363"/>
                <a:gd name="f553" fmla="val 16388"/>
                <a:gd name="f554" fmla="val 79195"/>
                <a:gd name="f555" fmla="val 16208"/>
                <a:gd name="f556" fmla="val 80004"/>
                <a:gd name="f557" fmla="val 16005"/>
                <a:gd name="f558" fmla="val 80813"/>
                <a:gd name="f559" fmla="val 80970"/>
                <a:gd name="f560" fmla="val 81083"/>
                <a:gd name="f561" fmla="val 16028"/>
                <a:gd name="f562" fmla="val 81218"/>
                <a:gd name="f563" fmla="val 16073"/>
                <a:gd name="f564" fmla="val 81330"/>
                <a:gd name="f565" fmla="val 81420"/>
                <a:gd name="f566" fmla="val 81487"/>
                <a:gd name="f567" fmla="val 81555"/>
                <a:gd name="f568" fmla="val 16432"/>
                <a:gd name="f569" fmla="val 81622"/>
                <a:gd name="f570" fmla="val 81645"/>
                <a:gd name="f571" fmla="val 16657"/>
                <a:gd name="f572" fmla="val 81667"/>
                <a:gd name="f573" fmla="val 16882"/>
                <a:gd name="f574" fmla="val 16972"/>
                <a:gd name="f575" fmla="val 81577"/>
                <a:gd name="f576" fmla="val 17062"/>
                <a:gd name="f577" fmla="val 81398"/>
                <a:gd name="f578" fmla="val 81263"/>
                <a:gd name="f579" fmla="val 17377"/>
                <a:gd name="f580" fmla="val 80408"/>
                <a:gd name="f581" fmla="val 17556"/>
                <a:gd name="f582" fmla="val 79577"/>
                <a:gd name="f583" fmla="val 17736"/>
                <a:gd name="f584" fmla="val 78723"/>
                <a:gd name="f585" fmla="val 17894"/>
                <a:gd name="f586" fmla="val 77891"/>
                <a:gd name="f587" fmla="val 18028"/>
                <a:gd name="f588" fmla="val 77037"/>
                <a:gd name="f589" fmla="val 18141"/>
                <a:gd name="f590" fmla="val 76182"/>
                <a:gd name="f591" fmla="val 18253"/>
                <a:gd name="f592" fmla="val 75328"/>
                <a:gd name="f593" fmla="val 18343"/>
                <a:gd name="f594" fmla="val 74474"/>
                <a:gd name="f595" fmla="val 73597"/>
                <a:gd name="f596" fmla="val 18456"/>
                <a:gd name="f597" fmla="val 72743"/>
                <a:gd name="f598" fmla="val 18545"/>
                <a:gd name="f599" fmla="val 71012"/>
                <a:gd name="f600" fmla="val 18568"/>
                <a:gd name="f601" fmla="val 69259"/>
                <a:gd name="f602" fmla="val 67528"/>
                <a:gd name="f603" fmla="val 19535"/>
                <a:gd name="f604" fmla="val 66921"/>
                <a:gd name="f605" fmla="val 20479"/>
                <a:gd name="f606" fmla="val 66314"/>
                <a:gd name="f607" fmla="val 21355"/>
                <a:gd name="f608" fmla="val 65730"/>
                <a:gd name="f609" fmla="val 22165"/>
                <a:gd name="f610" fmla="val 65123"/>
                <a:gd name="f611" fmla="val 22951"/>
                <a:gd name="f612" fmla="val 64516"/>
                <a:gd name="f613" fmla="val 23671"/>
                <a:gd name="f614" fmla="val 63886"/>
                <a:gd name="f615" fmla="val 24368"/>
                <a:gd name="f616" fmla="val 63257"/>
                <a:gd name="f617" fmla="val 25042"/>
                <a:gd name="f618" fmla="val 62628"/>
                <a:gd name="f619" fmla="val 25671"/>
                <a:gd name="f620" fmla="val 61976"/>
                <a:gd name="f621" fmla="val 26256"/>
                <a:gd name="f622" fmla="val 61301"/>
                <a:gd name="f623" fmla="val 26840"/>
                <a:gd name="f624" fmla="val 60627"/>
                <a:gd name="f625" fmla="val 27402"/>
                <a:gd name="f626" fmla="val 59930"/>
                <a:gd name="f627" fmla="val 27942"/>
                <a:gd name="f628" fmla="val 59233"/>
                <a:gd name="f629" fmla="val 28481"/>
                <a:gd name="f630" fmla="val 58491"/>
                <a:gd name="f631" fmla="val 28998"/>
                <a:gd name="f632" fmla="val 57750"/>
                <a:gd name="f633" fmla="val 29515"/>
                <a:gd name="f634" fmla="val 56963"/>
                <a:gd name="f635" fmla="val 30122"/>
                <a:gd name="f636" fmla="val 56041"/>
                <a:gd name="f637" fmla="val 30437"/>
                <a:gd name="f638" fmla="val 55524"/>
                <a:gd name="f639" fmla="val 30729"/>
                <a:gd name="f640" fmla="val 31044"/>
                <a:gd name="f641" fmla="val 31314"/>
                <a:gd name="f642" fmla="val 31583"/>
                <a:gd name="f643" fmla="val 31808"/>
                <a:gd name="f644" fmla="val 31988"/>
                <a:gd name="f645" fmla="val 52040"/>
                <a:gd name="f646" fmla="val 32055"/>
                <a:gd name="f647" fmla="val 51748"/>
                <a:gd name="f648" fmla="val 32100"/>
                <a:gd name="f649" fmla="val 51455"/>
                <a:gd name="f650" fmla="val 32145"/>
                <a:gd name="f651" fmla="val 51141"/>
                <a:gd name="f652" fmla="val 32168"/>
                <a:gd name="f653" fmla="val 50556"/>
                <a:gd name="f654" fmla="val 50264"/>
                <a:gd name="f655" fmla="val 49972"/>
                <a:gd name="f656" fmla="val 32078"/>
                <a:gd name="f657" fmla="val 49680"/>
                <a:gd name="f658" fmla="val 32010"/>
                <a:gd name="f659" fmla="val 49410"/>
                <a:gd name="f660" fmla="val 31898"/>
                <a:gd name="f661" fmla="val 49140"/>
                <a:gd name="f662" fmla="val 31786"/>
                <a:gd name="f663" fmla="val 48870"/>
                <a:gd name="f664" fmla="val 31651"/>
                <a:gd name="f665" fmla="val 48623"/>
                <a:gd name="f666" fmla="val 31471"/>
                <a:gd name="f667" fmla="val 48376"/>
                <a:gd name="f668" fmla="val 31269"/>
                <a:gd name="f669" fmla="val 48129"/>
                <a:gd name="f670" fmla="val 31066"/>
                <a:gd name="f671" fmla="val 47904"/>
                <a:gd name="f672" fmla="val 30864"/>
                <a:gd name="f673" fmla="val 47724"/>
                <a:gd name="f674" fmla="val 30662"/>
                <a:gd name="f675" fmla="val 47567"/>
                <a:gd name="f676" fmla="val 30459"/>
                <a:gd name="f677" fmla="val 47432"/>
                <a:gd name="f678" fmla="val 30257"/>
                <a:gd name="f679" fmla="val 47342"/>
                <a:gd name="f680" fmla="val 30055"/>
                <a:gd name="f681" fmla="val 47252"/>
                <a:gd name="f682" fmla="val 29852"/>
                <a:gd name="f683" fmla="val 47207"/>
                <a:gd name="f684" fmla="val 29650"/>
                <a:gd name="f685" fmla="val 29448"/>
                <a:gd name="f686" fmla="val 47162"/>
                <a:gd name="f687" fmla="val 29246"/>
                <a:gd name="f688" fmla="val 29043"/>
                <a:gd name="f689" fmla="val 28863"/>
                <a:gd name="f690" fmla="val 47274"/>
                <a:gd name="f691" fmla="val 28661"/>
                <a:gd name="f692" fmla="val 28301"/>
                <a:gd name="f693" fmla="val 47522"/>
                <a:gd name="f694" fmla="val 28122"/>
                <a:gd name="f695" fmla="val 47634"/>
                <a:gd name="f696" fmla="val 27762"/>
                <a:gd name="f697" fmla="val 27425"/>
                <a:gd name="f698" fmla="val 48218"/>
                <a:gd name="f699" fmla="val 27088"/>
                <a:gd name="f700" fmla="val 48556"/>
                <a:gd name="f701" fmla="val 26795"/>
                <a:gd name="f702" fmla="val 48938"/>
                <a:gd name="f703" fmla="val 26503"/>
                <a:gd name="f704" fmla="val 49320"/>
                <a:gd name="f705" fmla="val 49725"/>
                <a:gd name="f706" fmla="val 26009"/>
                <a:gd name="f707" fmla="val 50107"/>
                <a:gd name="f708" fmla="val 25806"/>
                <a:gd name="f709" fmla="val 50489"/>
                <a:gd name="f710" fmla="val 25312"/>
                <a:gd name="f711" fmla="val 24840"/>
                <a:gd name="f712" fmla="val 52377"/>
                <a:gd name="f713" fmla="val 24390"/>
                <a:gd name="f714" fmla="val 23963"/>
                <a:gd name="f715" fmla="val 54288"/>
                <a:gd name="f716" fmla="val 23131"/>
                <a:gd name="f717" fmla="val 56221"/>
                <a:gd name="f718" fmla="val 22299"/>
                <a:gd name="f719" fmla="val 58154"/>
                <a:gd name="f720" fmla="val 21445"/>
                <a:gd name="f721" fmla="val 60087"/>
                <a:gd name="f722" fmla="val 61032"/>
                <a:gd name="f723" fmla="val 20546"/>
                <a:gd name="f724" fmla="val 61998"/>
                <a:gd name="f725" fmla="val 20074"/>
                <a:gd name="f726" fmla="val 62920"/>
                <a:gd name="f727" fmla="val 19557"/>
                <a:gd name="f728" fmla="val 63864"/>
                <a:gd name="f729" fmla="val 19040"/>
                <a:gd name="f730" fmla="val 64786"/>
                <a:gd name="f731" fmla="val 18478"/>
                <a:gd name="f732" fmla="val 65685"/>
                <a:gd name="f733" fmla="val 64224"/>
                <a:gd name="f734" fmla="val 18298"/>
                <a:gd name="f735" fmla="val 62740"/>
                <a:gd name="f736" fmla="val 18186"/>
                <a:gd name="f737" fmla="val 61279"/>
                <a:gd name="f738" fmla="val 18051"/>
                <a:gd name="f739" fmla="val 59795"/>
                <a:gd name="f740" fmla="val 56850"/>
                <a:gd name="f741" fmla="val 53883"/>
                <a:gd name="f742" fmla="val 17804"/>
                <a:gd name="f743" fmla="val 53636"/>
                <a:gd name="f744" fmla="val 52984"/>
                <a:gd name="f745" fmla="val 19602"/>
                <a:gd name="f746" fmla="val 52062"/>
                <a:gd name="f747" fmla="val 20793"/>
                <a:gd name="f748" fmla="val 50961"/>
                <a:gd name="f749" fmla="val 21985"/>
                <a:gd name="f750" fmla="val 49792"/>
                <a:gd name="f751" fmla="val 23109"/>
                <a:gd name="f752" fmla="val 48690"/>
                <a:gd name="f753" fmla="val 24030"/>
                <a:gd name="f754" fmla="val 47746"/>
                <a:gd name="f755" fmla="val 47364"/>
                <a:gd name="f756" fmla="val 24615"/>
                <a:gd name="f757" fmla="val 47050"/>
                <a:gd name="f758" fmla="val 46735"/>
                <a:gd name="f759" fmla="val 25087"/>
                <a:gd name="f760" fmla="val 46375"/>
                <a:gd name="f761" fmla="val 25559"/>
                <a:gd name="f762" fmla="val 45566"/>
                <a:gd name="f763" fmla="val 26031"/>
                <a:gd name="f764" fmla="val 44667"/>
                <a:gd name="f765" fmla="val 26481"/>
                <a:gd name="f766" fmla="val 43678"/>
                <a:gd name="f767" fmla="val 26908"/>
                <a:gd name="f768" fmla="val 42621"/>
                <a:gd name="f769" fmla="val 41542"/>
                <a:gd name="f770" fmla="val 27627"/>
                <a:gd name="f771" fmla="val 40441"/>
                <a:gd name="f772" fmla="val 27919"/>
                <a:gd name="f773" fmla="val 39384"/>
                <a:gd name="f774" fmla="val 28054"/>
                <a:gd name="f775" fmla="val 38845"/>
                <a:gd name="f776" fmla="val 28167"/>
                <a:gd name="f777" fmla="val 38328"/>
                <a:gd name="f778" fmla="val 28234"/>
                <a:gd name="f779" fmla="val 37833"/>
                <a:gd name="f780" fmla="val 37361"/>
                <a:gd name="f781" fmla="val 28346"/>
                <a:gd name="f782" fmla="val 36911"/>
                <a:gd name="f783" fmla="val 28391"/>
                <a:gd name="f784" fmla="val 36484"/>
                <a:gd name="f785" fmla="val 36080"/>
                <a:gd name="f786" fmla="val 35698"/>
                <a:gd name="f787" fmla="val 35360"/>
                <a:gd name="f788" fmla="val 35046"/>
                <a:gd name="f789" fmla="val 34798"/>
                <a:gd name="f790" fmla="val 27987"/>
                <a:gd name="f791" fmla="val 34574"/>
                <a:gd name="f792" fmla="val 27829"/>
                <a:gd name="f793" fmla="val 27739"/>
                <a:gd name="f794" fmla="val 27515"/>
                <a:gd name="f795" fmla="val 34191"/>
                <a:gd name="f796" fmla="val 27267"/>
                <a:gd name="f797" fmla="val 34169"/>
                <a:gd name="f798" fmla="val 27132"/>
                <a:gd name="f799" fmla="val 26301"/>
                <a:gd name="f800" fmla="val 34259"/>
                <a:gd name="f801" fmla="val 25784"/>
                <a:gd name="f802" fmla="val 25536"/>
                <a:gd name="f803" fmla="val 25064"/>
                <a:gd name="f804" fmla="val 34933"/>
                <a:gd name="f805" fmla="val 24188"/>
                <a:gd name="f806" fmla="val 35226"/>
                <a:gd name="f807" fmla="val 23783"/>
                <a:gd name="f808" fmla="val 35540"/>
                <a:gd name="f809" fmla="val 23401"/>
                <a:gd name="f810" fmla="val 23041"/>
                <a:gd name="f811" fmla="val 36305"/>
                <a:gd name="f812" fmla="val 22704"/>
                <a:gd name="f813" fmla="val 36709"/>
                <a:gd name="f814" fmla="val 22389"/>
                <a:gd name="f815" fmla="val 37159"/>
                <a:gd name="f816" fmla="val 22075"/>
                <a:gd name="f817" fmla="val 37608"/>
                <a:gd name="f818" fmla="val 21782"/>
                <a:gd name="f819" fmla="val 38597"/>
                <a:gd name="f820" fmla="val 21265"/>
                <a:gd name="f821" fmla="val 39092"/>
                <a:gd name="f822" fmla="val 21018"/>
                <a:gd name="f823" fmla="val 39586"/>
                <a:gd name="f824" fmla="val 20748"/>
                <a:gd name="f825" fmla="val 40238"/>
                <a:gd name="f826" fmla="val 40890"/>
                <a:gd name="f827" fmla="val 20231"/>
                <a:gd name="f828" fmla="val 19984"/>
                <a:gd name="f829" fmla="val 42172"/>
                <a:gd name="f830" fmla="val 43475"/>
                <a:gd name="f831" fmla="val 19107"/>
                <a:gd name="f832" fmla="val 44779"/>
                <a:gd name="f833" fmla="val 18658"/>
                <a:gd name="f834" fmla="val 46060"/>
                <a:gd name="f835" fmla="val 46712"/>
                <a:gd name="f836" fmla="val 47971"/>
                <a:gd name="f837" fmla="val 17624"/>
                <a:gd name="f838" fmla="val 48578"/>
                <a:gd name="f839" fmla="val 49208"/>
                <a:gd name="f840" fmla="val 49814"/>
                <a:gd name="f841" fmla="val 16792"/>
                <a:gd name="f842" fmla="val 48039"/>
                <a:gd name="f843" fmla="val 16612"/>
                <a:gd name="f844" fmla="val 46263"/>
                <a:gd name="f845" fmla="val 16455"/>
                <a:gd name="f846" fmla="val 44487"/>
                <a:gd name="f847" fmla="val 42734"/>
                <a:gd name="f848" fmla="val 40958"/>
                <a:gd name="f849" fmla="val 39204"/>
                <a:gd name="f850" fmla="val 37473"/>
                <a:gd name="f851" fmla="val 35743"/>
                <a:gd name="f852" fmla="val 17961"/>
                <a:gd name="f853" fmla="val 18860"/>
                <a:gd name="f854" fmla="val 19759"/>
                <a:gd name="f855" fmla="val 34753"/>
                <a:gd name="f856" fmla="val 20659"/>
                <a:gd name="f857" fmla="val 34439"/>
                <a:gd name="f858" fmla="val 21535"/>
                <a:gd name="f859" fmla="val 33719"/>
                <a:gd name="f860" fmla="val 23244"/>
                <a:gd name="f861" fmla="val 33315"/>
                <a:gd name="f862" fmla="val 24075"/>
                <a:gd name="f863" fmla="val 32865"/>
                <a:gd name="f864" fmla="val 24907"/>
                <a:gd name="f865" fmla="val 32393"/>
                <a:gd name="f866" fmla="val 31876"/>
                <a:gd name="f867" fmla="val 26458"/>
                <a:gd name="f868" fmla="val 31337"/>
                <a:gd name="f869" fmla="val 27200"/>
                <a:gd name="f870" fmla="val 30775"/>
                <a:gd name="f871" fmla="val 30168"/>
                <a:gd name="f872" fmla="val 28594"/>
                <a:gd name="f873" fmla="val 29516"/>
                <a:gd name="f874" fmla="val 28841"/>
                <a:gd name="f875" fmla="val 29875"/>
                <a:gd name="f876" fmla="val 28100"/>
                <a:gd name="f877" fmla="val 30212"/>
                <a:gd name="f878" fmla="val 27673"/>
                <a:gd name="f879" fmla="val 30572"/>
                <a:gd name="f880" fmla="val 27223"/>
                <a:gd name="f881" fmla="val 30909"/>
                <a:gd name="f882" fmla="val 26751"/>
                <a:gd name="f883" fmla="val 26234"/>
                <a:gd name="f884" fmla="val 31538"/>
                <a:gd name="f885" fmla="val 25717"/>
                <a:gd name="f886" fmla="val 25200"/>
                <a:gd name="f887" fmla="val 32033"/>
                <a:gd name="f888" fmla="val 24660"/>
                <a:gd name="f889" fmla="val 24391"/>
                <a:gd name="f890" fmla="val 32190"/>
                <a:gd name="f891" fmla="val 24121"/>
                <a:gd name="f892" fmla="val 32258"/>
                <a:gd name="f893" fmla="val 23851"/>
                <a:gd name="f894" fmla="val 32303"/>
                <a:gd name="f895" fmla="val 23581"/>
                <a:gd name="f896" fmla="val 32325"/>
                <a:gd name="f897" fmla="val 23312"/>
                <a:gd name="f898" fmla="val 23042"/>
                <a:gd name="f899" fmla="val 22795"/>
                <a:gd name="f900" fmla="val 22525"/>
                <a:gd name="f901" fmla="val 22278"/>
                <a:gd name="f902" fmla="val 22030"/>
                <a:gd name="f903" fmla="val 21783"/>
                <a:gd name="f904" fmla="val 31943"/>
                <a:gd name="f905" fmla="val 21558"/>
                <a:gd name="f906" fmla="val 21333"/>
                <a:gd name="f907" fmla="val 31606"/>
                <a:gd name="f908" fmla="val 21109"/>
                <a:gd name="f909" fmla="val 31381"/>
                <a:gd name="f910" fmla="val 20884"/>
                <a:gd name="f911" fmla="val 31156"/>
                <a:gd name="f912" fmla="val 20682"/>
                <a:gd name="f913" fmla="val 30931"/>
                <a:gd name="f914" fmla="val 20524"/>
                <a:gd name="f915" fmla="val 30684"/>
                <a:gd name="f916" fmla="val 20277"/>
                <a:gd name="f917" fmla="val 30190"/>
                <a:gd name="f918" fmla="val 20187"/>
                <a:gd name="f919" fmla="val 29942"/>
                <a:gd name="f920" fmla="val 20120"/>
                <a:gd name="f921" fmla="val 29695"/>
                <a:gd name="f922" fmla="val 20097"/>
                <a:gd name="f923" fmla="val 29425"/>
                <a:gd name="f924" fmla="val 20075"/>
                <a:gd name="f925" fmla="val 29178"/>
                <a:gd name="f926" fmla="val 28908"/>
                <a:gd name="f927" fmla="val 20165"/>
                <a:gd name="f928" fmla="val 20209"/>
                <a:gd name="f929" fmla="val 20299"/>
                <a:gd name="f930" fmla="val 27605"/>
                <a:gd name="f931" fmla="val 20502"/>
                <a:gd name="f932" fmla="val 20749"/>
                <a:gd name="f933" fmla="val 26593"/>
                <a:gd name="f934" fmla="val 21041"/>
                <a:gd name="f935" fmla="val 26121"/>
                <a:gd name="f936" fmla="val 21356"/>
                <a:gd name="f937" fmla="val 25649"/>
                <a:gd name="f938" fmla="val 21716"/>
                <a:gd name="f939" fmla="val 25222"/>
                <a:gd name="f940" fmla="val 22435"/>
                <a:gd name="f941" fmla="val 24435"/>
                <a:gd name="f942" fmla="val 22817"/>
                <a:gd name="f943" fmla="val 24098"/>
                <a:gd name="f944" fmla="val 23154"/>
                <a:gd name="f945" fmla="val 23828"/>
                <a:gd name="f946" fmla="val 23446"/>
                <a:gd name="f947" fmla="val 23761"/>
                <a:gd name="f948" fmla="val 23334"/>
                <a:gd name="f949" fmla="val 23086"/>
                <a:gd name="f950" fmla="val 24436"/>
                <a:gd name="f951" fmla="val 22614"/>
                <a:gd name="f952" fmla="val 25919"/>
                <a:gd name="f953" fmla="val 21738"/>
                <a:gd name="f954" fmla="val 26683"/>
                <a:gd name="f955" fmla="val 21310"/>
                <a:gd name="f956" fmla="val 27493"/>
                <a:gd name="f957" fmla="val 29111"/>
                <a:gd name="f958" fmla="val 20029"/>
                <a:gd name="f959" fmla="val 29898"/>
                <a:gd name="f960" fmla="val 31404"/>
                <a:gd name="f961" fmla="val 31764"/>
                <a:gd name="f962" fmla="val 18613"/>
                <a:gd name="f963" fmla="val 32101"/>
                <a:gd name="f964" fmla="val 32438"/>
                <a:gd name="f965" fmla="val 18073"/>
                <a:gd name="f966" fmla="val 32753"/>
                <a:gd name="f967" fmla="val 17781"/>
                <a:gd name="f968" fmla="val 33068"/>
                <a:gd name="f969" fmla="val 33337"/>
                <a:gd name="f970" fmla="val 17197"/>
                <a:gd name="f971" fmla="val 33607"/>
                <a:gd name="f972" fmla="val 33854"/>
                <a:gd name="f973" fmla="val 34304"/>
                <a:gd name="f974" fmla="val 16275"/>
                <a:gd name="f975" fmla="val 33135"/>
                <a:gd name="f976" fmla="val 16365"/>
                <a:gd name="f977" fmla="val 31966"/>
                <a:gd name="f978" fmla="val 16500"/>
                <a:gd name="f979" fmla="val 30797"/>
                <a:gd name="f980" fmla="val 29651"/>
                <a:gd name="f981" fmla="val 16837"/>
                <a:gd name="f982" fmla="val 28504"/>
                <a:gd name="f983" fmla="val 27358"/>
                <a:gd name="f984" fmla="val 17579"/>
                <a:gd name="f985" fmla="val 17916"/>
                <a:gd name="f986" fmla="val 23986"/>
                <a:gd name="f987" fmla="val 18276"/>
                <a:gd name="f988" fmla="val 22862"/>
                <a:gd name="f989" fmla="val 18680"/>
                <a:gd name="f990" fmla="val 21761"/>
                <a:gd name="f991" fmla="val 19130"/>
                <a:gd name="f992" fmla="val 19624"/>
                <a:gd name="f993" fmla="val 20164"/>
                <a:gd name="f994" fmla="val 18501"/>
                <a:gd name="f995" fmla="val 16366"/>
                <a:gd name="f996" fmla="val 21917"/>
                <a:gd name="f997" fmla="val 15601"/>
                <a:gd name="f998" fmla="val 22187"/>
                <a:gd name="f999" fmla="val 15219"/>
                <a:gd name="f1000" fmla="val 22479"/>
                <a:gd name="f1001" fmla="val 22794"/>
                <a:gd name="f1002" fmla="val 14500"/>
                <a:gd name="f1003" fmla="val 14163"/>
                <a:gd name="f1004" fmla="val 13825"/>
                <a:gd name="f1005" fmla="val 25154"/>
                <a:gd name="f1006" fmla="val 25829"/>
                <a:gd name="f1007" fmla="val 11690"/>
                <a:gd name="f1008" fmla="val 11083"/>
                <a:gd name="f1009" fmla="val 27110"/>
                <a:gd name="f1010" fmla="val 10476"/>
                <a:gd name="f1011" fmla="val 9847"/>
                <a:gd name="f1012" fmla="val 28324"/>
                <a:gd name="f1013" fmla="val 9172"/>
                <a:gd name="f1014" fmla="val 28616"/>
                <a:gd name="f1015" fmla="val 8813"/>
                <a:gd name="f1016" fmla="val 28886"/>
                <a:gd name="f1017" fmla="val 8453"/>
                <a:gd name="f1018" fmla="val 8026"/>
                <a:gd name="f1019" fmla="val 29493"/>
                <a:gd name="f1020" fmla="val 7576"/>
                <a:gd name="f1021" fmla="val 29807"/>
                <a:gd name="f1022" fmla="val 7059"/>
                <a:gd name="f1023" fmla="val 30100"/>
                <a:gd name="f1024" fmla="val 6520"/>
                <a:gd name="f1025" fmla="val 30392"/>
                <a:gd name="f1026" fmla="val 5935"/>
                <a:gd name="f1027" fmla="val 30639"/>
                <a:gd name="f1028" fmla="val 5351"/>
                <a:gd name="f1029" fmla="val 4766"/>
                <a:gd name="f1030" fmla="val 31021"/>
                <a:gd name="f1031" fmla="val 4159"/>
                <a:gd name="f1032" fmla="val 31089"/>
                <a:gd name="f1033" fmla="val 3845"/>
                <a:gd name="f1034" fmla="val 31134"/>
                <a:gd name="f1035" fmla="val 31179"/>
                <a:gd name="f1036" fmla="val 2968"/>
                <a:gd name="f1037" fmla="val 2429"/>
                <a:gd name="f1038" fmla="val 2159"/>
                <a:gd name="f1039" fmla="val 30886"/>
                <a:gd name="f1040" fmla="val 1642"/>
                <a:gd name="f1041" fmla="val 30752"/>
                <a:gd name="f1042" fmla="val 1395"/>
                <a:gd name="f1043" fmla="val 30594"/>
                <a:gd name="f1044" fmla="val 1170"/>
                <a:gd name="f1045" fmla="val 30414"/>
                <a:gd name="f1046" fmla="val 967"/>
                <a:gd name="f1047" fmla="val 765"/>
                <a:gd name="f1048" fmla="val 563"/>
                <a:gd name="f1049" fmla="val 405"/>
                <a:gd name="f1050" fmla="val 29335"/>
                <a:gd name="f1051" fmla="val 248"/>
                <a:gd name="f1052" fmla="val 136"/>
                <a:gd name="f1053" fmla="val 28751"/>
                <a:gd name="f1054" fmla="val 28459"/>
                <a:gd name="f1055" fmla="*/ f0 1 32348"/>
                <a:gd name="f1056" fmla="*/ f1 1 81668"/>
                <a:gd name="f1057" fmla="val f2"/>
                <a:gd name="f1058" fmla="val f3"/>
                <a:gd name="f1059" fmla="val f4"/>
                <a:gd name="f1060" fmla="+- f1059 0 f1057"/>
                <a:gd name="f1061" fmla="+- f1058 0 f1057"/>
                <a:gd name="f1062" fmla="*/ f1061 1 32348"/>
                <a:gd name="f1063" fmla="*/ f1060 1 81668"/>
                <a:gd name="f1064" fmla="*/ f1057 1 f1062"/>
                <a:gd name="f1065" fmla="*/ f1058 1 f1062"/>
                <a:gd name="f1066" fmla="*/ f1057 1 f1063"/>
                <a:gd name="f1067" fmla="*/ f1059 1 f1063"/>
                <a:gd name="f1068" fmla="*/ f1064 f1055 1"/>
                <a:gd name="f1069" fmla="*/ f1065 f1055 1"/>
                <a:gd name="f1070" fmla="*/ f1067 f1056 1"/>
                <a:gd name="f1071" fmla="*/ f1066 f1056 1"/>
              </a:gdLst>
              <a:ahLst/>
              <a:cxnLst>
                <a:cxn ang="3cd4">
                  <a:pos x="hc" y="t"/>
                </a:cxn>
                <a:cxn ang="0">
                  <a:pos x="r" y="vc"/>
                </a:cxn>
                <a:cxn ang="cd4">
                  <a:pos x="hc" y="b"/>
                </a:cxn>
                <a:cxn ang="cd2">
                  <a:pos x="l" y="vc"/>
                </a:cxn>
              </a:cxnLst>
              <a:rect l="f1068" t="f1071" r="f1069" b="f1070"/>
              <a:pathLst>
                <a:path w="32348" h="8166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47"/>
                  </a:lnTo>
                  <a:lnTo>
                    <a:pt x="f76" y="f77"/>
                  </a:lnTo>
                  <a:lnTo>
                    <a:pt x="f76" y="f78"/>
                  </a:lnTo>
                  <a:lnTo>
                    <a:pt x="f76" y="f79"/>
                  </a:lnTo>
                  <a:lnTo>
                    <a:pt x="f75"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69"/>
                  </a:lnTo>
                  <a:lnTo>
                    <a:pt x="f128" y="f83"/>
                  </a:lnTo>
                  <a:lnTo>
                    <a:pt x="f129" y="f130"/>
                  </a:lnTo>
                  <a:lnTo>
                    <a:pt x="f131" y="f132"/>
                  </a:lnTo>
                  <a:lnTo>
                    <a:pt x="f133"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56"/>
                  </a:lnTo>
                  <a:lnTo>
                    <a:pt x="f160" y="f161"/>
                  </a:lnTo>
                  <a:lnTo>
                    <a:pt x="f162" y="f163"/>
                  </a:lnTo>
                  <a:lnTo>
                    <a:pt x="f164" y="f165"/>
                  </a:lnTo>
                  <a:lnTo>
                    <a:pt x="f50" y="f146"/>
                  </a:lnTo>
                  <a:lnTo>
                    <a:pt x="f166" y="f167"/>
                  </a:lnTo>
                  <a:lnTo>
                    <a:pt x="f168" y="f169"/>
                  </a:lnTo>
                  <a:lnTo>
                    <a:pt x="f170" y="f171"/>
                  </a:lnTo>
                  <a:lnTo>
                    <a:pt x="f172" y="f173"/>
                  </a:lnTo>
                  <a:lnTo>
                    <a:pt x="f174" y="f175"/>
                  </a:lnTo>
                  <a:lnTo>
                    <a:pt x="f176" y="f177"/>
                  </a:lnTo>
                  <a:lnTo>
                    <a:pt x="f178" y="f179"/>
                  </a:lnTo>
                  <a:lnTo>
                    <a:pt x="f180" y="f181"/>
                  </a:lnTo>
                  <a:lnTo>
                    <a:pt x="f182" y="f183"/>
                  </a:lnTo>
                  <a:lnTo>
                    <a:pt x="f184" y="f68"/>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185" y="f84"/>
                  </a:lnTo>
                  <a:lnTo>
                    <a:pt x="f205" y="f206"/>
                  </a:lnTo>
                  <a:lnTo>
                    <a:pt x="f207" y="f208"/>
                  </a:lnTo>
                  <a:lnTo>
                    <a:pt x="f44" y="f209"/>
                  </a:lnTo>
                  <a:lnTo>
                    <a:pt x="f210" y="f211"/>
                  </a:lnTo>
                  <a:lnTo>
                    <a:pt x="f212" y="f21"/>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100"/>
                  </a:lnTo>
                  <a:lnTo>
                    <a:pt x="f234" y="f235"/>
                  </a:lnTo>
                  <a:lnTo>
                    <a:pt x="f236" y="f237"/>
                  </a:lnTo>
                  <a:lnTo>
                    <a:pt x="f238" y="f239"/>
                  </a:lnTo>
                  <a:lnTo>
                    <a:pt x="f101" y="f240"/>
                  </a:lnTo>
                  <a:lnTo>
                    <a:pt x="f241" y="f242"/>
                  </a:lnTo>
                  <a:lnTo>
                    <a:pt x="f243" y="f244"/>
                  </a:lnTo>
                  <a:lnTo>
                    <a:pt x="f243" y="f245"/>
                  </a:lnTo>
                  <a:lnTo>
                    <a:pt x="f241" y="f246"/>
                  </a:lnTo>
                  <a:lnTo>
                    <a:pt x="f247" y="f248"/>
                  </a:lnTo>
                  <a:lnTo>
                    <a:pt x="f249" y="f250"/>
                  </a:lnTo>
                  <a:lnTo>
                    <a:pt x="f251" y="f252"/>
                  </a:lnTo>
                  <a:lnTo>
                    <a:pt x="f253" y="f254"/>
                  </a:lnTo>
                  <a:lnTo>
                    <a:pt x="f134" y="f255"/>
                  </a:lnTo>
                  <a:lnTo>
                    <a:pt x="f256" y="f257"/>
                  </a:lnTo>
                  <a:lnTo>
                    <a:pt x="f258" y="f259"/>
                  </a:lnTo>
                  <a:lnTo>
                    <a:pt x="f256" y="f260"/>
                  </a:lnTo>
                  <a:lnTo>
                    <a:pt x="f134" y="f261"/>
                  </a:lnTo>
                  <a:lnTo>
                    <a:pt x="f251" y="f262"/>
                  </a:lnTo>
                  <a:lnTo>
                    <a:pt x="f263" y="f264"/>
                  </a:lnTo>
                  <a:lnTo>
                    <a:pt x="f103"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164" y="f294"/>
                  </a:lnTo>
                  <a:lnTo>
                    <a:pt x="f295" y="f296"/>
                  </a:lnTo>
                  <a:lnTo>
                    <a:pt x="f297" y="f298"/>
                  </a:lnTo>
                  <a:lnTo>
                    <a:pt x="f299" y="f300"/>
                  </a:lnTo>
                  <a:lnTo>
                    <a:pt x="f178" y="f301"/>
                  </a:lnTo>
                  <a:lnTo>
                    <a:pt x="f302" y="f303"/>
                  </a:lnTo>
                  <a:lnTo>
                    <a:pt x="f197" y="f304"/>
                  </a:lnTo>
                  <a:lnTo>
                    <a:pt x="f305" y="f306"/>
                  </a:lnTo>
                  <a:lnTo>
                    <a:pt x="f307" y="f308"/>
                  </a:lnTo>
                  <a:lnTo>
                    <a:pt x="f309" y="f310"/>
                  </a:lnTo>
                  <a:lnTo>
                    <a:pt x="f311" y="f312"/>
                  </a:lnTo>
                  <a:lnTo>
                    <a:pt x="f313" y="f314"/>
                  </a:lnTo>
                  <a:lnTo>
                    <a:pt x="f315" y="f316"/>
                  </a:lnTo>
                  <a:lnTo>
                    <a:pt x="f317" y="f318"/>
                  </a:lnTo>
                  <a:lnTo>
                    <a:pt x="f319" y="f320"/>
                  </a:lnTo>
                  <a:lnTo>
                    <a:pt x="f321" y="f318"/>
                  </a:lnTo>
                  <a:lnTo>
                    <a:pt x="f322" y="f316"/>
                  </a:lnTo>
                  <a:lnTo>
                    <a:pt x="f323" y="f324"/>
                  </a:lnTo>
                  <a:lnTo>
                    <a:pt x="f325" y="f326"/>
                  </a:lnTo>
                  <a:lnTo>
                    <a:pt x="f327" y="f328"/>
                  </a:lnTo>
                  <a:lnTo>
                    <a:pt x="f329" y="f330"/>
                  </a:lnTo>
                  <a:lnTo>
                    <a:pt x="f331" y="f332"/>
                  </a:lnTo>
                  <a:lnTo>
                    <a:pt x="f333" y="f334"/>
                  </a:lnTo>
                  <a:lnTo>
                    <a:pt x="f335" y="f336"/>
                  </a:lnTo>
                  <a:lnTo>
                    <a:pt x="f337" y="f338"/>
                  </a:lnTo>
                  <a:lnTo>
                    <a:pt x="f339" y="f340"/>
                  </a:lnTo>
                  <a:lnTo>
                    <a:pt x="f12" y="f341"/>
                  </a:lnTo>
                  <a:lnTo>
                    <a:pt x="f342" y="f343"/>
                  </a:lnTo>
                  <a:lnTo>
                    <a:pt x="f8" y="f344"/>
                  </a:lnTo>
                  <a:lnTo>
                    <a:pt x="f2" y="f345"/>
                  </a:lnTo>
                  <a:lnTo>
                    <a:pt x="f2" y="f346"/>
                  </a:lnTo>
                  <a:lnTo>
                    <a:pt x="f347" y="f348"/>
                  </a:lnTo>
                  <a:lnTo>
                    <a:pt x="f349" y="f350"/>
                  </a:lnTo>
                  <a:lnTo>
                    <a:pt x="f351" y="f352"/>
                  </a:lnTo>
                  <a:lnTo>
                    <a:pt x="f353" y="f354"/>
                  </a:lnTo>
                  <a:lnTo>
                    <a:pt x="f355" y="f356"/>
                  </a:lnTo>
                  <a:lnTo>
                    <a:pt x="f357" y="f358"/>
                  </a:lnTo>
                  <a:lnTo>
                    <a:pt x="f359" y="f360"/>
                  </a:lnTo>
                  <a:lnTo>
                    <a:pt x="f361" y="f362"/>
                  </a:lnTo>
                  <a:lnTo>
                    <a:pt x="f331" y="f363"/>
                  </a:lnTo>
                  <a:lnTo>
                    <a:pt x="f364" y="f365"/>
                  </a:lnTo>
                  <a:lnTo>
                    <a:pt x="f366" y="f367"/>
                  </a:lnTo>
                  <a:lnTo>
                    <a:pt x="f368" y="f369"/>
                  </a:lnTo>
                  <a:lnTo>
                    <a:pt x="f370" y="f371"/>
                  </a:lnTo>
                  <a:lnTo>
                    <a:pt x="f372" y="f373"/>
                  </a:lnTo>
                  <a:lnTo>
                    <a:pt x="f374" y="f271"/>
                  </a:lnTo>
                  <a:lnTo>
                    <a:pt x="f375" y="f376"/>
                  </a:lnTo>
                  <a:lnTo>
                    <a:pt x="f195" y="f377"/>
                  </a:lnTo>
                  <a:lnTo>
                    <a:pt x="f378" y="f379"/>
                  </a:lnTo>
                  <a:lnTo>
                    <a:pt x="f380" y="f381"/>
                  </a:lnTo>
                  <a:lnTo>
                    <a:pt x="f382" y="f383"/>
                  </a:lnTo>
                  <a:lnTo>
                    <a:pt x="f384" y="f385"/>
                  </a:lnTo>
                  <a:lnTo>
                    <a:pt x="f386" y="f387"/>
                  </a:lnTo>
                  <a:lnTo>
                    <a:pt x="f388" y="f389"/>
                  </a:lnTo>
                  <a:lnTo>
                    <a:pt x="f390" y="f391"/>
                  </a:lnTo>
                  <a:lnTo>
                    <a:pt x="f62" y="f392"/>
                  </a:lnTo>
                  <a:lnTo>
                    <a:pt x="f125" y="f393"/>
                  </a:lnTo>
                  <a:lnTo>
                    <a:pt x="f163" y="f394"/>
                  </a:lnTo>
                  <a:lnTo>
                    <a:pt x="f236" y="f395"/>
                  </a:lnTo>
                  <a:lnTo>
                    <a:pt x="f396" y="f397"/>
                  </a:lnTo>
                  <a:lnTo>
                    <a:pt x="f398" y="f399"/>
                  </a:lnTo>
                  <a:lnTo>
                    <a:pt x="f243" y="f400"/>
                  </a:lnTo>
                  <a:lnTo>
                    <a:pt x="f401" y="f402"/>
                  </a:lnTo>
                  <a:lnTo>
                    <a:pt x="f403" y="f404"/>
                  </a:lnTo>
                  <a:lnTo>
                    <a:pt x="f405" y="f406"/>
                  </a:lnTo>
                  <a:lnTo>
                    <a:pt x="f407" y="f408"/>
                  </a:lnTo>
                  <a:lnTo>
                    <a:pt x="f409" y="f410"/>
                  </a:lnTo>
                  <a:lnTo>
                    <a:pt x="f411" y="f412"/>
                  </a:lnTo>
                  <a:lnTo>
                    <a:pt x="f413" y="f414"/>
                  </a:lnTo>
                  <a:lnTo>
                    <a:pt x="f415" y="f416"/>
                  </a:lnTo>
                  <a:lnTo>
                    <a:pt x="f417" y="f418"/>
                  </a:lnTo>
                  <a:lnTo>
                    <a:pt x="f419" y="f420"/>
                  </a:lnTo>
                  <a:lnTo>
                    <a:pt x="f421" y="f422"/>
                  </a:lnTo>
                  <a:lnTo>
                    <a:pt x="f423" y="f424"/>
                  </a:lnTo>
                  <a:lnTo>
                    <a:pt x="f425" y="f426"/>
                  </a:lnTo>
                  <a:lnTo>
                    <a:pt x="f427" y="f428"/>
                  </a:lnTo>
                  <a:lnTo>
                    <a:pt x="f175" y="f429"/>
                  </a:lnTo>
                  <a:lnTo>
                    <a:pt x="f430" y="f431"/>
                  </a:lnTo>
                  <a:lnTo>
                    <a:pt x="f432" y="f433"/>
                  </a:lnTo>
                  <a:lnTo>
                    <a:pt x="f434" y="f435"/>
                  </a:lnTo>
                  <a:lnTo>
                    <a:pt x="f270" y="f436"/>
                  </a:lnTo>
                  <a:lnTo>
                    <a:pt x="f437" y="f438"/>
                  </a:lnTo>
                  <a:lnTo>
                    <a:pt x="f131" y="f439"/>
                  </a:lnTo>
                  <a:lnTo>
                    <a:pt x="f60" y="f440"/>
                  </a:lnTo>
                  <a:lnTo>
                    <a:pt x="f441" y="f442"/>
                  </a:lnTo>
                  <a:lnTo>
                    <a:pt x="f443" y="f444"/>
                  </a:lnTo>
                  <a:lnTo>
                    <a:pt x="f445" y="f446"/>
                  </a:lnTo>
                  <a:lnTo>
                    <a:pt x="f447" y="f448"/>
                  </a:lnTo>
                  <a:lnTo>
                    <a:pt x="f449" y="f450"/>
                  </a:lnTo>
                  <a:lnTo>
                    <a:pt x="f451" y="f452"/>
                  </a:lnTo>
                  <a:lnTo>
                    <a:pt x="f453" y="f454"/>
                  </a:lnTo>
                  <a:lnTo>
                    <a:pt x="f166" y="f455"/>
                  </a:lnTo>
                  <a:lnTo>
                    <a:pt x="f456" y="f457"/>
                  </a:lnTo>
                  <a:lnTo>
                    <a:pt x="f172" y="f458"/>
                  </a:lnTo>
                  <a:lnTo>
                    <a:pt x="f212" y="f459"/>
                  </a:lnTo>
                  <a:lnTo>
                    <a:pt x="f460" y="f461"/>
                  </a:lnTo>
                  <a:lnTo>
                    <a:pt x="f207" y="f462"/>
                  </a:lnTo>
                  <a:lnTo>
                    <a:pt x="f463" y="f464"/>
                  </a:lnTo>
                  <a:lnTo>
                    <a:pt x="f465" y="f466"/>
                  </a:lnTo>
                  <a:lnTo>
                    <a:pt x="f467" y="f466"/>
                  </a:lnTo>
                  <a:lnTo>
                    <a:pt x="f468" y="f464"/>
                  </a:lnTo>
                  <a:lnTo>
                    <a:pt x="f469" y="f462"/>
                  </a:lnTo>
                  <a:lnTo>
                    <a:pt x="f470" y="f471"/>
                  </a:lnTo>
                  <a:lnTo>
                    <a:pt x="f311" y="f259"/>
                  </a:lnTo>
                  <a:lnTo>
                    <a:pt x="f472" y="f473"/>
                  </a:lnTo>
                  <a:lnTo>
                    <a:pt x="f474" y="f475"/>
                  </a:lnTo>
                  <a:lnTo>
                    <a:pt x="f476" y="f477"/>
                  </a:lnTo>
                  <a:lnTo>
                    <a:pt x="f319" y="f478"/>
                  </a:lnTo>
                  <a:lnTo>
                    <a:pt x="f479" y="f480"/>
                  </a:lnTo>
                  <a:lnTo>
                    <a:pt x="f481" y="f482"/>
                  </a:lnTo>
                  <a:lnTo>
                    <a:pt x="f483" y="f484"/>
                  </a:lnTo>
                  <a:lnTo>
                    <a:pt x="f485" y="f486"/>
                  </a:lnTo>
                  <a:lnTo>
                    <a:pt x="f487" y="f488"/>
                  </a:lnTo>
                  <a:lnTo>
                    <a:pt x="f489" y="f446"/>
                  </a:lnTo>
                  <a:lnTo>
                    <a:pt x="f490" y="f491"/>
                  </a:lnTo>
                  <a:lnTo>
                    <a:pt x="f30" y="f492"/>
                  </a:lnTo>
                  <a:lnTo>
                    <a:pt x="f490" y="f493"/>
                  </a:lnTo>
                  <a:lnTo>
                    <a:pt x="f489" y="f494"/>
                  </a:lnTo>
                  <a:lnTo>
                    <a:pt x="f487" y="f495"/>
                  </a:lnTo>
                  <a:lnTo>
                    <a:pt x="f496" y="f497"/>
                  </a:lnTo>
                  <a:lnTo>
                    <a:pt x="f498" y="f499"/>
                  </a:lnTo>
                  <a:lnTo>
                    <a:pt x="f500" y="f501"/>
                  </a:lnTo>
                  <a:lnTo>
                    <a:pt x="f502" y="f503"/>
                  </a:lnTo>
                  <a:lnTo>
                    <a:pt x="f370" y="f504"/>
                  </a:lnTo>
                  <a:lnTo>
                    <a:pt x="f505" y="f506"/>
                  </a:lnTo>
                  <a:lnTo>
                    <a:pt x="f507" y="f508"/>
                  </a:lnTo>
                  <a:lnTo>
                    <a:pt x="f509" y="f510"/>
                  </a:lnTo>
                  <a:lnTo>
                    <a:pt x="f375" y="f511"/>
                  </a:lnTo>
                  <a:lnTo>
                    <a:pt x="f512" y="f513"/>
                  </a:lnTo>
                  <a:lnTo>
                    <a:pt x="f514" y="f515"/>
                  </a:lnTo>
                  <a:lnTo>
                    <a:pt x="f46" y="f516"/>
                  </a:lnTo>
                  <a:lnTo>
                    <a:pt x="f517" y="f518"/>
                  </a:lnTo>
                  <a:lnTo>
                    <a:pt x="f519" y="f520"/>
                  </a:lnTo>
                  <a:lnTo>
                    <a:pt x="f521" y="f522"/>
                  </a:lnTo>
                  <a:lnTo>
                    <a:pt x="f445" y="f523"/>
                  </a:lnTo>
                  <a:lnTo>
                    <a:pt x="f524" y="f525"/>
                  </a:lnTo>
                  <a:lnTo>
                    <a:pt x="f526" y="f416"/>
                  </a:lnTo>
                  <a:lnTo>
                    <a:pt x="f272" y="f527"/>
                  </a:lnTo>
                  <a:lnTo>
                    <a:pt x="f528" y="f529"/>
                  </a:lnTo>
                  <a:lnTo>
                    <a:pt x="f530" y="f531"/>
                  </a:lnTo>
                  <a:lnTo>
                    <a:pt x="f407" y="f532"/>
                  </a:lnTo>
                  <a:lnTo>
                    <a:pt x="f533" y="f534"/>
                  </a:lnTo>
                  <a:lnTo>
                    <a:pt x="f535" y="f536"/>
                  </a:lnTo>
                  <a:lnTo>
                    <a:pt x="f533" y="f537"/>
                  </a:lnTo>
                  <a:lnTo>
                    <a:pt x="f538" y="f539"/>
                  </a:lnTo>
                  <a:lnTo>
                    <a:pt x="f540" y="f541"/>
                  </a:lnTo>
                  <a:lnTo>
                    <a:pt x="f542" y="f543"/>
                  </a:lnTo>
                  <a:lnTo>
                    <a:pt x="f413" y="f544"/>
                  </a:lnTo>
                  <a:lnTo>
                    <a:pt x="f545" y="f546"/>
                  </a:lnTo>
                  <a:lnTo>
                    <a:pt x="f547" y="f548"/>
                  </a:lnTo>
                  <a:lnTo>
                    <a:pt x="f549" y="f550"/>
                  </a:lnTo>
                  <a:lnTo>
                    <a:pt x="f551" y="f552"/>
                  </a:lnTo>
                  <a:lnTo>
                    <a:pt x="f553" y="f554"/>
                  </a:lnTo>
                  <a:lnTo>
                    <a:pt x="f555" y="f556"/>
                  </a:lnTo>
                  <a:lnTo>
                    <a:pt x="f557" y="f558"/>
                  </a:lnTo>
                  <a:lnTo>
                    <a:pt x="f183" y="f559"/>
                  </a:lnTo>
                  <a:lnTo>
                    <a:pt x="f183" y="f560"/>
                  </a:lnTo>
                  <a:lnTo>
                    <a:pt x="f561" y="f562"/>
                  </a:lnTo>
                  <a:lnTo>
                    <a:pt x="f563" y="f564"/>
                  </a:lnTo>
                  <a:lnTo>
                    <a:pt x="f405" y="f565"/>
                  </a:lnTo>
                  <a:lnTo>
                    <a:pt x="f87" y="f566"/>
                  </a:lnTo>
                  <a:lnTo>
                    <a:pt x="f68" y="f567"/>
                  </a:lnTo>
                  <a:lnTo>
                    <a:pt x="f568" y="f569"/>
                  </a:lnTo>
                  <a:lnTo>
                    <a:pt x="f551" y="f570"/>
                  </a:lnTo>
                  <a:lnTo>
                    <a:pt x="f571" y="f572"/>
                  </a:lnTo>
                  <a:lnTo>
                    <a:pt x="f409" y="f570"/>
                  </a:lnTo>
                  <a:lnTo>
                    <a:pt x="f573" y="f569"/>
                  </a:lnTo>
                  <a:lnTo>
                    <a:pt x="f574" y="f575"/>
                  </a:lnTo>
                  <a:lnTo>
                    <a:pt x="f576" y="f566"/>
                  </a:lnTo>
                  <a:lnTo>
                    <a:pt x="f415" y="f577"/>
                  </a:lnTo>
                  <a:lnTo>
                    <a:pt x="f540" y="f578"/>
                  </a:lnTo>
                  <a:lnTo>
                    <a:pt x="f579" y="f580"/>
                  </a:lnTo>
                  <a:lnTo>
                    <a:pt x="f581" y="f582"/>
                  </a:lnTo>
                  <a:lnTo>
                    <a:pt x="f583" y="f584"/>
                  </a:lnTo>
                  <a:lnTo>
                    <a:pt x="f585" y="f586"/>
                  </a:lnTo>
                  <a:lnTo>
                    <a:pt x="f587" y="f588"/>
                  </a:lnTo>
                  <a:lnTo>
                    <a:pt x="f589" y="f590"/>
                  </a:lnTo>
                  <a:lnTo>
                    <a:pt x="f591" y="f592"/>
                  </a:lnTo>
                  <a:lnTo>
                    <a:pt x="f593" y="f594"/>
                  </a:lnTo>
                  <a:lnTo>
                    <a:pt x="f63" y="f595"/>
                  </a:lnTo>
                  <a:lnTo>
                    <a:pt x="f596" y="f597"/>
                  </a:lnTo>
                  <a:lnTo>
                    <a:pt x="f598" y="f599"/>
                  </a:lnTo>
                  <a:lnTo>
                    <a:pt x="f600" y="f601"/>
                  </a:lnTo>
                  <a:lnTo>
                    <a:pt x="f598" y="f602"/>
                  </a:lnTo>
                  <a:lnTo>
                    <a:pt x="f603" y="f604"/>
                  </a:lnTo>
                  <a:lnTo>
                    <a:pt x="f605" y="f606"/>
                  </a:lnTo>
                  <a:lnTo>
                    <a:pt x="f607" y="f608"/>
                  </a:lnTo>
                  <a:lnTo>
                    <a:pt x="f609" y="f610"/>
                  </a:lnTo>
                  <a:lnTo>
                    <a:pt x="f611" y="f612"/>
                  </a:lnTo>
                  <a:lnTo>
                    <a:pt x="f613" y="f614"/>
                  </a:lnTo>
                  <a:lnTo>
                    <a:pt x="f615" y="f616"/>
                  </a:lnTo>
                  <a:lnTo>
                    <a:pt x="f617" y="f618"/>
                  </a:lnTo>
                  <a:lnTo>
                    <a:pt x="f619" y="f620"/>
                  </a:lnTo>
                  <a:lnTo>
                    <a:pt x="f621" y="f622"/>
                  </a:lnTo>
                  <a:lnTo>
                    <a:pt x="f623" y="f624"/>
                  </a:lnTo>
                  <a:lnTo>
                    <a:pt x="f625" y="f626"/>
                  </a:lnTo>
                  <a:lnTo>
                    <a:pt x="f627" y="f628"/>
                  </a:lnTo>
                  <a:lnTo>
                    <a:pt x="f629" y="f630"/>
                  </a:lnTo>
                  <a:lnTo>
                    <a:pt x="f631" y="f632"/>
                  </a:lnTo>
                  <a:lnTo>
                    <a:pt x="f633" y="f634"/>
                  </a:lnTo>
                  <a:lnTo>
                    <a:pt x="f635" y="f636"/>
                  </a:lnTo>
                  <a:lnTo>
                    <a:pt x="f637" y="f638"/>
                  </a:lnTo>
                  <a:lnTo>
                    <a:pt x="f639" y="f499"/>
                  </a:lnTo>
                  <a:lnTo>
                    <a:pt x="f640" y="f495"/>
                  </a:lnTo>
                  <a:lnTo>
                    <a:pt x="f641" y="f493"/>
                  </a:lnTo>
                  <a:lnTo>
                    <a:pt x="f642" y="f402"/>
                  </a:lnTo>
                  <a:lnTo>
                    <a:pt x="f643" y="f395"/>
                  </a:lnTo>
                  <a:lnTo>
                    <a:pt x="f644" y="f645"/>
                  </a:lnTo>
                  <a:lnTo>
                    <a:pt x="f646" y="f647"/>
                  </a:lnTo>
                  <a:lnTo>
                    <a:pt x="f648" y="f649"/>
                  </a:lnTo>
                  <a:lnTo>
                    <a:pt x="f650" y="f651"/>
                  </a:lnTo>
                  <a:lnTo>
                    <a:pt x="f652" y="f459"/>
                  </a:lnTo>
                  <a:lnTo>
                    <a:pt x="f652" y="f653"/>
                  </a:lnTo>
                  <a:lnTo>
                    <a:pt x="f652" y="f654"/>
                  </a:lnTo>
                  <a:lnTo>
                    <a:pt x="f96" y="f655"/>
                  </a:lnTo>
                  <a:lnTo>
                    <a:pt x="f656" y="f657"/>
                  </a:lnTo>
                  <a:lnTo>
                    <a:pt x="f658" y="f659"/>
                  </a:lnTo>
                  <a:lnTo>
                    <a:pt x="f660" y="f661"/>
                  </a:lnTo>
                  <a:lnTo>
                    <a:pt x="f662" y="f663"/>
                  </a:lnTo>
                  <a:lnTo>
                    <a:pt x="f664" y="f665"/>
                  </a:lnTo>
                  <a:lnTo>
                    <a:pt x="f666" y="f667"/>
                  </a:lnTo>
                  <a:lnTo>
                    <a:pt x="f668" y="f669"/>
                  </a:lnTo>
                  <a:lnTo>
                    <a:pt x="f670" y="f671"/>
                  </a:lnTo>
                  <a:lnTo>
                    <a:pt x="f672" y="f673"/>
                  </a:lnTo>
                  <a:lnTo>
                    <a:pt x="f674" y="f675"/>
                  </a:lnTo>
                  <a:lnTo>
                    <a:pt x="f676" y="f677"/>
                  </a:lnTo>
                  <a:lnTo>
                    <a:pt x="f678" y="f679"/>
                  </a:lnTo>
                  <a:lnTo>
                    <a:pt x="f680" y="f681"/>
                  </a:lnTo>
                  <a:lnTo>
                    <a:pt x="f682" y="f683"/>
                  </a:lnTo>
                  <a:lnTo>
                    <a:pt x="f684" y="f379"/>
                  </a:lnTo>
                  <a:lnTo>
                    <a:pt x="f685" y="f686"/>
                  </a:lnTo>
                  <a:lnTo>
                    <a:pt x="f687" y="f379"/>
                  </a:lnTo>
                  <a:lnTo>
                    <a:pt x="f688" y="f683"/>
                  </a:lnTo>
                  <a:lnTo>
                    <a:pt x="f689" y="f690"/>
                  </a:lnTo>
                  <a:lnTo>
                    <a:pt x="f691" y="f679"/>
                  </a:lnTo>
                  <a:lnTo>
                    <a:pt x="f629" y="f677"/>
                  </a:lnTo>
                  <a:lnTo>
                    <a:pt x="f692" y="f693"/>
                  </a:lnTo>
                  <a:lnTo>
                    <a:pt x="f694" y="f695"/>
                  </a:lnTo>
                  <a:lnTo>
                    <a:pt x="f696" y="f671"/>
                  </a:lnTo>
                  <a:lnTo>
                    <a:pt x="f697" y="f698"/>
                  </a:lnTo>
                  <a:lnTo>
                    <a:pt x="f699" y="f700"/>
                  </a:lnTo>
                  <a:lnTo>
                    <a:pt x="f701" y="f702"/>
                  </a:lnTo>
                  <a:lnTo>
                    <a:pt x="f703" y="f704"/>
                  </a:lnTo>
                  <a:lnTo>
                    <a:pt x="f621" y="f705"/>
                  </a:lnTo>
                  <a:lnTo>
                    <a:pt x="f706" y="f707"/>
                  </a:lnTo>
                  <a:lnTo>
                    <a:pt x="f708" y="f709"/>
                  </a:lnTo>
                  <a:lnTo>
                    <a:pt x="f710" y="f477"/>
                  </a:lnTo>
                  <a:lnTo>
                    <a:pt x="f711" y="f712"/>
                  </a:lnTo>
                  <a:lnTo>
                    <a:pt x="f713" y="f404"/>
                  </a:lnTo>
                  <a:lnTo>
                    <a:pt x="f714" y="f715"/>
                  </a:lnTo>
                  <a:lnTo>
                    <a:pt x="f716" y="f717"/>
                  </a:lnTo>
                  <a:lnTo>
                    <a:pt x="f718" y="f719"/>
                  </a:lnTo>
                  <a:lnTo>
                    <a:pt x="f720" y="f721"/>
                  </a:lnTo>
                  <a:lnTo>
                    <a:pt x="f77" y="f722"/>
                  </a:lnTo>
                  <a:lnTo>
                    <a:pt x="f723" y="f724"/>
                  </a:lnTo>
                  <a:lnTo>
                    <a:pt x="f725" y="f726"/>
                  </a:lnTo>
                  <a:lnTo>
                    <a:pt x="f727" y="f728"/>
                  </a:lnTo>
                  <a:lnTo>
                    <a:pt x="f729" y="f730"/>
                  </a:lnTo>
                  <a:lnTo>
                    <a:pt x="f731" y="f732"/>
                  </a:lnTo>
                  <a:lnTo>
                    <a:pt x="f63" y="f733"/>
                  </a:lnTo>
                  <a:lnTo>
                    <a:pt x="f734" y="f735"/>
                  </a:lnTo>
                  <a:lnTo>
                    <a:pt x="f736" y="f737"/>
                  </a:lnTo>
                  <a:lnTo>
                    <a:pt x="f738" y="f739"/>
                  </a:lnTo>
                  <a:lnTo>
                    <a:pt x="f69" y="f740"/>
                  </a:lnTo>
                  <a:lnTo>
                    <a:pt x="f75" y="f741"/>
                  </a:lnTo>
                  <a:lnTo>
                    <a:pt x="f581" y="f442"/>
                  </a:lnTo>
                  <a:lnTo>
                    <a:pt x="f742" y="f743"/>
                  </a:lnTo>
                  <a:lnTo>
                    <a:pt x="f600" y="f744"/>
                  </a:lnTo>
                  <a:lnTo>
                    <a:pt x="f745" y="f746"/>
                  </a:lnTo>
                  <a:lnTo>
                    <a:pt x="f747" y="f748"/>
                  </a:lnTo>
                  <a:lnTo>
                    <a:pt x="f749" y="f750"/>
                  </a:lnTo>
                  <a:lnTo>
                    <a:pt x="f751" y="f752"/>
                  </a:lnTo>
                  <a:lnTo>
                    <a:pt x="f753" y="f754"/>
                  </a:lnTo>
                  <a:lnTo>
                    <a:pt x="f615" y="f755"/>
                  </a:lnTo>
                  <a:lnTo>
                    <a:pt x="f756" y="f757"/>
                  </a:lnTo>
                  <a:lnTo>
                    <a:pt x="f711" y="f758"/>
                  </a:lnTo>
                  <a:lnTo>
                    <a:pt x="f759" y="f760"/>
                  </a:lnTo>
                  <a:lnTo>
                    <a:pt x="f710" y="f376"/>
                  </a:lnTo>
                  <a:lnTo>
                    <a:pt x="f761" y="f762"/>
                  </a:lnTo>
                  <a:lnTo>
                    <a:pt x="f763" y="f764"/>
                  </a:lnTo>
                  <a:lnTo>
                    <a:pt x="f765" y="f766"/>
                  </a:lnTo>
                  <a:lnTo>
                    <a:pt x="f767" y="f768"/>
                  </a:lnTo>
                  <a:lnTo>
                    <a:pt x="f9" y="f769"/>
                  </a:lnTo>
                  <a:lnTo>
                    <a:pt x="f770" y="f771"/>
                  </a:lnTo>
                  <a:lnTo>
                    <a:pt x="f772" y="f773"/>
                  </a:lnTo>
                  <a:lnTo>
                    <a:pt x="f774" y="f775"/>
                  </a:lnTo>
                  <a:lnTo>
                    <a:pt x="f776" y="f777"/>
                  </a:lnTo>
                  <a:lnTo>
                    <a:pt x="f778" y="f779"/>
                  </a:lnTo>
                  <a:lnTo>
                    <a:pt x="f692" y="f780"/>
                  </a:lnTo>
                  <a:lnTo>
                    <a:pt x="f781" y="f782"/>
                  </a:lnTo>
                  <a:lnTo>
                    <a:pt x="f783" y="f784"/>
                  </a:lnTo>
                  <a:lnTo>
                    <a:pt x="f783" y="f785"/>
                  </a:lnTo>
                  <a:lnTo>
                    <a:pt x="f781" y="f786"/>
                  </a:lnTo>
                  <a:lnTo>
                    <a:pt x="f692" y="f787"/>
                  </a:lnTo>
                  <a:lnTo>
                    <a:pt x="f778" y="f788"/>
                  </a:lnTo>
                  <a:lnTo>
                    <a:pt x="f694" y="f789"/>
                  </a:lnTo>
                  <a:lnTo>
                    <a:pt x="f790" y="f791"/>
                  </a:lnTo>
                  <a:lnTo>
                    <a:pt x="f772" y="f328"/>
                  </a:lnTo>
                  <a:lnTo>
                    <a:pt x="f792" y="f310"/>
                  </a:lnTo>
                  <a:lnTo>
                    <a:pt x="f793" y="f326"/>
                  </a:lnTo>
                  <a:lnTo>
                    <a:pt x="f770" y="f312"/>
                  </a:lnTo>
                  <a:lnTo>
                    <a:pt x="f794" y="f324"/>
                  </a:lnTo>
                  <a:lnTo>
                    <a:pt x="f625" y="f795"/>
                  </a:lnTo>
                  <a:lnTo>
                    <a:pt x="f796" y="f797"/>
                  </a:lnTo>
                  <a:lnTo>
                    <a:pt x="f798" y="f797"/>
                  </a:lnTo>
                  <a:lnTo>
                    <a:pt x="f623" y="f795"/>
                  </a:lnTo>
                  <a:lnTo>
                    <a:pt x="f216" y="f314"/>
                  </a:lnTo>
                  <a:lnTo>
                    <a:pt x="f799" y="f800"/>
                  </a:lnTo>
                  <a:lnTo>
                    <a:pt x="f763" y="f326"/>
                  </a:lnTo>
                  <a:lnTo>
                    <a:pt x="f801" y="f310"/>
                  </a:lnTo>
                  <a:lnTo>
                    <a:pt x="f802" y="f328"/>
                  </a:lnTo>
                  <a:lnTo>
                    <a:pt x="f803" y="f306"/>
                  </a:lnTo>
                  <a:lnTo>
                    <a:pt x="f756" y="f804"/>
                  </a:lnTo>
                  <a:lnTo>
                    <a:pt x="f805" y="f806"/>
                  </a:lnTo>
                  <a:lnTo>
                    <a:pt x="f807" y="f808"/>
                  </a:lnTo>
                  <a:lnTo>
                    <a:pt x="f809" y="f239"/>
                  </a:lnTo>
                  <a:lnTo>
                    <a:pt x="f810" y="f811"/>
                  </a:lnTo>
                  <a:lnTo>
                    <a:pt x="f812" y="f813"/>
                  </a:lnTo>
                  <a:lnTo>
                    <a:pt x="f814" y="f815"/>
                  </a:lnTo>
                  <a:lnTo>
                    <a:pt x="f816" y="f817"/>
                  </a:lnTo>
                  <a:lnTo>
                    <a:pt x="f818" y="f346"/>
                  </a:lnTo>
                  <a:lnTo>
                    <a:pt x="f80" y="f819"/>
                  </a:lnTo>
                  <a:lnTo>
                    <a:pt x="f820" y="f821"/>
                  </a:lnTo>
                  <a:lnTo>
                    <a:pt x="f822" y="f823"/>
                  </a:lnTo>
                  <a:lnTo>
                    <a:pt x="f824" y="f825"/>
                  </a:lnTo>
                  <a:lnTo>
                    <a:pt x="f605" y="f826"/>
                  </a:lnTo>
                  <a:lnTo>
                    <a:pt x="f827" y="f769"/>
                  </a:lnTo>
                  <a:lnTo>
                    <a:pt x="f828" y="f829"/>
                  </a:lnTo>
                  <a:lnTo>
                    <a:pt x="f603" y="f830"/>
                  </a:lnTo>
                  <a:lnTo>
                    <a:pt x="f831" y="f832"/>
                  </a:lnTo>
                  <a:lnTo>
                    <a:pt x="f833" y="f834"/>
                  </a:lnTo>
                  <a:lnTo>
                    <a:pt x="f63" y="f835"/>
                  </a:lnTo>
                  <a:lnTo>
                    <a:pt x="f65" y="f679"/>
                  </a:lnTo>
                  <a:lnTo>
                    <a:pt x="f585" y="f836"/>
                  </a:lnTo>
                  <a:lnTo>
                    <a:pt x="f837" y="f838"/>
                  </a:lnTo>
                  <a:lnTo>
                    <a:pt x="f533" y="f839"/>
                  </a:lnTo>
                  <a:lnTo>
                    <a:pt x="f574" y="f840"/>
                  </a:lnTo>
                  <a:lnTo>
                    <a:pt x="f841" y="f842"/>
                  </a:lnTo>
                  <a:lnTo>
                    <a:pt x="f843" y="f844"/>
                  </a:lnTo>
                  <a:lnTo>
                    <a:pt x="f845" y="f846"/>
                  </a:lnTo>
                  <a:lnTo>
                    <a:pt x="f421" y="f847"/>
                  </a:lnTo>
                  <a:lnTo>
                    <a:pt x="f87" y="f848"/>
                  </a:lnTo>
                  <a:lnTo>
                    <a:pt x="f130" y="f849"/>
                  </a:lnTo>
                  <a:lnTo>
                    <a:pt x="f405" y="f850"/>
                  </a:lnTo>
                  <a:lnTo>
                    <a:pt x="f405" y="f851"/>
                  </a:lnTo>
                  <a:lnTo>
                    <a:pt x="f576" y="f808"/>
                  </a:lnTo>
                  <a:lnTo>
                    <a:pt x="f852" y="f334"/>
                  </a:lnTo>
                  <a:lnTo>
                    <a:pt x="f853" y="f788"/>
                  </a:lnTo>
                  <a:lnTo>
                    <a:pt x="f854" y="f855"/>
                  </a:lnTo>
                  <a:lnTo>
                    <a:pt x="f856" y="f857"/>
                  </a:lnTo>
                  <a:lnTo>
                    <a:pt x="f858" y="f318"/>
                  </a:lnTo>
                  <a:lnTo>
                    <a:pt x="f814" y="f859"/>
                  </a:lnTo>
                  <a:lnTo>
                    <a:pt x="f860" y="f861"/>
                  </a:lnTo>
                  <a:lnTo>
                    <a:pt x="f862" y="f863"/>
                  </a:lnTo>
                  <a:lnTo>
                    <a:pt x="f864" y="f865"/>
                  </a:lnTo>
                  <a:lnTo>
                    <a:pt x="f114" y="f866"/>
                  </a:lnTo>
                  <a:lnTo>
                    <a:pt x="f867" y="f868"/>
                  </a:lnTo>
                  <a:lnTo>
                    <a:pt x="f869" y="f870"/>
                  </a:lnTo>
                  <a:lnTo>
                    <a:pt x="f772" y="f871"/>
                  </a:lnTo>
                  <a:lnTo>
                    <a:pt x="f872" y="f873"/>
                  </a:lnTo>
                  <a:lnTo>
                    <a:pt x="f687" y="f874"/>
                  </a:lnTo>
                  <a:lnTo>
                    <a:pt x="f875" y="f876"/>
                  </a:lnTo>
                  <a:lnTo>
                    <a:pt x="f877" y="f878"/>
                  </a:lnTo>
                  <a:lnTo>
                    <a:pt x="f879" y="f880"/>
                  </a:lnTo>
                  <a:lnTo>
                    <a:pt x="f881" y="f882"/>
                  </a:lnTo>
                  <a:lnTo>
                    <a:pt x="f94" y="f883"/>
                  </a:lnTo>
                  <a:lnTo>
                    <a:pt x="f884" y="f885"/>
                  </a:lnTo>
                  <a:lnTo>
                    <a:pt x="f643" y="f886"/>
                  </a:lnTo>
                  <a:lnTo>
                    <a:pt x="f887" y="f888"/>
                  </a:lnTo>
                  <a:lnTo>
                    <a:pt x="f96" y="f889"/>
                  </a:lnTo>
                  <a:lnTo>
                    <a:pt x="f890" y="f891"/>
                  </a:lnTo>
                  <a:lnTo>
                    <a:pt x="f892" y="f893"/>
                  </a:lnTo>
                  <a:lnTo>
                    <a:pt x="f894" y="f895"/>
                  </a:lnTo>
                  <a:lnTo>
                    <a:pt x="f896" y="f897"/>
                  </a:lnTo>
                  <a:lnTo>
                    <a:pt x="f3" y="f898"/>
                  </a:lnTo>
                  <a:lnTo>
                    <a:pt x="f896" y="f899"/>
                  </a:lnTo>
                  <a:lnTo>
                    <a:pt x="f894" y="f900"/>
                  </a:lnTo>
                  <a:lnTo>
                    <a:pt x="f892" y="f901"/>
                  </a:lnTo>
                  <a:lnTo>
                    <a:pt x="f652" y="f902"/>
                  </a:lnTo>
                  <a:lnTo>
                    <a:pt x="f656" y="f903"/>
                  </a:lnTo>
                  <a:lnTo>
                    <a:pt x="f904" y="f905"/>
                  </a:lnTo>
                  <a:lnTo>
                    <a:pt x="f662" y="f906"/>
                  </a:lnTo>
                  <a:lnTo>
                    <a:pt x="f907" y="f908"/>
                  </a:lnTo>
                  <a:lnTo>
                    <a:pt x="f909" y="f910"/>
                  </a:lnTo>
                  <a:lnTo>
                    <a:pt x="f911" y="f912"/>
                  </a:lnTo>
                  <a:lnTo>
                    <a:pt x="f913" y="f914"/>
                  </a:lnTo>
                  <a:lnTo>
                    <a:pt x="f915" y="f47"/>
                  </a:lnTo>
                  <a:lnTo>
                    <a:pt x="f637" y="f916"/>
                  </a:lnTo>
                  <a:lnTo>
                    <a:pt x="f917" y="f918"/>
                  </a:lnTo>
                  <a:lnTo>
                    <a:pt x="f919" y="f920"/>
                  </a:lnTo>
                  <a:lnTo>
                    <a:pt x="f921" y="f922"/>
                  </a:lnTo>
                  <a:lnTo>
                    <a:pt x="f923" y="f924"/>
                  </a:lnTo>
                  <a:lnTo>
                    <a:pt x="f925" y="f924"/>
                  </a:lnTo>
                  <a:lnTo>
                    <a:pt x="f926" y="f920"/>
                  </a:lnTo>
                  <a:lnTo>
                    <a:pt x="f691" y="f927"/>
                  </a:lnTo>
                  <a:lnTo>
                    <a:pt x="f783" y="f928"/>
                  </a:lnTo>
                  <a:lnTo>
                    <a:pt x="f694" y="f929"/>
                  </a:lnTo>
                  <a:lnTo>
                    <a:pt x="f5" y="f47"/>
                  </a:lnTo>
                  <a:lnTo>
                    <a:pt x="f930" y="f931"/>
                  </a:lnTo>
                  <a:lnTo>
                    <a:pt x="f699" y="f932"/>
                  </a:lnTo>
                  <a:lnTo>
                    <a:pt x="f933" y="f934"/>
                  </a:lnTo>
                  <a:lnTo>
                    <a:pt x="f935" y="f936"/>
                  </a:lnTo>
                  <a:lnTo>
                    <a:pt x="f937" y="f938"/>
                  </a:lnTo>
                  <a:lnTo>
                    <a:pt x="f939" y="f816"/>
                  </a:lnTo>
                  <a:lnTo>
                    <a:pt x="f25" y="f940"/>
                  </a:lnTo>
                  <a:lnTo>
                    <a:pt x="f941" y="f942"/>
                  </a:lnTo>
                  <a:lnTo>
                    <a:pt x="f943" y="f944"/>
                  </a:lnTo>
                  <a:lnTo>
                    <a:pt x="f945" y="f946"/>
                  </a:lnTo>
                  <a:lnTo>
                    <a:pt x="f895" y="f947"/>
                  </a:lnTo>
                  <a:lnTo>
                    <a:pt x="f948" y="f943"/>
                  </a:lnTo>
                  <a:lnTo>
                    <a:pt x="f949" y="f950"/>
                  </a:lnTo>
                  <a:lnTo>
                    <a:pt x="f951" y="f211"/>
                  </a:lnTo>
                  <a:lnTo>
                    <a:pt x="f609" y="f952"/>
                  </a:lnTo>
                  <a:lnTo>
                    <a:pt x="f953" y="f954"/>
                  </a:lnTo>
                  <a:lnTo>
                    <a:pt x="f955" y="f956"/>
                  </a:lnTo>
                  <a:lnTo>
                    <a:pt x="f605" y="f957"/>
                  </a:lnTo>
                  <a:lnTo>
                    <a:pt x="f958" y="f959"/>
                  </a:lnTo>
                  <a:lnTo>
                    <a:pt x="f74" y="f674"/>
                  </a:lnTo>
                  <a:lnTo>
                    <a:pt x="f831" y="f960"/>
                  </a:lnTo>
                  <a:lnTo>
                    <a:pt x="f853" y="f961"/>
                  </a:lnTo>
                  <a:lnTo>
                    <a:pt x="f962" y="f963"/>
                  </a:lnTo>
                  <a:lnTo>
                    <a:pt x="f593" y="f964"/>
                  </a:lnTo>
                  <a:lnTo>
                    <a:pt x="f965" y="f966"/>
                  </a:lnTo>
                  <a:lnTo>
                    <a:pt x="f967" y="f968"/>
                  </a:lnTo>
                  <a:lnTo>
                    <a:pt x="f73" y="f969"/>
                  </a:lnTo>
                  <a:lnTo>
                    <a:pt x="f970" y="f971"/>
                  </a:lnTo>
                  <a:lnTo>
                    <a:pt x="f573" y="f972"/>
                  </a:lnTo>
                  <a:lnTo>
                    <a:pt x="f551" y="f320"/>
                  </a:lnTo>
                  <a:lnTo>
                    <a:pt x="f555" y="f973"/>
                  </a:lnTo>
                  <a:lnTo>
                    <a:pt x="f555" y="f973"/>
                  </a:lnTo>
                  <a:lnTo>
                    <a:pt x="f974" y="f975"/>
                  </a:lnTo>
                  <a:lnTo>
                    <a:pt x="f976" y="f977"/>
                  </a:lnTo>
                  <a:lnTo>
                    <a:pt x="f978" y="f979"/>
                  </a:lnTo>
                  <a:lnTo>
                    <a:pt x="f85" y="f980"/>
                  </a:lnTo>
                  <a:lnTo>
                    <a:pt x="f981" y="f982"/>
                  </a:lnTo>
                  <a:lnTo>
                    <a:pt x="f413" y="f983"/>
                  </a:lnTo>
                  <a:lnTo>
                    <a:pt x="f533" y="f883"/>
                  </a:lnTo>
                  <a:lnTo>
                    <a:pt x="f984" y="f759"/>
                  </a:lnTo>
                  <a:lnTo>
                    <a:pt x="f985" y="f986"/>
                  </a:lnTo>
                  <a:lnTo>
                    <a:pt x="f987" y="f988"/>
                  </a:lnTo>
                  <a:lnTo>
                    <a:pt x="f989" y="f990"/>
                  </a:lnTo>
                  <a:lnTo>
                    <a:pt x="f991" y="f856"/>
                  </a:lnTo>
                  <a:lnTo>
                    <a:pt x="f992" y="f74"/>
                  </a:lnTo>
                  <a:lnTo>
                    <a:pt x="f993" y="f994"/>
                  </a:lnTo>
                  <a:lnTo>
                    <a:pt x="f824" y="f75"/>
                  </a:lnTo>
                  <a:lnTo>
                    <a:pt x="f78" y="f995"/>
                  </a:lnTo>
                  <a:lnTo>
                    <a:pt x="f996" y="f997"/>
                  </a:lnTo>
                  <a:lnTo>
                    <a:pt x="f998" y="f999"/>
                  </a:lnTo>
                  <a:lnTo>
                    <a:pt x="f1000" y="f247"/>
                  </a:lnTo>
                  <a:lnTo>
                    <a:pt x="f1001" y="f1002"/>
                  </a:lnTo>
                  <a:lnTo>
                    <a:pt x="f751" y="f1003"/>
                  </a:lnTo>
                  <a:lnTo>
                    <a:pt x="f946" y="f1004"/>
                  </a:lnTo>
                  <a:lnTo>
                    <a:pt x="f29" y="f117"/>
                  </a:lnTo>
                  <a:lnTo>
                    <a:pt x="f1005" y="f274"/>
                  </a:lnTo>
                  <a:lnTo>
                    <a:pt x="f1006" y="f1007"/>
                  </a:lnTo>
                  <a:lnTo>
                    <a:pt x="f765" y="f1008"/>
                  </a:lnTo>
                  <a:lnTo>
                    <a:pt x="f1009" y="f1010"/>
                  </a:lnTo>
                  <a:lnTo>
                    <a:pt x="f793" y="f1011"/>
                  </a:lnTo>
                  <a:lnTo>
                    <a:pt x="f1012" y="f1013"/>
                  </a:lnTo>
                  <a:lnTo>
                    <a:pt x="f1014" y="f1015"/>
                  </a:lnTo>
                  <a:lnTo>
                    <a:pt x="f1016" y="f1017"/>
                  </a:lnTo>
                  <a:lnTo>
                    <a:pt x="f925" y="f1018"/>
                  </a:lnTo>
                  <a:lnTo>
                    <a:pt x="f1019" y="f1020"/>
                  </a:lnTo>
                  <a:lnTo>
                    <a:pt x="f1021" y="f1022"/>
                  </a:lnTo>
                  <a:lnTo>
                    <a:pt x="f1023" y="f1024"/>
                  </a:lnTo>
                  <a:lnTo>
                    <a:pt x="f1025" y="f1026"/>
                  </a:lnTo>
                  <a:lnTo>
                    <a:pt x="f1027" y="f1028"/>
                  </a:lnTo>
                  <a:lnTo>
                    <a:pt x="f672" y="f1029"/>
                  </a:lnTo>
                  <a:lnTo>
                    <a:pt x="f1030" y="f1031"/>
                  </a:lnTo>
                  <a:lnTo>
                    <a:pt x="f1032" y="f1033"/>
                  </a:lnTo>
                  <a:lnTo>
                    <a:pt x="f1034" y="f317"/>
                  </a:lnTo>
                  <a:lnTo>
                    <a:pt x="f911" y="f319"/>
                  </a:lnTo>
                  <a:lnTo>
                    <a:pt x="f1035" y="f1036"/>
                  </a:lnTo>
                  <a:lnTo>
                    <a:pt x="f911" y="f483"/>
                  </a:lnTo>
                  <a:lnTo>
                    <a:pt x="f1034" y="f1037"/>
                  </a:lnTo>
                  <a:lnTo>
                    <a:pt x="f670" y="f1038"/>
                  </a:lnTo>
                  <a:lnTo>
                    <a:pt x="f228" y="f28"/>
                  </a:lnTo>
                  <a:lnTo>
                    <a:pt x="f1039" y="f1040"/>
                  </a:lnTo>
                  <a:lnTo>
                    <a:pt x="f1041" y="f1042"/>
                  </a:lnTo>
                  <a:lnTo>
                    <a:pt x="f1043" y="f1044"/>
                  </a:lnTo>
                  <a:lnTo>
                    <a:pt x="f1045" y="f1046"/>
                  </a:lnTo>
                  <a:lnTo>
                    <a:pt x="f917" y="f1047"/>
                  </a:lnTo>
                  <a:lnTo>
                    <a:pt x="f919" y="f1048"/>
                  </a:lnTo>
                  <a:lnTo>
                    <a:pt x="f684" y="f1049"/>
                  </a:lnTo>
                  <a:lnTo>
                    <a:pt x="f1050" y="f1051"/>
                  </a:lnTo>
                  <a:lnTo>
                    <a:pt x="f688" y="f1052"/>
                  </a:lnTo>
                  <a:lnTo>
                    <a:pt x="f1053" y="f342"/>
                  </a:lnTo>
                  <a:lnTo>
                    <a:pt x="f1054"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6" name="Google Shape;222;p15">
              <a:extLst>
                <a:ext uri="{FF2B5EF4-FFF2-40B4-BE49-F238E27FC236}">
                  <a16:creationId xmlns:a16="http://schemas.microsoft.com/office/drawing/2014/main" id="{9CF9F765-5C21-7CEB-72EB-EA24C03C9C87}"/>
                </a:ext>
              </a:extLst>
            </p:cNvPr>
            <p:cNvSpPr/>
            <p:nvPr/>
          </p:nvSpPr>
          <p:spPr>
            <a:xfrm>
              <a:off x="6255977" y="2956849"/>
              <a:ext cx="157103" cy="229953"/>
            </a:xfrm>
            <a:custGeom>
              <a:avLst/>
              <a:gdLst>
                <a:gd name="f0" fmla="val 360"/>
                <a:gd name="f1" fmla="val 180"/>
                <a:gd name="f2" fmla="val w"/>
                <a:gd name="f3" fmla="val h"/>
                <a:gd name="f4" fmla="val 0"/>
                <a:gd name="f5" fmla="val 8340"/>
                <a:gd name="f6" fmla="val 12207"/>
                <a:gd name="f7" fmla="val 7733"/>
                <a:gd name="f8" fmla="val 1"/>
                <a:gd name="f9" fmla="val 7598"/>
                <a:gd name="f10" fmla="val 23"/>
                <a:gd name="f11" fmla="val 7486"/>
                <a:gd name="f12" fmla="val 46"/>
                <a:gd name="f13" fmla="val 7373"/>
                <a:gd name="f14" fmla="val 91"/>
                <a:gd name="f15" fmla="val 7283"/>
                <a:gd name="f16" fmla="val 158"/>
                <a:gd name="f17" fmla="val 7194"/>
                <a:gd name="f18" fmla="val 248"/>
                <a:gd name="f19" fmla="val 7104"/>
                <a:gd name="f20" fmla="val 383"/>
                <a:gd name="f21" fmla="val 6766"/>
                <a:gd name="f22" fmla="val 1102"/>
                <a:gd name="f23" fmla="val 6384"/>
                <a:gd name="f24" fmla="val 1799"/>
                <a:gd name="f25" fmla="val 6002"/>
                <a:gd name="f26" fmla="val 2518"/>
                <a:gd name="f27" fmla="val 5598"/>
                <a:gd name="f28" fmla="val 3215"/>
                <a:gd name="f29" fmla="val 4743"/>
                <a:gd name="f30" fmla="val 4586"/>
                <a:gd name="f31" fmla="val 3867"/>
                <a:gd name="f32" fmla="val 5958"/>
                <a:gd name="f33" fmla="val 2945"/>
                <a:gd name="f34" fmla="val 7306"/>
                <a:gd name="f35" fmla="val 2001"/>
                <a:gd name="f36" fmla="val 8633"/>
                <a:gd name="f37" fmla="val 113"/>
                <a:gd name="f38" fmla="val 11240"/>
                <a:gd name="f39" fmla="val 45"/>
                <a:gd name="f40" fmla="val 11353"/>
                <a:gd name="f41" fmla="val 11465"/>
                <a:gd name="f42" fmla="val 11600"/>
                <a:gd name="f43" fmla="val 11712"/>
                <a:gd name="f44" fmla="val 11802"/>
                <a:gd name="f45" fmla="val 11915"/>
                <a:gd name="f46" fmla="val 12005"/>
                <a:gd name="f47" fmla="val 270"/>
                <a:gd name="f48" fmla="val 12072"/>
                <a:gd name="f49" fmla="val 12139"/>
                <a:gd name="f50" fmla="val 472"/>
                <a:gd name="f51" fmla="val 12162"/>
                <a:gd name="f52" fmla="val 585"/>
                <a:gd name="f53" fmla="val 12184"/>
                <a:gd name="f54" fmla="val 697"/>
                <a:gd name="f55" fmla="val 810"/>
                <a:gd name="f56" fmla="val 922"/>
                <a:gd name="f57" fmla="val 12117"/>
                <a:gd name="f58" fmla="val 1034"/>
                <a:gd name="f59" fmla="val 12050"/>
                <a:gd name="f60" fmla="val 1124"/>
                <a:gd name="f61" fmla="val 11937"/>
                <a:gd name="f62" fmla="val 3057"/>
                <a:gd name="f63" fmla="val 9285"/>
                <a:gd name="f64" fmla="val 4024"/>
                <a:gd name="f65" fmla="val 7913"/>
                <a:gd name="f66" fmla="val 4946"/>
                <a:gd name="f67" fmla="val 6542"/>
                <a:gd name="f68" fmla="val 5867"/>
                <a:gd name="f69" fmla="val 5148"/>
                <a:gd name="f70" fmla="val 6294"/>
                <a:gd name="f71" fmla="val 4429"/>
                <a:gd name="f72" fmla="val 6721"/>
                <a:gd name="f73" fmla="val 3710"/>
                <a:gd name="f74" fmla="val 7126"/>
                <a:gd name="f75" fmla="val 3013"/>
                <a:gd name="f76" fmla="val 7531"/>
                <a:gd name="f77" fmla="val 2271"/>
                <a:gd name="f78" fmla="val 1552"/>
                <a:gd name="f79" fmla="val 8273"/>
                <a:gd name="f80" fmla="val 8318"/>
                <a:gd name="f81" fmla="val 675"/>
                <a:gd name="f82" fmla="val 563"/>
                <a:gd name="f83" fmla="val 450"/>
                <a:gd name="f84" fmla="val 8295"/>
                <a:gd name="f85" fmla="val 338"/>
                <a:gd name="f86" fmla="val 8228"/>
                <a:gd name="f87" fmla="val 8138"/>
                <a:gd name="f88" fmla="val 181"/>
                <a:gd name="f89" fmla="val 8048"/>
                <a:gd name="f90" fmla="val 7958"/>
                <a:gd name="f91" fmla="val 68"/>
                <a:gd name="f92" fmla="val 7845"/>
                <a:gd name="f93" fmla="*/ f2 1 8340"/>
                <a:gd name="f94" fmla="*/ f3 1 12207"/>
                <a:gd name="f95" fmla="val f4"/>
                <a:gd name="f96" fmla="val f5"/>
                <a:gd name="f97" fmla="val f6"/>
                <a:gd name="f98" fmla="+- f97 0 f95"/>
                <a:gd name="f99" fmla="+- f96 0 f95"/>
                <a:gd name="f100" fmla="*/ f99 1 8340"/>
                <a:gd name="f101" fmla="*/ f98 1 12207"/>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8340" h="12207">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 y="f41"/>
                  </a:lnTo>
                  <a:lnTo>
                    <a:pt x="f4" y="f42"/>
                  </a:lnTo>
                  <a:lnTo>
                    <a:pt x="f4" y="f43"/>
                  </a:lnTo>
                  <a:lnTo>
                    <a:pt x="f39" y="f44"/>
                  </a:lnTo>
                  <a:lnTo>
                    <a:pt x="f37" y="f45"/>
                  </a:lnTo>
                  <a:lnTo>
                    <a:pt x="f1" y="f46"/>
                  </a:lnTo>
                  <a:lnTo>
                    <a:pt x="f47" y="f48"/>
                  </a:lnTo>
                  <a:lnTo>
                    <a:pt x="f0" y="f49"/>
                  </a:lnTo>
                  <a:lnTo>
                    <a:pt x="f50" y="f51"/>
                  </a:lnTo>
                  <a:lnTo>
                    <a:pt x="f52" y="f53"/>
                  </a:lnTo>
                  <a:lnTo>
                    <a:pt x="f54" y="f6"/>
                  </a:lnTo>
                  <a:lnTo>
                    <a:pt x="f55" y="f53"/>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65" y="f78"/>
                  </a:lnTo>
                  <a:lnTo>
                    <a:pt x="f79" y="f55"/>
                  </a:lnTo>
                  <a:lnTo>
                    <a:pt x="f80" y="f81"/>
                  </a:lnTo>
                  <a:lnTo>
                    <a:pt x="f5" y="f82"/>
                  </a:lnTo>
                  <a:lnTo>
                    <a:pt x="f80" y="f83"/>
                  </a:lnTo>
                  <a:lnTo>
                    <a:pt x="f84" y="f85"/>
                  </a:lnTo>
                  <a:lnTo>
                    <a:pt x="f86" y="f18"/>
                  </a:lnTo>
                  <a:lnTo>
                    <a:pt x="f87" y="f88"/>
                  </a:lnTo>
                  <a:lnTo>
                    <a:pt x="f89" y="f37"/>
                  </a:lnTo>
                  <a:lnTo>
                    <a:pt x="f90" y="f91"/>
                  </a:lnTo>
                  <a:lnTo>
                    <a:pt x="f92" y="f10"/>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7" name="Google Shape;223;p15">
              <a:extLst>
                <a:ext uri="{FF2B5EF4-FFF2-40B4-BE49-F238E27FC236}">
                  <a16:creationId xmlns:a16="http://schemas.microsoft.com/office/drawing/2014/main" id="{ACB502EF-1A90-8EE6-5A08-699A3E656743}"/>
                </a:ext>
              </a:extLst>
            </p:cNvPr>
            <p:cNvSpPr/>
            <p:nvPr/>
          </p:nvSpPr>
          <p:spPr>
            <a:xfrm>
              <a:off x="5985388" y="3011914"/>
              <a:ext cx="166429" cy="179560"/>
            </a:xfrm>
            <a:custGeom>
              <a:avLst/>
              <a:gdLst>
                <a:gd name="f0" fmla="val 360"/>
                <a:gd name="f1" fmla="val 180"/>
                <a:gd name="f2" fmla="val w"/>
                <a:gd name="f3" fmla="val h"/>
                <a:gd name="f4" fmla="val 0"/>
                <a:gd name="f5" fmla="val 8835"/>
                <a:gd name="f6" fmla="val 9532"/>
                <a:gd name="f7" fmla="val 585"/>
                <a:gd name="f8" fmla="val 472"/>
                <a:gd name="f9" fmla="val 23"/>
                <a:gd name="f10" fmla="val 45"/>
                <a:gd name="f11" fmla="val 270"/>
                <a:gd name="f12" fmla="val 112"/>
                <a:gd name="f13" fmla="val 113"/>
                <a:gd name="f14" fmla="val 607"/>
                <a:gd name="f15" fmla="val 719"/>
                <a:gd name="f16" fmla="val 68"/>
                <a:gd name="f17" fmla="val 854"/>
                <a:gd name="f18" fmla="val 225"/>
                <a:gd name="f19" fmla="val 1146"/>
                <a:gd name="f20" fmla="val 382"/>
                <a:gd name="f21" fmla="val 1439"/>
                <a:gd name="f22" fmla="val 1708"/>
                <a:gd name="f23" fmla="val 764"/>
                <a:gd name="f24" fmla="val 1978"/>
                <a:gd name="f25" fmla="val 1214"/>
                <a:gd name="f26" fmla="val 2495"/>
                <a:gd name="f27" fmla="val 1664"/>
                <a:gd name="f28" fmla="val 3012"/>
                <a:gd name="f29" fmla="val 2136"/>
                <a:gd name="f30" fmla="val 3484"/>
                <a:gd name="f31" fmla="val 2630"/>
                <a:gd name="f32" fmla="val 3956"/>
                <a:gd name="f33" fmla="val 3102"/>
                <a:gd name="f34" fmla="val 4428"/>
                <a:gd name="f35" fmla="val 3574"/>
                <a:gd name="f36" fmla="val 4923"/>
                <a:gd name="f37" fmla="val 4608"/>
                <a:gd name="f38" fmla="val 6069"/>
                <a:gd name="f39" fmla="val 5687"/>
                <a:gd name="f40" fmla="val 7193"/>
                <a:gd name="f41" fmla="val 6766"/>
                <a:gd name="f42" fmla="val 8295"/>
                <a:gd name="f43" fmla="val 7328"/>
                <a:gd name="f44" fmla="val 8834"/>
                <a:gd name="f45" fmla="val 7913"/>
                <a:gd name="f46" fmla="val 9374"/>
                <a:gd name="f47" fmla="val 8025"/>
                <a:gd name="f48" fmla="val 9464"/>
                <a:gd name="f49" fmla="val 8138"/>
                <a:gd name="f50" fmla="val 9509"/>
                <a:gd name="f51" fmla="val 8250"/>
                <a:gd name="f52" fmla="val 9531"/>
                <a:gd name="f53" fmla="val 8362"/>
                <a:gd name="f54" fmla="val 8452"/>
                <a:gd name="f55" fmla="val 9486"/>
                <a:gd name="f56" fmla="val 8542"/>
                <a:gd name="f57" fmla="val 9419"/>
                <a:gd name="f58" fmla="val 8632"/>
                <a:gd name="f59" fmla="val 9351"/>
                <a:gd name="f60" fmla="val 8700"/>
                <a:gd name="f61" fmla="val 9261"/>
                <a:gd name="f62" fmla="val 8767"/>
                <a:gd name="f63" fmla="val 9172"/>
                <a:gd name="f64" fmla="val 8812"/>
                <a:gd name="f65" fmla="val 9059"/>
                <a:gd name="f66" fmla="val 8947"/>
                <a:gd name="f67" fmla="val 8699"/>
                <a:gd name="f68" fmla="val 8789"/>
                <a:gd name="f69" fmla="val 8587"/>
                <a:gd name="f70" fmla="val 8722"/>
                <a:gd name="f71" fmla="val 8475"/>
                <a:gd name="f72" fmla="val 8070"/>
                <a:gd name="f73" fmla="val 7868"/>
                <a:gd name="f74" fmla="val 7553"/>
                <a:gd name="f75" fmla="val 7351"/>
                <a:gd name="f76" fmla="val 6519"/>
                <a:gd name="f77" fmla="val 6294"/>
                <a:gd name="f78" fmla="val 5508"/>
                <a:gd name="f79" fmla="val 5215"/>
                <a:gd name="f80" fmla="val 4518"/>
                <a:gd name="f81" fmla="val 4136"/>
                <a:gd name="f82" fmla="val 4091"/>
                <a:gd name="f83" fmla="val 3687"/>
                <a:gd name="f84" fmla="val 3642"/>
                <a:gd name="f85" fmla="val 3237"/>
                <a:gd name="f86" fmla="val 2720"/>
                <a:gd name="f87" fmla="val 2338"/>
                <a:gd name="f88" fmla="val 2271"/>
                <a:gd name="f89" fmla="val 1866"/>
                <a:gd name="f90" fmla="val 1371"/>
                <a:gd name="f91" fmla="val 1124"/>
                <a:gd name="f92" fmla="val 1484"/>
                <a:gd name="f93" fmla="val 877"/>
                <a:gd name="f94" fmla="val 1326"/>
                <a:gd name="f95" fmla="val 1192"/>
                <a:gd name="f96" fmla="val 337"/>
                <a:gd name="f97" fmla="val 202"/>
                <a:gd name="f98" fmla="val 1034"/>
                <a:gd name="f99" fmla="val 922"/>
                <a:gd name="f100" fmla="val 809"/>
                <a:gd name="f101" fmla="*/ f2 1 8835"/>
                <a:gd name="f102" fmla="*/ f3 1 9532"/>
                <a:gd name="f103" fmla="val f4"/>
                <a:gd name="f104" fmla="val f5"/>
                <a:gd name="f105" fmla="val f6"/>
                <a:gd name="f106" fmla="+- f105 0 f103"/>
                <a:gd name="f107" fmla="+- f104 0 f103"/>
                <a:gd name="f108" fmla="*/ f107 1 8835"/>
                <a:gd name="f109" fmla="*/ f106 1 9532"/>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8835" h="9532">
                  <a:moveTo>
                    <a:pt x="f7" y="f4"/>
                  </a:moveTo>
                  <a:lnTo>
                    <a:pt x="f8" y="f9"/>
                  </a:lnTo>
                  <a:lnTo>
                    <a:pt x="f0" y="f10"/>
                  </a:lnTo>
                  <a:lnTo>
                    <a:pt x="f11" y="f12"/>
                  </a:lnTo>
                  <a:lnTo>
                    <a:pt x="f1" y="f1"/>
                  </a:lnTo>
                  <a:lnTo>
                    <a:pt x="f13" y="f11"/>
                  </a:lnTo>
                  <a:lnTo>
                    <a:pt x="f10" y="f0"/>
                  </a:lnTo>
                  <a:lnTo>
                    <a:pt x="f9" y="f8"/>
                  </a:lnTo>
                  <a:lnTo>
                    <a:pt x="f4" y="f14"/>
                  </a:lnTo>
                  <a:lnTo>
                    <a:pt x="f9" y="f15"/>
                  </a:lnTo>
                  <a:lnTo>
                    <a:pt x="f16" y="f17"/>
                  </a:lnTo>
                  <a:lnTo>
                    <a:pt x="f18" y="f19"/>
                  </a:lnTo>
                  <a:lnTo>
                    <a:pt x="f20"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0"/>
                  </a:lnTo>
                  <a:lnTo>
                    <a:pt x="f54" y="f55"/>
                  </a:lnTo>
                  <a:lnTo>
                    <a:pt x="f56" y="f57"/>
                  </a:lnTo>
                  <a:lnTo>
                    <a:pt x="f58" y="f59"/>
                  </a:lnTo>
                  <a:lnTo>
                    <a:pt x="f60" y="f61"/>
                  </a:lnTo>
                  <a:lnTo>
                    <a:pt x="f62" y="f63"/>
                  </a:lnTo>
                  <a:lnTo>
                    <a:pt x="f64" y="f65"/>
                  </a:lnTo>
                  <a:lnTo>
                    <a:pt x="f44" y="f66"/>
                  </a:lnTo>
                  <a:lnTo>
                    <a:pt x="f44" y="f64"/>
                  </a:lnTo>
                  <a:lnTo>
                    <a:pt x="f44" y="f67"/>
                  </a:lnTo>
                  <a:lnTo>
                    <a:pt x="f68" y="f69"/>
                  </a:lnTo>
                  <a:lnTo>
                    <a:pt x="f70" y="f71"/>
                  </a:lnTo>
                  <a:lnTo>
                    <a:pt x="f58" y="f53"/>
                  </a:lnTo>
                  <a:lnTo>
                    <a:pt x="f72" y="f73"/>
                  </a:lnTo>
                  <a:lnTo>
                    <a:pt x="f74" y="f75"/>
                  </a:lnTo>
                  <a:lnTo>
                    <a:pt x="f76" y="f77"/>
                  </a:lnTo>
                  <a:lnTo>
                    <a:pt x="f78" y="f79"/>
                  </a:lnTo>
                  <a:lnTo>
                    <a:pt x="f80" y="f81"/>
                  </a:lnTo>
                  <a:lnTo>
                    <a:pt x="f82" y="f83"/>
                  </a:lnTo>
                  <a:lnTo>
                    <a:pt x="f84" y="f85"/>
                  </a:lnTo>
                  <a:lnTo>
                    <a:pt x="f86" y="f87"/>
                  </a:lnTo>
                  <a:lnTo>
                    <a:pt x="f88" y="f89"/>
                  </a:lnTo>
                  <a:lnTo>
                    <a:pt x="f89" y="f90"/>
                  </a:lnTo>
                  <a:lnTo>
                    <a:pt x="f27" y="f91"/>
                  </a:lnTo>
                  <a:lnTo>
                    <a:pt x="f92" y="f93"/>
                  </a:lnTo>
                  <a:lnTo>
                    <a:pt x="f94" y="f14"/>
                  </a:lnTo>
                  <a:lnTo>
                    <a:pt x="f95" y="f96"/>
                  </a:lnTo>
                  <a:lnTo>
                    <a:pt x="f91" y="f97"/>
                  </a:lnTo>
                  <a:lnTo>
                    <a:pt x="f98" y="f12"/>
                  </a:lnTo>
                  <a:lnTo>
                    <a:pt x="f99" y="f10"/>
                  </a:lnTo>
                  <a:lnTo>
                    <a:pt x="f100"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8" name="Google Shape;224;p15">
              <a:extLst>
                <a:ext uri="{FF2B5EF4-FFF2-40B4-BE49-F238E27FC236}">
                  <a16:creationId xmlns:a16="http://schemas.microsoft.com/office/drawing/2014/main" id="{5096FA7B-E622-4877-4C47-6472BEA02DD8}"/>
                </a:ext>
              </a:extLst>
            </p:cNvPr>
            <p:cNvSpPr/>
            <p:nvPr/>
          </p:nvSpPr>
          <p:spPr>
            <a:xfrm>
              <a:off x="5957864" y="2713381"/>
              <a:ext cx="190990" cy="236299"/>
            </a:xfrm>
            <a:custGeom>
              <a:avLst/>
              <a:gdLst>
                <a:gd name="f0" fmla="val w"/>
                <a:gd name="f1" fmla="val h"/>
                <a:gd name="f2" fmla="val 0"/>
                <a:gd name="f3" fmla="val 10139"/>
                <a:gd name="f4" fmla="val 12544"/>
                <a:gd name="f5" fmla="val 540"/>
                <a:gd name="f6" fmla="val 450"/>
                <a:gd name="f7" fmla="val 23"/>
                <a:gd name="f8" fmla="val 337"/>
                <a:gd name="f9" fmla="val 90"/>
                <a:gd name="f10" fmla="val 247"/>
                <a:gd name="f11" fmla="val 158"/>
                <a:gd name="f12" fmla="val 157"/>
                <a:gd name="f13" fmla="val 225"/>
                <a:gd name="f14" fmla="val 315"/>
                <a:gd name="f15" fmla="val 45"/>
                <a:gd name="f16" fmla="val 427"/>
                <a:gd name="f17" fmla="val 652"/>
                <a:gd name="f18" fmla="val 787"/>
                <a:gd name="f19" fmla="val 899"/>
                <a:gd name="f20" fmla="val 112"/>
                <a:gd name="f21" fmla="val 1034"/>
                <a:gd name="f22" fmla="val 1214"/>
                <a:gd name="f23" fmla="val 2473"/>
                <a:gd name="f24" fmla="val 2315"/>
                <a:gd name="f25" fmla="val 3889"/>
                <a:gd name="f26" fmla="val 3439"/>
                <a:gd name="f27" fmla="val 5305"/>
                <a:gd name="f28" fmla="val 4563"/>
                <a:gd name="f29" fmla="val 6699"/>
                <a:gd name="f30" fmla="val 6834"/>
                <a:gd name="f31" fmla="val 9509"/>
                <a:gd name="f32" fmla="val 7958"/>
                <a:gd name="f33" fmla="val 10903"/>
                <a:gd name="f34" fmla="val 9059"/>
                <a:gd name="f35" fmla="val 12319"/>
                <a:gd name="f36" fmla="val 9149"/>
                <a:gd name="f37" fmla="val 12431"/>
                <a:gd name="f38" fmla="val 9261"/>
                <a:gd name="f39" fmla="val 12499"/>
                <a:gd name="f40" fmla="val 9374"/>
                <a:gd name="f41" fmla="val 9599"/>
                <a:gd name="f42" fmla="val 9711"/>
                <a:gd name="f43" fmla="val 12521"/>
                <a:gd name="f44" fmla="val 9801"/>
                <a:gd name="f45" fmla="val 12476"/>
                <a:gd name="f46" fmla="val 9891"/>
                <a:gd name="f47" fmla="val 12409"/>
                <a:gd name="f48" fmla="val 9981"/>
                <a:gd name="f49" fmla="val 10048"/>
                <a:gd name="f50" fmla="val 12229"/>
                <a:gd name="f51" fmla="val 10116"/>
                <a:gd name="f52" fmla="val 12117"/>
                <a:gd name="f53" fmla="val 10138"/>
                <a:gd name="f54" fmla="val 12004"/>
                <a:gd name="f55" fmla="val 11892"/>
                <a:gd name="f56" fmla="val 11779"/>
                <a:gd name="f57" fmla="val 10093"/>
                <a:gd name="f58" fmla="val 11644"/>
                <a:gd name="f59" fmla="val 10003"/>
                <a:gd name="f60" fmla="val 11532"/>
                <a:gd name="f61" fmla="val 8902"/>
                <a:gd name="f62" fmla="val 7778"/>
                <a:gd name="f63" fmla="val 8700"/>
                <a:gd name="f64" fmla="val 5507"/>
                <a:gd name="f65" fmla="val 5912"/>
                <a:gd name="f66" fmla="val 4383"/>
                <a:gd name="f67" fmla="val 4496"/>
                <a:gd name="f68" fmla="val 3260"/>
                <a:gd name="f69" fmla="val 3102"/>
                <a:gd name="f70" fmla="val 2158"/>
                <a:gd name="f71" fmla="val 1664"/>
                <a:gd name="f72" fmla="val 1079"/>
                <a:gd name="f73" fmla="val 989"/>
                <a:gd name="f74" fmla="val 135"/>
                <a:gd name="f75" fmla="val 877"/>
                <a:gd name="f76" fmla="val 764"/>
                <a:gd name="f77" fmla="*/ f0 1 10139"/>
                <a:gd name="f78" fmla="*/ f1 1 12544"/>
                <a:gd name="f79" fmla="val f2"/>
                <a:gd name="f80" fmla="val f3"/>
                <a:gd name="f81" fmla="val f4"/>
                <a:gd name="f82" fmla="+- f81 0 f79"/>
                <a:gd name="f83" fmla="+- f80 0 f79"/>
                <a:gd name="f84" fmla="*/ f83 1 10139"/>
                <a:gd name="f85" fmla="*/ f82 1 12544"/>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0139" h="12544">
                  <a:moveTo>
                    <a:pt x="f5" y="f2"/>
                  </a:moveTo>
                  <a:lnTo>
                    <a:pt x="f6" y="f7"/>
                  </a:lnTo>
                  <a:lnTo>
                    <a:pt x="f8" y="f9"/>
                  </a:lnTo>
                  <a:lnTo>
                    <a:pt x="f10" y="f11"/>
                  </a:lnTo>
                  <a:lnTo>
                    <a:pt x="f12" y="f13"/>
                  </a:lnTo>
                  <a:lnTo>
                    <a:pt x="f9" y="f14"/>
                  </a:lnTo>
                  <a:lnTo>
                    <a:pt x="f15" y="f16"/>
                  </a:lnTo>
                  <a:lnTo>
                    <a:pt x="f2" y="f5"/>
                  </a:lnTo>
                  <a:lnTo>
                    <a:pt x="f2" y="f17"/>
                  </a:lnTo>
                  <a:lnTo>
                    <a:pt x="f2" y="f18"/>
                  </a:lnTo>
                  <a:lnTo>
                    <a:pt x="f15"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43"/>
                  </a:lnTo>
                  <a:lnTo>
                    <a:pt x="f44" y="f45"/>
                  </a:lnTo>
                  <a:lnTo>
                    <a:pt x="f46" y="f47"/>
                  </a:lnTo>
                  <a:lnTo>
                    <a:pt x="f48" y="f35"/>
                  </a:lnTo>
                  <a:lnTo>
                    <a:pt x="f49" y="f50"/>
                  </a:lnTo>
                  <a:lnTo>
                    <a:pt x="f51" y="f52"/>
                  </a:lnTo>
                  <a:lnTo>
                    <a:pt x="f53" y="f54"/>
                  </a:lnTo>
                  <a:lnTo>
                    <a:pt x="f53" y="f55"/>
                  </a:lnTo>
                  <a:lnTo>
                    <a:pt x="f53" y="f56"/>
                  </a:lnTo>
                  <a:lnTo>
                    <a:pt x="f57" y="f58"/>
                  </a:lnTo>
                  <a:lnTo>
                    <a:pt x="f59" y="f60"/>
                  </a:lnTo>
                  <a:lnTo>
                    <a:pt x="f61" y="f51"/>
                  </a:lnTo>
                  <a:lnTo>
                    <a:pt x="f62" y="f63"/>
                  </a:lnTo>
                  <a:lnTo>
                    <a:pt x="f64" y="f65"/>
                  </a:lnTo>
                  <a:lnTo>
                    <a:pt x="f66" y="f67"/>
                  </a:lnTo>
                  <a:lnTo>
                    <a:pt x="f68" y="f69"/>
                  </a:lnTo>
                  <a:lnTo>
                    <a:pt x="f70" y="f71"/>
                  </a:lnTo>
                  <a:lnTo>
                    <a:pt x="f72" y="f13"/>
                  </a:lnTo>
                  <a:lnTo>
                    <a:pt x="f73" y="f74"/>
                  </a:lnTo>
                  <a:lnTo>
                    <a:pt x="f75" y="f15"/>
                  </a:lnTo>
                  <a:lnTo>
                    <a:pt x="f76"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9" name="Google Shape;225;p15">
              <a:extLst>
                <a:ext uri="{FF2B5EF4-FFF2-40B4-BE49-F238E27FC236}">
                  <a16:creationId xmlns:a16="http://schemas.microsoft.com/office/drawing/2014/main" id="{52E54AA3-5728-EEE5-A632-DB3611B2626D}"/>
                </a:ext>
              </a:extLst>
            </p:cNvPr>
            <p:cNvSpPr/>
            <p:nvPr/>
          </p:nvSpPr>
          <p:spPr>
            <a:xfrm>
              <a:off x="6205996" y="2698138"/>
              <a:ext cx="140186" cy="218084"/>
            </a:xfrm>
            <a:custGeom>
              <a:avLst/>
              <a:gdLst>
                <a:gd name="f0" fmla="val w"/>
                <a:gd name="f1" fmla="val h"/>
                <a:gd name="f2" fmla="val 0"/>
                <a:gd name="f3" fmla="val 7442"/>
                <a:gd name="f4" fmla="val 11577"/>
                <a:gd name="f5" fmla="val 6722"/>
                <a:gd name="f6" fmla="val 6632"/>
                <a:gd name="f7" fmla="val 23"/>
                <a:gd name="f8" fmla="val 6520"/>
                <a:gd name="f9" fmla="val 90"/>
                <a:gd name="f10" fmla="val 6430"/>
                <a:gd name="f11" fmla="val 157"/>
                <a:gd name="f12" fmla="val 6362"/>
                <a:gd name="f13" fmla="val 270"/>
                <a:gd name="f14" fmla="val 4856"/>
                <a:gd name="f15" fmla="val 2900"/>
                <a:gd name="f16" fmla="val 3328"/>
                <a:gd name="f17" fmla="val 5485"/>
                <a:gd name="f18" fmla="val 1732"/>
                <a:gd name="f19" fmla="val 8070"/>
                <a:gd name="f20" fmla="val 113"/>
                <a:gd name="f21" fmla="val 10610"/>
                <a:gd name="f22" fmla="val 46"/>
                <a:gd name="f23" fmla="val 10723"/>
                <a:gd name="f24" fmla="val 1"/>
                <a:gd name="f25" fmla="val 10857"/>
                <a:gd name="f26" fmla="val 10970"/>
                <a:gd name="f27" fmla="val 11082"/>
                <a:gd name="f28" fmla="val 68"/>
                <a:gd name="f29" fmla="val 11195"/>
                <a:gd name="f30" fmla="val 11307"/>
                <a:gd name="f31" fmla="val 203"/>
                <a:gd name="f32" fmla="val 11397"/>
                <a:gd name="f33" fmla="val 293"/>
                <a:gd name="f34" fmla="val 11464"/>
                <a:gd name="f35" fmla="val 383"/>
                <a:gd name="f36" fmla="val 11532"/>
                <a:gd name="f37" fmla="val 495"/>
                <a:gd name="f38" fmla="val 11554"/>
                <a:gd name="f39" fmla="val 608"/>
                <a:gd name="f40" fmla="val 720"/>
                <a:gd name="f41" fmla="val 832"/>
                <a:gd name="f42" fmla="val 945"/>
                <a:gd name="f43" fmla="val 11509"/>
                <a:gd name="f44" fmla="val 1035"/>
                <a:gd name="f45" fmla="val 11442"/>
                <a:gd name="f46" fmla="val 1125"/>
                <a:gd name="f47" fmla="val 11329"/>
                <a:gd name="f48" fmla="val 2743"/>
                <a:gd name="f49" fmla="val 8789"/>
                <a:gd name="f50" fmla="val 4339"/>
                <a:gd name="f51" fmla="val 6204"/>
                <a:gd name="f52" fmla="val 5868"/>
                <a:gd name="f53" fmla="val 3619"/>
                <a:gd name="f54" fmla="val 7374"/>
                <a:gd name="f55" fmla="val 989"/>
                <a:gd name="f56" fmla="val 7419"/>
                <a:gd name="f57" fmla="val 854"/>
                <a:gd name="f58" fmla="val 7441"/>
                <a:gd name="f59" fmla="val 742"/>
                <a:gd name="f60" fmla="val 607"/>
                <a:gd name="f61" fmla="val 382"/>
                <a:gd name="f62" fmla="val 7329"/>
                <a:gd name="f63" fmla="val 292"/>
                <a:gd name="f64" fmla="val 7239"/>
                <a:gd name="f65" fmla="val 202"/>
                <a:gd name="f66" fmla="val 7149"/>
                <a:gd name="f67" fmla="val 112"/>
                <a:gd name="f68" fmla="val 7059"/>
                <a:gd name="f69" fmla="val 67"/>
                <a:gd name="f70" fmla="val 6947"/>
                <a:gd name="f71" fmla="val 6834"/>
                <a:gd name="f72" fmla="*/ f0 1 7442"/>
                <a:gd name="f73" fmla="*/ f1 1 11577"/>
                <a:gd name="f74" fmla="val f2"/>
                <a:gd name="f75" fmla="val f3"/>
                <a:gd name="f76" fmla="val f4"/>
                <a:gd name="f77" fmla="+- f76 0 f74"/>
                <a:gd name="f78" fmla="+- f75 0 f74"/>
                <a:gd name="f79" fmla="*/ f78 1 7442"/>
                <a:gd name="f80" fmla="*/ f77 1 11577"/>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7442" h="1157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28" y="f29"/>
                  </a:lnTo>
                  <a:lnTo>
                    <a:pt x="f20" y="f30"/>
                  </a:lnTo>
                  <a:lnTo>
                    <a:pt x="f31" y="f32"/>
                  </a:lnTo>
                  <a:lnTo>
                    <a:pt x="f33" y="f34"/>
                  </a:lnTo>
                  <a:lnTo>
                    <a:pt x="f35" y="f36"/>
                  </a:lnTo>
                  <a:lnTo>
                    <a:pt x="f37" y="f38"/>
                  </a:lnTo>
                  <a:lnTo>
                    <a:pt x="f39" y="f4"/>
                  </a:lnTo>
                  <a:lnTo>
                    <a:pt x="f40" y="f4"/>
                  </a:lnTo>
                  <a:lnTo>
                    <a:pt x="f41" y="f38"/>
                  </a:lnTo>
                  <a:lnTo>
                    <a:pt x="f42" y="f43"/>
                  </a:lnTo>
                  <a:lnTo>
                    <a:pt x="f44" y="f45"/>
                  </a:lnTo>
                  <a:lnTo>
                    <a:pt x="f46" y="f47"/>
                  </a:lnTo>
                  <a:lnTo>
                    <a:pt x="f48" y="f49"/>
                  </a:lnTo>
                  <a:lnTo>
                    <a:pt x="f50" y="f51"/>
                  </a:lnTo>
                  <a:lnTo>
                    <a:pt x="f52" y="f53"/>
                  </a:lnTo>
                  <a:lnTo>
                    <a:pt x="f54" y="f55"/>
                  </a:lnTo>
                  <a:lnTo>
                    <a:pt x="f56" y="f57"/>
                  </a:lnTo>
                  <a:lnTo>
                    <a:pt x="f58" y="f59"/>
                  </a:lnTo>
                  <a:lnTo>
                    <a:pt x="f58" y="f60"/>
                  </a:lnTo>
                  <a:lnTo>
                    <a:pt x="f56" y="f37"/>
                  </a:lnTo>
                  <a:lnTo>
                    <a:pt x="f54" y="f61"/>
                  </a:lnTo>
                  <a:lnTo>
                    <a:pt x="f62" y="f63"/>
                  </a:lnTo>
                  <a:lnTo>
                    <a:pt x="f64" y="f65"/>
                  </a:lnTo>
                  <a:lnTo>
                    <a:pt x="f66" y="f67"/>
                  </a:lnTo>
                  <a:lnTo>
                    <a:pt x="f68" y="f69"/>
                  </a:lnTo>
                  <a:lnTo>
                    <a:pt x="f70" y="f7"/>
                  </a:lnTo>
                  <a:lnTo>
                    <a:pt x="f7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0" name="Google Shape;226;p15">
              <a:extLst>
                <a:ext uri="{FF2B5EF4-FFF2-40B4-BE49-F238E27FC236}">
                  <a16:creationId xmlns:a16="http://schemas.microsoft.com/office/drawing/2014/main" id="{E130356B-C26B-934B-17F1-39F234C6C8A4}"/>
                </a:ext>
              </a:extLst>
            </p:cNvPr>
            <p:cNvSpPr/>
            <p:nvPr/>
          </p:nvSpPr>
          <p:spPr>
            <a:xfrm>
              <a:off x="6022649" y="2310259"/>
              <a:ext cx="107149" cy="279495"/>
            </a:xfrm>
            <a:custGeom>
              <a:avLst/>
              <a:gdLst>
                <a:gd name="f0" fmla="val 360"/>
                <a:gd name="f1" fmla="val w"/>
                <a:gd name="f2" fmla="val h"/>
                <a:gd name="f3" fmla="val 0"/>
                <a:gd name="f4" fmla="val 5688"/>
                <a:gd name="f5" fmla="val 14837"/>
                <a:gd name="f6" fmla="val 630"/>
                <a:gd name="f7" fmla="val 517"/>
                <a:gd name="f8" fmla="val 23"/>
                <a:gd name="f9" fmla="val 405"/>
                <a:gd name="f10" fmla="val 45"/>
                <a:gd name="f11" fmla="val 293"/>
                <a:gd name="f12" fmla="val 90"/>
                <a:gd name="f13" fmla="val 203"/>
                <a:gd name="f14" fmla="val 158"/>
                <a:gd name="f15" fmla="val 113"/>
                <a:gd name="f16" fmla="val 247"/>
                <a:gd name="f17" fmla="val 68"/>
                <a:gd name="f18" fmla="val 337"/>
                <a:gd name="f19" fmla="val 450"/>
                <a:gd name="f20" fmla="val 562"/>
                <a:gd name="f21" fmla="val 720"/>
                <a:gd name="f22" fmla="val 2450"/>
                <a:gd name="f23" fmla="val 765"/>
                <a:gd name="f24" fmla="val 4226"/>
                <a:gd name="f25" fmla="val 989"/>
                <a:gd name="f26" fmla="val 5125"/>
                <a:gd name="f27" fmla="val 1214"/>
                <a:gd name="f28" fmla="val 6002"/>
                <a:gd name="f29" fmla="val 1484"/>
                <a:gd name="f30" fmla="val 6901"/>
                <a:gd name="f31" fmla="val 1754"/>
                <a:gd name="f32" fmla="val 7778"/>
                <a:gd name="f33" fmla="val 2023"/>
                <a:gd name="f34" fmla="val 8655"/>
                <a:gd name="f35" fmla="val 2316"/>
                <a:gd name="f36" fmla="val 9531"/>
                <a:gd name="f37" fmla="val 2630"/>
                <a:gd name="f38" fmla="val 10408"/>
                <a:gd name="f39" fmla="val 2968"/>
                <a:gd name="f40" fmla="val 11262"/>
                <a:gd name="f41" fmla="val 3327"/>
                <a:gd name="f42" fmla="val 12094"/>
                <a:gd name="f43" fmla="val 3687"/>
                <a:gd name="f44" fmla="val 12926"/>
                <a:gd name="f45" fmla="val 4069"/>
                <a:gd name="f46" fmla="val 13712"/>
                <a:gd name="f47" fmla="val 4474"/>
                <a:gd name="f48" fmla="val 14499"/>
                <a:gd name="f49" fmla="val 4564"/>
                <a:gd name="f50" fmla="val 14634"/>
                <a:gd name="f51" fmla="val 4653"/>
                <a:gd name="f52" fmla="val 14724"/>
                <a:gd name="f53" fmla="val 4766"/>
                <a:gd name="f54" fmla="val 14791"/>
                <a:gd name="f55" fmla="val 4878"/>
                <a:gd name="f56" fmla="val 14814"/>
                <a:gd name="f57" fmla="val 4991"/>
                <a:gd name="f58" fmla="val 14836"/>
                <a:gd name="f59" fmla="val 5103"/>
                <a:gd name="f60" fmla="val 5215"/>
                <a:gd name="f61" fmla="val 5328"/>
                <a:gd name="f62" fmla="val 14769"/>
                <a:gd name="f63" fmla="val 5418"/>
                <a:gd name="f64" fmla="val 5508"/>
                <a:gd name="f65" fmla="val 14657"/>
                <a:gd name="f66" fmla="val 5575"/>
                <a:gd name="f67" fmla="val 14567"/>
                <a:gd name="f68" fmla="val 5643"/>
                <a:gd name="f69" fmla="val 14454"/>
                <a:gd name="f70" fmla="val 5665"/>
                <a:gd name="f71" fmla="val 14364"/>
                <a:gd name="f72" fmla="val 14229"/>
                <a:gd name="f73" fmla="val 14117"/>
                <a:gd name="f74" fmla="val 5598"/>
                <a:gd name="f75" fmla="val 13982"/>
                <a:gd name="f76" fmla="val 13218"/>
                <a:gd name="f77" fmla="val 4833"/>
                <a:gd name="f78" fmla="val 12409"/>
                <a:gd name="f79" fmla="val 11599"/>
                <a:gd name="f80" fmla="val 4114"/>
                <a:gd name="f81" fmla="val 10790"/>
                <a:gd name="f82" fmla="val 3799"/>
                <a:gd name="f83" fmla="val 9958"/>
                <a:gd name="f84" fmla="val 3485"/>
                <a:gd name="f85" fmla="val 9127"/>
                <a:gd name="f86" fmla="val 3192"/>
                <a:gd name="f87" fmla="val 8272"/>
                <a:gd name="f88" fmla="val 2923"/>
                <a:gd name="f89" fmla="val 7418"/>
                <a:gd name="f90" fmla="val 2653"/>
                <a:gd name="f91" fmla="val 6564"/>
                <a:gd name="f92" fmla="val 2406"/>
                <a:gd name="f93" fmla="val 5687"/>
                <a:gd name="f94" fmla="val 2181"/>
                <a:gd name="f95" fmla="val 1978"/>
                <a:gd name="f96" fmla="val 3957"/>
                <a:gd name="f97" fmla="val 1574"/>
                <a:gd name="f98" fmla="val 2226"/>
                <a:gd name="f99" fmla="val 1237"/>
                <a:gd name="f100" fmla="val 495"/>
                <a:gd name="f101" fmla="val 1192"/>
                <a:gd name="f102" fmla="val 1124"/>
                <a:gd name="f103" fmla="val 1057"/>
                <a:gd name="f104" fmla="val 967"/>
                <a:gd name="f105" fmla="val 855"/>
                <a:gd name="f106" fmla="val 742"/>
                <a:gd name="f107" fmla="*/ f1 1 5688"/>
                <a:gd name="f108" fmla="*/ f2 1 14837"/>
                <a:gd name="f109" fmla="val f3"/>
                <a:gd name="f110" fmla="val f4"/>
                <a:gd name="f111" fmla="val f5"/>
                <a:gd name="f112" fmla="+- f111 0 f109"/>
                <a:gd name="f113" fmla="+- f110 0 f109"/>
                <a:gd name="f114" fmla="*/ f113 1 5688"/>
                <a:gd name="f115" fmla="*/ f112 1 14837"/>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5688" h="14837">
                  <a:moveTo>
                    <a:pt x="f6" y="f3"/>
                  </a:moveTo>
                  <a:lnTo>
                    <a:pt x="f7" y="f8"/>
                  </a:lnTo>
                  <a:lnTo>
                    <a:pt x="f9" y="f10"/>
                  </a:lnTo>
                  <a:lnTo>
                    <a:pt x="f11" y="f12"/>
                  </a:lnTo>
                  <a:lnTo>
                    <a:pt x="f13" y="f14"/>
                  </a:lnTo>
                  <a:lnTo>
                    <a:pt x="f15" y="f16"/>
                  </a:lnTo>
                  <a:lnTo>
                    <a:pt x="f17" y="f18"/>
                  </a:lnTo>
                  <a:lnTo>
                    <a:pt x="f8" y="f19"/>
                  </a:lnTo>
                  <a:lnTo>
                    <a:pt x="f3" y="f20"/>
                  </a:lnTo>
                  <a:lnTo>
                    <a:pt x="f8"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8"/>
                  </a:lnTo>
                  <a:lnTo>
                    <a:pt x="f60" y="f56"/>
                  </a:lnTo>
                  <a:lnTo>
                    <a:pt x="f61" y="f62"/>
                  </a:lnTo>
                  <a:lnTo>
                    <a:pt x="f63" y="f52"/>
                  </a:lnTo>
                  <a:lnTo>
                    <a:pt x="f64" y="f65"/>
                  </a:lnTo>
                  <a:lnTo>
                    <a:pt x="f66" y="f67"/>
                  </a:lnTo>
                  <a:lnTo>
                    <a:pt x="f68" y="f69"/>
                  </a:lnTo>
                  <a:lnTo>
                    <a:pt x="f70" y="f71"/>
                  </a:lnTo>
                  <a:lnTo>
                    <a:pt x="f4" y="f72"/>
                  </a:lnTo>
                  <a:lnTo>
                    <a:pt x="f70" y="f73"/>
                  </a:lnTo>
                  <a:lnTo>
                    <a:pt x="f74" y="f75"/>
                  </a:lnTo>
                  <a:lnTo>
                    <a:pt x="f60" y="f76"/>
                  </a:lnTo>
                  <a:lnTo>
                    <a:pt x="f77" y="f78"/>
                  </a:lnTo>
                  <a:lnTo>
                    <a:pt x="f47" y="f79"/>
                  </a:lnTo>
                  <a:lnTo>
                    <a:pt x="f80" y="f81"/>
                  </a:lnTo>
                  <a:lnTo>
                    <a:pt x="f82" y="f83"/>
                  </a:lnTo>
                  <a:lnTo>
                    <a:pt x="f84" y="f85"/>
                  </a:lnTo>
                  <a:lnTo>
                    <a:pt x="f86" y="f87"/>
                  </a:lnTo>
                  <a:lnTo>
                    <a:pt x="f88" y="f89"/>
                  </a:lnTo>
                  <a:lnTo>
                    <a:pt x="f90" y="f91"/>
                  </a:lnTo>
                  <a:lnTo>
                    <a:pt x="f92" y="f93"/>
                  </a:lnTo>
                  <a:lnTo>
                    <a:pt x="f94" y="f77"/>
                  </a:lnTo>
                  <a:lnTo>
                    <a:pt x="f95" y="f96"/>
                  </a:lnTo>
                  <a:lnTo>
                    <a:pt x="f97" y="f98"/>
                  </a:lnTo>
                  <a:lnTo>
                    <a:pt x="f99" y="f100"/>
                  </a:lnTo>
                  <a:lnTo>
                    <a:pt x="f101" y="f0"/>
                  </a:lnTo>
                  <a:lnTo>
                    <a:pt x="f102" y="f16"/>
                  </a:lnTo>
                  <a:lnTo>
                    <a:pt x="f103" y="f14"/>
                  </a:lnTo>
                  <a:lnTo>
                    <a:pt x="f104" y="f12"/>
                  </a:lnTo>
                  <a:lnTo>
                    <a:pt x="f105" y="f10"/>
                  </a:lnTo>
                  <a:lnTo>
                    <a:pt x="f106"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1" name="Google Shape;227;p15">
              <a:extLst>
                <a:ext uri="{FF2B5EF4-FFF2-40B4-BE49-F238E27FC236}">
                  <a16:creationId xmlns:a16="http://schemas.microsoft.com/office/drawing/2014/main" id="{634E9BE7-6F6B-C4FB-A6EB-B9F2463CFD83}"/>
                </a:ext>
              </a:extLst>
            </p:cNvPr>
            <p:cNvSpPr/>
            <p:nvPr/>
          </p:nvSpPr>
          <p:spPr>
            <a:xfrm>
              <a:off x="6233108" y="2443212"/>
              <a:ext cx="173214" cy="163906"/>
            </a:xfrm>
            <a:custGeom>
              <a:avLst/>
              <a:gdLst>
                <a:gd name="f0" fmla="val 180"/>
                <a:gd name="f1" fmla="val w"/>
                <a:gd name="f2" fmla="val h"/>
                <a:gd name="f3" fmla="val 0"/>
                <a:gd name="f4" fmla="val 9195"/>
                <a:gd name="f5" fmla="val 8701"/>
                <a:gd name="f6" fmla="val 8542"/>
                <a:gd name="f7" fmla="val 1"/>
                <a:gd name="f8" fmla="val 8430"/>
                <a:gd name="f9" fmla="val 23"/>
                <a:gd name="f10" fmla="val 8318"/>
                <a:gd name="f11" fmla="val 91"/>
                <a:gd name="f12" fmla="val 8205"/>
                <a:gd name="f13" fmla="val 7261"/>
                <a:gd name="f14" fmla="val 1170"/>
                <a:gd name="f15" fmla="val 6317"/>
                <a:gd name="f16" fmla="val 2136"/>
                <a:gd name="f17" fmla="val 5350"/>
                <a:gd name="f18" fmla="val 3103"/>
                <a:gd name="f19" fmla="val 4361"/>
                <a:gd name="f20" fmla="val 4024"/>
                <a:gd name="f21" fmla="val 3350"/>
                <a:gd name="f22" fmla="val 4946"/>
                <a:gd name="f23" fmla="val 2316"/>
                <a:gd name="f24" fmla="val 5868"/>
                <a:gd name="f25" fmla="val 1282"/>
                <a:gd name="f26" fmla="val 6744"/>
                <a:gd name="f27" fmla="val 225"/>
                <a:gd name="f28" fmla="val 7599"/>
                <a:gd name="f29" fmla="val 113"/>
                <a:gd name="f30" fmla="val 7711"/>
                <a:gd name="f31" fmla="val 45"/>
                <a:gd name="f32" fmla="val 7801"/>
                <a:gd name="f33" fmla="val 7913"/>
                <a:gd name="f34" fmla="val 8026"/>
                <a:gd name="f35" fmla="val 8138"/>
                <a:gd name="f36" fmla="val 8250"/>
                <a:gd name="f37" fmla="val 90"/>
                <a:gd name="f38" fmla="val 8363"/>
                <a:gd name="f39" fmla="val 158"/>
                <a:gd name="f40" fmla="val 8453"/>
                <a:gd name="f41" fmla="val 8543"/>
                <a:gd name="f42" fmla="val 315"/>
                <a:gd name="f43" fmla="val 8610"/>
                <a:gd name="f44" fmla="val 428"/>
                <a:gd name="f45" fmla="val 8655"/>
                <a:gd name="f46" fmla="val 540"/>
                <a:gd name="f47" fmla="val 8678"/>
                <a:gd name="f48" fmla="val 652"/>
                <a:gd name="f49" fmla="val 8700"/>
                <a:gd name="f50" fmla="val 765"/>
                <a:gd name="f51" fmla="val 900"/>
                <a:gd name="f52" fmla="val 8633"/>
                <a:gd name="f53" fmla="val 1012"/>
                <a:gd name="f54" fmla="val 8565"/>
                <a:gd name="f55" fmla="val 2068"/>
                <a:gd name="f56" fmla="val 7688"/>
                <a:gd name="f57" fmla="val 3125"/>
                <a:gd name="f58" fmla="val 6812"/>
                <a:gd name="f59" fmla="val 4137"/>
                <a:gd name="f60" fmla="val 5913"/>
                <a:gd name="f61" fmla="val 5148"/>
                <a:gd name="f62" fmla="val 4991"/>
                <a:gd name="f63" fmla="val 6137"/>
                <a:gd name="f64" fmla="val 4047"/>
                <a:gd name="f65" fmla="val 7104"/>
                <a:gd name="f66" fmla="val 3080"/>
                <a:gd name="f67" fmla="val 8070"/>
                <a:gd name="f68" fmla="val 2114"/>
                <a:gd name="f69" fmla="val 9014"/>
                <a:gd name="f70" fmla="val 1125"/>
                <a:gd name="f71" fmla="val 9104"/>
                <a:gd name="f72" fmla="val 9149"/>
                <a:gd name="f73" fmla="val 9194"/>
                <a:gd name="f74" fmla="val 653"/>
                <a:gd name="f75" fmla="val 9172"/>
                <a:gd name="f76" fmla="val 405"/>
                <a:gd name="f77" fmla="val 9082"/>
                <a:gd name="f78" fmla="val 203"/>
                <a:gd name="f79" fmla="val 8947"/>
                <a:gd name="f80" fmla="val 135"/>
                <a:gd name="f81" fmla="val 8857"/>
                <a:gd name="f82" fmla="val 68"/>
                <a:gd name="f83" fmla="val 8745"/>
                <a:gd name="f84" fmla="*/ f1 1 9195"/>
                <a:gd name="f85" fmla="*/ f2 1 8701"/>
                <a:gd name="f86" fmla="val f3"/>
                <a:gd name="f87" fmla="val f4"/>
                <a:gd name="f88" fmla="val f5"/>
                <a:gd name="f89" fmla="+- f88 0 f86"/>
                <a:gd name="f90" fmla="+- f87 0 f86"/>
                <a:gd name="f91" fmla="*/ f90 1 9195"/>
                <a:gd name="f92" fmla="*/ f89 1 870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9195" h="8701">
                  <a:moveTo>
                    <a:pt x="f6" y="f7"/>
                  </a:moveTo>
                  <a:lnTo>
                    <a:pt x="f8" y="f9"/>
                  </a:lnTo>
                  <a:lnTo>
                    <a:pt x="f10" y="f11"/>
                  </a:lnTo>
                  <a:lnTo>
                    <a:pt x="f12" y="f0"/>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 y="f33"/>
                  </a:lnTo>
                  <a:lnTo>
                    <a:pt x="f3" y="f34"/>
                  </a:lnTo>
                  <a:lnTo>
                    <a:pt x="f3" y="f35"/>
                  </a:lnTo>
                  <a:lnTo>
                    <a:pt x="f9" y="f36"/>
                  </a:lnTo>
                  <a:lnTo>
                    <a:pt x="f37" y="f38"/>
                  </a:lnTo>
                  <a:lnTo>
                    <a:pt x="f39" y="f40"/>
                  </a:lnTo>
                  <a:lnTo>
                    <a:pt x="f27" y="f41"/>
                  </a:lnTo>
                  <a:lnTo>
                    <a:pt x="f42" y="f43"/>
                  </a:lnTo>
                  <a:lnTo>
                    <a:pt x="f44" y="f45"/>
                  </a:lnTo>
                  <a:lnTo>
                    <a:pt x="f46" y="f47"/>
                  </a:lnTo>
                  <a:lnTo>
                    <a:pt x="f48" y="f49"/>
                  </a:lnTo>
                  <a:lnTo>
                    <a:pt x="f50" y="f47"/>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53"/>
                  </a:lnTo>
                  <a:lnTo>
                    <a:pt x="f72" y="f51"/>
                  </a:lnTo>
                  <a:lnTo>
                    <a:pt x="f73" y="f50"/>
                  </a:lnTo>
                  <a:lnTo>
                    <a:pt x="f73" y="f74"/>
                  </a:lnTo>
                  <a:lnTo>
                    <a:pt x="f75" y="f46"/>
                  </a:lnTo>
                  <a:lnTo>
                    <a:pt x="f72" y="f76"/>
                  </a:lnTo>
                  <a:lnTo>
                    <a:pt x="f77" y="f42"/>
                  </a:lnTo>
                  <a:lnTo>
                    <a:pt x="f69" y="f78"/>
                  </a:lnTo>
                  <a:lnTo>
                    <a:pt x="f79" y="f80"/>
                  </a:lnTo>
                  <a:lnTo>
                    <a:pt x="f81" y="f82"/>
                  </a:lnTo>
                  <a:lnTo>
                    <a:pt x="f83" y="f9"/>
                  </a:lnTo>
                  <a:lnTo>
                    <a:pt x="f45"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2" name="Google Shape;228;p15">
              <a:extLst>
                <a:ext uri="{FF2B5EF4-FFF2-40B4-BE49-F238E27FC236}">
                  <a16:creationId xmlns:a16="http://schemas.microsoft.com/office/drawing/2014/main" id="{51ACC749-C13A-89BE-3CFC-E521474CC5EE}"/>
                </a:ext>
              </a:extLst>
            </p:cNvPr>
            <p:cNvSpPr/>
            <p:nvPr/>
          </p:nvSpPr>
          <p:spPr>
            <a:xfrm>
              <a:off x="6228453" y="2059155"/>
              <a:ext cx="130018" cy="211729"/>
            </a:xfrm>
            <a:custGeom>
              <a:avLst/>
              <a:gdLst>
                <a:gd name="f0" fmla="val w"/>
                <a:gd name="f1" fmla="val h"/>
                <a:gd name="f2" fmla="val 0"/>
                <a:gd name="f3" fmla="val 6902"/>
                <a:gd name="f4" fmla="val 11240"/>
                <a:gd name="f5" fmla="val 6204"/>
                <a:gd name="f6" fmla="val 6069"/>
                <a:gd name="f7" fmla="val 23"/>
                <a:gd name="f8" fmla="val 5957"/>
                <a:gd name="f9" fmla="val 68"/>
                <a:gd name="f10" fmla="val 5867"/>
                <a:gd name="f11" fmla="val 135"/>
                <a:gd name="f12" fmla="val 5755"/>
                <a:gd name="f13" fmla="val 247"/>
                <a:gd name="f14" fmla="val 4833"/>
                <a:gd name="f15" fmla="val 1439"/>
                <a:gd name="f16" fmla="val 4406"/>
                <a:gd name="f17" fmla="val 2046"/>
                <a:gd name="f18" fmla="val 3956"/>
                <a:gd name="f19" fmla="val 2675"/>
                <a:gd name="f20" fmla="val 3552"/>
                <a:gd name="f21" fmla="val 3305"/>
                <a:gd name="f22" fmla="val 3147"/>
                <a:gd name="f23" fmla="val 3934"/>
                <a:gd name="f24" fmla="val 2743"/>
                <a:gd name="f25" fmla="val 4586"/>
                <a:gd name="f26" fmla="val 2383"/>
                <a:gd name="f27" fmla="val 5260"/>
                <a:gd name="f28" fmla="val 2068"/>
                <a:gd name="f29" fmla="val 5890"/>
                <a:gd name="f30" fmla="val 1776"/>
                <a:gd name="f31" fmla="val 6542"/>
                <a:gd name="f32" fmla="val 1214"/>
                <a:gd name="f33" fmla="val 7845"/>
                <a:gd name="f34" fmla="val 675"/>
                <a:gd name="f35" fmla="val 9149"/>
                <a:gd name="f36" fmla="val 382"/>
                <a:gd name="f37" fmla="val 9801"/>
                <a:gd name="f38" fmla="val 10430"/>
                <a:gd name="f39" fmla="val 10565"/>
                <a:gd name="f40" fmla="val 10700"/>
                <a:gd name="f41" fmla="val 10813"/>
                <a:gd name="f42" fmla="val 10902"/>
                <a:gd name="f43" fmla="val 113"/>
                <a:gd name="f44" fmla="val 10992"/>
                <a:gd name="f45" fmla="val 202"/>
                <a:gd name="f46" fmla="val 11082"/>
                <a:gd name="f47" fmla="val 292"/>
                <a:gd name="f48" fmla="val 11150"/>
                <a:gd name="f49" fmla="val 11195"/>
                <a:gd name="f50" fmla="val 495"/>
                <a:gd name="f51" fmla="val 11217"/>
                <a:gd name="f52" fmla="val 630"/>
                <a:gd name="f53" fmla="val 742"/>
                <a:gd name="f54" fmla="val 854"/>
                <a:gd name="f55" fmla="val 967"/>
                <a:gd name="f56" fmla="val 1079"/>
                <a:gd name="f57" fmla="val 1169"/>
                <a:gd name="f58" fmla="val 1236"/>
                <a:gd name="f59" fmla="val 10880"/>
                <a:gd name="f60" fmla="val 1551"/>
                <a:gd name="f61" fmla="val 10206"/>
                <a:gd name="f62" fmla="val 1866"/>
                <a:gd name="f63" fmla="val 9509"/>
                <a:gd name="f64" fmla="val 2428"/>
                <a:gd name="f65" fmla="val 8138"/>
                <a:gd name="f66" fmla="val 2720"/>
                <a:gd name="f67" fmla="val 7441"/>
                <a:gd name="f68" fmla="val 3035"/>
                <a:gd name="f69" fmla="val 6766"/>
                <a:gd name="f70" fmla="val 3350"/>
                <a:gd name="f71" fmla="val 6092"/>
                <a:gd name="f72" fmla="val 3687"/>
                <a:gd name="f73" fmla="val 5418"/>
                <a:gd name="f74" fmla="val 4024"/>
                <a:gd name="f75" fmla="val 4384"/>
                <a:gd name="f76" fmla="val 4249"/>
                <a:gd name="f77" fmla="val 4766"/>
                <a:gd name="f78" fmla="val 5148"/>
                <a:gd name="f79" fmla="val 3125"/>
                <a:gd name="f80" fmla="val 2023"/>
                <a:gd name="f81" fmla="val 944"/>
                <a:gd name="f82" fmla="val 6856"/>
                <a:gd name="f83" fmla="val 832"/>
                <a:gd name="f84" fmla="val 6879"/>
                <a:gd name="f85" fmla="val 719"/>
                <a:gd name="f86" fmla="val 6901"/>
                <a:gd name="f87" fmla="val 607"/>
                <a:gd name="f88" fmla="val 6789"/>
                <a:gd name="f89" fmla="val 6721"/>
                <a:gd name="f90" fmla="val 6631"/>
                <a:gd name="f91" fmla="val 6429"/>
                <a:gd name="f92" fmla="val 6317"/>
                <a:gd name="f93" fmla="*/ f0 1 6902"/>
                <a:gd name="f94" fmla="*/ f1 1 11240"/>
                <a:gd name="f95" fmla="val f2"/>
                <a:gd name="f96" fmla="val f3"/>
                <a:gd name="f97" fmla="val f4"/>
                <a:gd name="f98" fmla="+- f97 0 f95"/>
                <a:gd name="f99" fmla="+- f96 0 f95"/>
                <a:gd name="f100" fmla="*/ f99 1 6902"/>
                <a:gd name="f101" fmla="*/ f98 1 11240"/>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6902" h="1124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9" y="f38"/>
                  </a:lnTo>
                  <a:lnTo>
                    <a:pt x="f7" y="f39"/>
                  </a:lnTo>
                  <a:lnTo>
                    <a:pt x="f2" y="f40"/>
                  </a:lnTo>
                  <a:lnTo>
                    <a:pt x="f7" y="f41"/>
                  </a:lnTo>
                  <a:lnTo>
                    <a:pt x="f9" y="f42"/>
                  </a:lnTo>
                  <a:lnTo>
                    <a:pt x="f43" y="f44"/>
                  </a:lnTo>
                  <a:lnTo>
                    <a:pt x="f45" y="f46"/>
                  </a:lnTo>
                  <a:lnTo>
                    <a:pt x="f47" y="f48"/>
                  </a:lnTo>
                  <a:lnTo>
                    <a:pt x="f36" y="f49"/>
                  </a:lnTo>
                  <a:lnTo>
                    <a:pt x="f50" y="f51"/>
                  </a:lnTo>
                  <a:lnTo>
                    <a:pt x="f52" y="f4"/>
                  </a:lnTo>
                  <a:lnTo>
                    <a:pt x="f53" y="f4"/>
                  </a:lnTo>
                  <a:lnTo>
                    <a:pt x="f54" y="f51"/>
                  </a:lnTo>
                  <a:lnTo>
                    <a:pt x="f55" y="f48"/>
                  </a:lnTo>
                  <a:lnTo>
                    <a:pt x="f56" y="f46"/>
                  </a:lnTo>
                  <a:lnTo>
                    <a:pt x="f57" y="f44"/>
                  </a:lnTo>
                  <a:lnTo>
                    <a:pt x="f58" y="f59"/>
                  </a:lnTo>
                  <a:lnTo>
                    <a:pt x="f60" y="f61"/>
                  </a:lnTo>
                  <a:lnTo>
                    <a:pt x="f62" y="f63"/>
                  </a:lnTo>
                  <a:lnTo>
                    <a:pt x="f64" y="f65"/>
                  </a:lnTo>
                  <a:lnTo>
                    <a:pt x="f66" y="f67"/>
                  </a:lnTo>
                  <a:lnTo>
                    <a:pt x="f68" y="f69"/>
                  </a:lnTo>
                  <a:lnTo>
                    <a:pt x="f70" y="f71"/>
                  </a:lnTo>
                  <a:lnTo>
                    <a:pt x="f72" y="f73"/>
                  </a:lnTo>
                  <a:lnTo>
                    <a:pt x="f74" y="f14"/>
                  </a:lnTo>
                  <a:lnTo>
                    <a:pt x="f75" y="f76"/>
                  </a:lnTo>
                  <a:lnTo>
                    <a:pt x="f77" y="f72"/>
                  </a:lnTo>
                  <a:lnTo>
                    <a:pt x="f78" y="f79"/>
                  </a:lnTo>
                  <a:lnTo>
                    <a:pt x="f8" y="f80"/>
                  </a:lnTo>
                  <a:lnTo>
                    <a:pt x="f69" y="f81"/>
                  </a:lnTo>
                  <a:lnTo>
                    <a:pt x="f82" y="f83"/>
                  </a:lnTo>
                  <a:lnTo>
                    <a:pt x="f84" y="f85"/>
                  </a:lnTo>
                  <a:lnTo>
                    <a:pt x="f86" y="f87"/>
                  </a:lnTo>
                  <a:lnTo>
                    <a:pt x="f84" y="f50"/>
                  </a:lnTo>
                  <a:lnTo>
                    <a:pt x="f82" y="f36"/>
                  </a:lnTo>
                  <a:lnTo>
                    <a:pt x="f88" y="f47"/>
                  </a:lnTo>
                  <a:lnTo>
                    <a:pt x="f89" y="f45"/>
                  </a:lnTo>
                  <a:lnTo>
                    <a:pt x="f90" y="f11"/>
                  </a:lnTo>
                  <a:lnTo>
                    <a:pt x="f31" y="f9"/>
                  </a:lnTo>
                  <a:lnTo>
                    <a:pt x="f91" y="f7"/>
                  </a:lnTo>
                  <a:lnTo>
                    <a:pt x="f92"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3" name="Google Shape;229;p15">
              <a:extLst>
                <a:ext uri="{FF2B5EF4-FFF2-40B4-BE49-F238E27FC236}">
                  <a16:creationId xmlns:a16="http://schemas.microsoft.com/office/drawing/2014/main" id="{E134DAC3-7E30-2BF6-DE4E-311BCEE7D471}"/>
                </a:ext>
              </a:extLst>
            </p:cNvPr>
            <p:cNvSpPr/>
            <p:nvPr/>
          </p:nvSpPr>
          <p:spPr>
            <a:xfrm>
              <a:off x="5355713" y="2691362"/>
              <a:ext cx="121971" cy="197345"/>
            </a:xfrm>
            <a:custGeom>
              <a:avLst/>
              <a:gdLst>
                <a:gd name="f0" fmla="val 360"/>
                <a:gd name="f1" fmla="val 180"/>
                <a:gd name="f2" fmla="val w"/>
                <a:gd name="f3" fmla="val h"/>
                <a:gd name="f4" fmla="val 0"/>
                <a:gd name="f5" fmla="val 6475"/>
                <a:gd name="f6" fmla="val 10476"/>
                <a:gd name="f7" fmla="val 1664"/>
                <a:gd name="f8" fmla="val 1485"/>
                <a:gd name="f9" fmla="val 23"/>
                <a:gd name="f10" fmla="val 1305"/>
                <a:gd name="f11" fmla="val 68"/>
                <a:gd name="f12" fmla="val 1102"/>
                <a:gd name="f13" fmla="val 113"/>
                <a:gd name="f14" fmla="val 967"/>
                <a:gd name="f15" fmla="val 810"/>
                <a:gd name="f16" fmla="val 225"/>
                <a:gd name="f17" fmla="val 675"/>
                <a:gd name="f18" fmla="val 315"/>
                <a:gd name="f19" fmla="val 563"/>
                <a:gd name="f20" fmla="val 405"/>
                <a:gd name="f21" fmla="val 473"/>
                <a:gd name="f22" fmla="val 495"/>
                <a:gd name="f23" fmla="val 383"/>
                <a:gd name="f24" fmla="val 585"/>
                <a:gd name="f25" fmla="val 226"/>
                <a:gd name="f26" fmla="val 1057"/>
                <a:gd name="f27" fmla="val 46"/>
                <a:gd name="f28" fmla="val 1304"/>
                <a:gd name="f29" fmla="val 1596"/>
                <a:gd name="f30" fmla="val 1"/>
                <a:gd name="f31" fmla="val 1866"/>
                <a:gd name="f32" fmla="val 2181"/>
                <a:gd name="f33" fmla="val 2473"/>
                <a:gd name="f34" fmla="val 136"/>
                <a:gd name="f35" fmla="val 2765"/>
                <a:gd name="f36" fmla="val 3058"/>
                <a:gd name="f37" fmla="val 406"/>
                <a:gd name="f38" fmla="val 3619"/>
                <a:gd name="f39" fmla="val 608"/>
                <a:gd name="f40" fmla="val 4114"/>
                <a:gd name="f41" fmla="val 4564"/>
                <a:gd name="f42" fmla="val 5013"/>
                <a:gd name="f43" fmla="val 1327"/>
                <a:gd name="f44" fmla="val 5485"/>
                <a:gd name="f45" fmla="val 1642"/>
                <a:gd name="f46" fmla="val 5935"/>
                <a:gd name="f47" fmla="val 1957"/>
                <a:gd name="f48" fmla="val 6384"/>
                <a:gd name="f49" fmla="val 2316"/>
                <a:gd name="f50" fmla="val 6812"/>
                <a:gd name="f51" fmla="val 2676"/>
                <a:gd name="f52" fmla="val 7239"/>
                <a:gd name="f53" fmla="val 7666"/>
                <a:gd name="f54" fmla="val 3440"/>
                <a:gd name="f55" fmla="val 8070"/>
                <a:gd name="f56" fmla="val 3845"/>
                <a:gd name="f57" fmla="val 8475"/>
                <a:gd name="f58" fmla="val 4272"/>
                <a:gd name="f59" fmla="val 8857"/>
                <a:gd name="f60" fmla="val 4677"/>
                <a:gd name="f61" fmla="val 9217"/>
                <a:gd name="f62" fmla="val 5081"/>
                <a:gd name="f63" fmla="val 9554"/>
                <a:gd name="f64" fmla="val 5508"/>
                <a:gd name="f65" fmla="val 9891"/>
                <a:gd name="f66" fmla="val 6295"/>
                <a:gd name="f67" fmla="val 6340"/>
                <a:gd name="f68" fmla="val 10386"/>
                <a:gd name="f69" fmla="val 6407"/>
                <a:gd name="f70" fmla="val 10071"/>
                <a:gd name="f71" fmla="val 6430"/>
                <a:gd name="f72" fmla="val 9824"/>
                <a:gd name="f73" fmla="val 6452"/>
                <a:gd name="f74" fmla="val 9531"/>
                <a:gd name="f75" fmla="val 9172"/>
                <a:gd name="f76" fmla="val 8767"/>
                <a:gd name="f77" fmla="val 8273"/>
                <a:gd name="f78" fmla="val 7733"/>
                <a:gd name="f79" fmla="val 7126"/>
                <a:gd name="f80" fmla="val 6228"/>
                <a:gd name="f81" fmla="val 6093"/>
                <a:gd name="f82" fmla="val 5710"/>
                <a:gd name="f83" fmla="val 5890"/>
                <a:gd name="f84" fmla="val 4901"/>
                <a:gd name="f85" fmla="val 5666"/>
                <a:gd name="f86" fmla="val 4024"/>
                <a:gd name="f87" fmla="val 5373"/>
                <a:gd name="f88" fmla="val 5261"/>
                <a:gd name="f89" fmla="val 5126"/>
                <a:gd name="f90" fmla="val 4946"/>
                <a:gd name="f91" fmla="val 2158"/>
                <a:gd name="f92" fmla="val 4766"/>
                <a:gd name="f93" fmla="val 4542"/>
                <a:gd name="f94" fmla="val 1574"/>
                <a:gd name="f95" fmla="val 4317"/>
                <a:gd name="f96" fmla="val 1282"/>
                <a:gd name="f97" fmla="val 4047"/>
                <a:gd name="f98" fmla="val 1012"/>
                <a:gd name="f99" fmla="val 3777"/>
                <a:gd name="f100" fmla="val 765"/>
                <a:gd name="f101" fmla="val 3485"/>
                <a:gd name="f102" fmla="val 562"/>
                <a:gd name="f103" fmla="val 3170"/>
                <a:gd name="f104" fmla="val 2856"/>
                <a:gd name="f105" fmla="val 203"/>
                <a:gd name="f106" fmla="val 2519"/>
                <a:gd name="f107" fmla="val 90"/>
                <a:gd name="f108" fmla="val 1822"/>
                <a:gd name="f109" fmla="*/ f2 1 6475"/>
                <a:gd name="f110" fmla="*/ f3 1 10476"/>
                <a:gd name="f111" fmla="val f4"/>
                <a:gd name="f112" fmla="val f5"/>
                <a:gd name="f113" fmla="val f6"/>
                <a:gd name="f114" fmla="+- f113 0 f111"/>
                <a:gd name="f115" fmla="+- f112 0 f111"/>
                <a:gd name="f116" fmla="*/ f115 1 6475"/>
                <a:gd name="f117" fmla="*/ f114 1 10476"/>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6475" h="10476">
                  <a:moveTo>
                    <a:pt x="f7" y="f4"/>
                  </a:moveTo>
                  <a:lnTo>
                    <a:pt x="f8" y="f9"/>
                  </a:lnTo>
                  <a:lnTo>
                    <a:pt x="f10" y="f11"/>
                  </a:lnTo>
                  <a:lnTo>
                    <a:pt x="f12" y="f13"/>
                  </a:lnTo>
                  <a:lnTo>
                    <a:pt x="f14" y="f1"/>
                  </a:lnTo>
                  <a:lnTo>
                    <a:pt x="f15" y="f16"/>
                  </a:lnTo>
                  <a:lnTo>
                    <a:pt x="f17" y="f18"/>
                  </a:lnTo>
                  <a:lnTo>
                    <a:pt x="f19" y="f20"/>
                  </a:lnTo>
                  <a:lnTo>
                    <a:pt x="f21" y="f22"/>
                  </a:lnTo>
                  <a:lnTo>
                    <a:pt x="f23" y="f24"/>
                  </a:lnTo>
                  <a:lnTo>
                    <a:pt x="f25" y="f15"/>
                  </a:lnTo>
                  <a:lnTo>
                    <a:pt x="f13" y="f26"/>
                  </a:lnTo>
                  <a:lnTo>
                    <a:pt x="f27" y="f28"/>
                  </a:lnTo>
                  <a:lnTo>
                    <a:pt x="f9" y="f29"/>
                  </a:lnTo>
                  <a:lnTo>
                    <a:pt x="f30" y="f31"/>
                  </a:lnTo>
                  <a:lnTo>
                    <a:pt x="f9" y="f32"/>
                  </a:lnTo>
                  <a:lnTo>
                    <a:pt x="f11" y="f33"/>
                  </a:lnTo>
                  <a:lnTo>
                    <a:pt x="f34" y="f35"/>
                  </a:lnTo>
                  <a:lnTo>
                    <a:pt x="f25" y="f36"/>
                  </a:lnTo>
                  <a:lnTo>
                    <a:pt x="f37" y="f38"/>
                  </a:lnTo>
                  <a:lnTo>
                    <a:pt x="f39" y="f40"/>
                  </a:lnTo>
                  <a:lnTo>
                    <a:pt x="f15" y="f41"/>
                  </a:lnTo>
                  <a:lnTo>
                    <a:pt x="f26" y="f42"/>
                  </a:lnTo>
                  <a:lnTo>
                    <a:pt x="f43" y="f44"/>
                  </a:lnTo>
                  <a:lnTo>
                    <a:pt x="f45" y="f46"/>
                  </a:lnTo>
                  <a:lnTo>
                    <a:pt x="f47" y="f48"/>
                  </a:lnTo>
                  <a:lnTo>
                    <a:pt x="f49" y="f50"/>
                  </a:lnTo>
                  <a:lnTo>
                    <a:pt x="f51" y="f52"/>
                  </a:lnTo>
                  <a:lnTo>
                    <a:pt x="f36" y="f53"/>
                  </a:lnTo>
                  <a:lnTo>
                    <a:pt x="f54" y="f55"/>
                  </a:lnTo>
                  <a:lnTo>
                    <a:pt x="f56" y="f57"/>
                  </a:lnTo>
                  <a:lnTo>
                    <a:pt x="f58" y="f59"/>
                  </a:lnTo>
                  <a:lnTo>
                    <a:pt x="f60" y="f61"/>
                  </a:lnTo>
                  <a:lnTo>
                    <a:pt x="f62" y="f63"/>
                  </a:lnTo>
                  <a:lnTo>
                    <a:pt x="f64" y="f65"/>
                  </a:lnTo>
                  <a:lnTo>
                    <a:pt x="f66" y="f6"/>
                  </a:lnTo>
                  <a:lnTo>
                    <a:pt x="f67" y="f68"/>
                  </a:lnTo>
                  <a:lnTo>
                    <a:pt x="f69" y="f70"/>
                  </a:lnTo>
                  <a:lnTo>
                    <a:pt x="f71" y="f72"/>
                  </a:lnTo>
                  <a:lnTo>
                    <a:pt x="f73" y="f74"/>
                  </a:lnTo>
                  <a:lnTo>
                    <a:pt x="f5" y="f75"/>
                  </a:lnTo>
                  <a:lnTo>
                    <a:pt x="f5" y="f76"/>
                  </a:lnTo>
                  <a:lnTo>
                    <a:pt x="f73" y="f77"/>
                  </a:lnTo>
                  <a:lnTo>
                    <a:pt x="f69" y="f78"/>
                  </a:lnTo>
                  <a:lnTo>
                    <a:pt x="f67" y="f79"/>
                  </a:lnTo>
                  <a:lnTo>
                    <a:pt x="f80" y="f73"/>
                  </a:lnTo>
                  <a:lnTo>
                    <a:pt x="f81" y="f82"/>
                  </a:lnTo>
                  <a:lnTo>
                    <a:pt x="f83" y="f84"/>
                  </a:lnTo>
                  <a:lnTo>
                    <a:pt x="f85" y="f86"/>
                  </a:lnTo>
                  <a:lnTo>
                    <a:pt x="f87" y="f36"/>
                  </a:lnTo>
                  <a:lnTo>
                    <a:pt x="f88" y="f35"/>
                  </a:lnTo>
                  <a:lnTo>
                    <a:pt x="f89" y="f33"/>
                  </a:lnTo>
                  <a:lnTo>
                    <a:pt x="f90" y="f91"/>
                  </a:lnTo>
                  <a:lnTo>
                    <a:pt x="f92" y="f31"/>
                  </a:lnTo>
                  <a:lnTo>
                    <a:pt x="f93" y="f94"/>
                  </a:lnTo>
                  <a:lnTo>
                    <a:pt x="f95" y="f96"/>
                  </a:lnTo>
                  <a:lnTo>
                    <a:pt x="f97" y="f98"/>
                  </a:lnTo>
                  <a:lnTo>
                    <a:pt x="f99" y="f100"/>
                  </a:lnTo>
                  <a:lnTo>
                    <a:pt x="f101" y="f102"/>
                  </a:lnTo>
                  <a:lnTo>
                    <a:pt x="f103" y="f0"/>
                  </a:lnTo>
                  <a:lnTo>
                    <a:pt x="f104" y="f105"/>
                  </a:lnTo>
                  <a:lnTo>
                    <a:pt x="f106" y="f107"/>
                  </a:lnTo>
                  <a:lnTo>
                    <a:pt x="f32" y="f9"/>
                  </a:lnTo>
                  <a:lnTo>
                    <a:pt x="f10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4" name="Google Shape;230;p15">
              <a:extLst>
                <a:ext uri="{FF2B5EF4-FFF2-40B4-BE49-F238E27FC236}">
                  <a16:creationId xmlns:a16="http://schemas.microsoft.com/office/drawing/2014/main" id="{8B02EEF6-4EBF-3154-423D-C507060E93C8}"/>
                </a:ext>
              </a:extLst>
            </p:cNvPr>
            <p:cNvSpPr/>
            <p:nvPr/>
          </p:nvSpPr>
          <p:spPr>
            <a:xfrm>
              <a:off x="5484863" y="2597362"/>
              <a:ext cx="155429" cy="291336"/>
            </a:xfrm>
            <a:custGeom>
              <a:avLst/>
              <a:gdLst>
                <a:gd name="f0" fmla="val 360"/>
                <a:gd name="f1" fmla="val 180"/>
                <a:gd name="f2" fmla="val w"/>
                <a:gd name="f3" fmla="val h"/>
                <a:gd name="f4" fmla="val 0"/>
                <a:gd name="f5" fmla="val 8251"/>
                <a:gd name="f6" fmla="val 15466"/>
                <a:gd name="f7" fmla="val 6273"/>
                <a:gd name="f8" fmla="val 6070"/>
                <a:gd name="f9" fmla="val 22"/>
                <a:gd name="f10" fmla="val 5868"/>
                <a:gd name="f11" fmla="val 67"/>
                <a:gd name="f12" fmla="val 5666"/>
                <a:gd name="f13" fmla="val 157"/>
                <a:gd name="f14" fmla="val 5441"/>
                <a:gd name="f15" fmla="val 247"/>
                <a:gd name="f16" fmla="val 5239"/>
                <a:gd name="f17" fmla="val 5036"/>
                <a:gd name="f18" fmla="val 495"/>
                <a:gd name="f19" fmla="val 4812"/>
                <a:gd name="f20" fmla="val 652"/>
                <a:gd name="f21" fmla="val 4384"/>
                <a:gd name="f22" fmla="val 1012"/>
                <a:gd name="f23" fmla="val 3980"/>
                <a:gd name="f24" fmla="val 1416"/>
                <a:gd name="f25" fmla="val 3575"/>
                <a:gd name="f26" fmla="val 1866"/>
                <a:gd name="f27" fmla="val 3193"/>
                <a:gd name="f28" fmla="val 2360"/>
                <a:gd name="f29" fmla="val 2811"/>
                <a:gd name="f30" fmla="val 2900"/>
                <a:gd name="f31" fmla="val 2474"/>
                <a:gd name="f32" fmla="val 3439"/>
                <a:gd name="f33" fmla="val 2137"/>
                <a:gd name="f34" fmla="val 3979"/>
                <a:gd name="f35" fmla="val 1844"/>
                <a:gd name="f36" fmla="val 4518"/>
                <a:gd name="f37" fmla="val 1575"/>
                <a:gd name="f38" fmla="val 5058"/>
                <a:gd name="f39" fmla="val 1350"/>
                <a:gd name="f40" fmla="val 5552"/>
                <a:gd name="f41" fmla="val 1170"/>
                <a:gd name="f42" fmla="val 5957"/>
                <a:gd name="f43" fmla="val 1013"/>
                <a:gd name="f44" fmla="val 6384"/>
                <a:gd name="f45" fmla="val 878"/>
                <a:gd name="f46" fmla="val 6789"/>
                <a:gd name="f47" fmla="val 743"/>
                <a:gd name="f48" fmla="val 7216"/>
                <a:gd name="f49" fmla="val 518"/>
                <a:gd name="f50" fmla="val 8070"/>
                <a:gd name="f51" fmla="val 361"/>
                <a:gd name="f52" fmla="val 8924"/>
                <a:gd name="f53" fmla="val 226"/>
                <a:gd name="f54" fmla="val 9756"/>
                <a:gd name="f55" fmla="val 113"/>
                <a:gd name="f56" fmla="val 10588"/>
                <a:gd name="f57" fmla="val 46"/>
                <a:gd name="f58" fmla="val 11374"/>
                <a:gd name="f59" fmla="val 23"/>
                <a:gd name="f60" fmla="val 12139"/>
                <a:gd name="f61" fmla="val 1"/>
                <a:gd name="f62" fmla="val 12836"/>
                <a:gd name="f63" fmla="val 13465"/>
                <a:gd name="f64" fmla="val 14521"/>
                <a:gd name="f65" fmla="val 68"/>
                <a:gd name="f66" fmla="val 15218"/>
                <a:gd name="f67" fmla="val 91"/>
                <a:gd name="f68" fmla="val 675"/>
                <a:gd name="f69" fmla="val 15151"/>
                <a:gd name="f70" fmla="val 1215"/>
                <a:gd name="f71" fmla="val 14791"/>
                <a:gd name="f72" fmla="val 1754"/>
                <a:gd name="f73" fmla="val 14409"/>
                <a:gd name="f74" fmla="val 2271"/>
                <a:gd name="f75" fmla="val 14004"/>
                <a:gd name="f76" fmla="val 2766"/>
                <a:gd name="f77" fmla="val 13577"/>
                <a:gd name="f78" fmla="val 3260"/>
                <a:gd name="f79" fmla="val 13128"/>
                <a:gd name="f80" fmla="val 3710"/>
                <a:gd name="f81" fmla="val 12656"/>
                <a:gd name="f82" fmla="val 4160"/>
                <a:gd name="f83" fmla="val 12161"/>
                <a:gd name="f84" fmla="val 4564"/>
                <a:gd name="f85" fmla="val 11644"/>
                <a:gd name="f86" fmla="val 4969"/>
                <a:gd name="f87" fmla="val 11127"/>
                <a:gd name="f88" fmla="val 5351"/>
                <a:gd name="f89" fmla="val 5711"/>
                <a:gd name="f90" fmla="val 10026"/>
                <a:gd name="f91" fmla="val 6048"/>
                <a:gd name="f92" fmla="val 9464"/>
                <a:gd name="f93" fmla="val 6363"/>
                <a:gd name="f94" fmla="val 8902"/>
                <a:gd name="f95" fmla="val 6677"/>
                <a:gd name="f96" fmla="val 8317"/>
                <a:gd name="f97" fmla="val 6947"/>
                <a:gd name="f98" fmla="val 7710"/>
                <a:gd name="f99" fmla="val 7239"/>
                <a:gd name="f100" fmla="val 6969"/>
                <a:gd name="f101" fmla="val 7576"/>
                <a:gd name="f102" fmla="val 6047"/>
                <a:gd name="f103" fmla="val 7734"/>
                <a:gd name="f104" fmla="val 7891"/>
                <a:gd name="f105" fmla="val 5013"/>
                <a:gd name="f106" fmla="val 8026"/>
                <a:gd name="f107" fmla="val 4473"/>
                <a:gd name="f108" fmla="val 8138"/>
                <a:gd name="f109" fmla="val 3911"/>
                <a:gd name="f110" fmla="val 8206"/>
                <a:gd name="f111" fmla="val 3372"/>
                <a:gd name="f112" fmla="val 2832"/>
                <a:gd name="f113" fmla="val 8228"/>
                <a:gd name="f114" fmla="val 2293"/>
                <a:gd name="f115" fmla="val 2046"/>
                <a:gd name="f116" fmla="val 8161"/>
                <a:gd name="f117" fmla="val 1821"/>
                <a:gd name="f118" fmla="val 8116"/>
                <a:gd name="f119" fmla="val 1574"/>
                <a:gd name="f120" fmla="val 8048"/>
                <a:gd name="f121" fmla="val 1349"/>
                <a:gd name="f122" fmla="val 7959"/>
                <a:gd name="f123" fmla="val 1146"/>
                <a:gd name="f124" fmla="val 7869"/>
                <a:gd name="f125" fmla="val 944"/>
                <a:gd name="f126" fmla="val 764"/>
                <a:gd name="f127" fmla="val 7599"/>
                <a:gd name="f128" fmla="val 584"/>
                <a:gd name="f129" fmla="val 7442"/>
                <a:gd name="f130" fmla="val 427"/>
                <a:gd name="f131" fmla="val 7262"/>
                <a:gd name="f132" fmla="val 292"/>
                <a:gd name="f133" fmla="val 7082"/>
                <a:gd name="f134" fmla="val 6880"/>
                <a:gd name="f135" fmla="val 90"/>
                <a:gd name="f136" fmla="val 6497"/>
                <a:gd name="f137" fmla="*/ f2 1 8251"/>
                <a:gd name="f138" fmla="*/ f3 1 15466"/>
                <a:gd name="f139" fmla="val f4"/>
                <a:gd name="f140" fmla="val f5"/>
                <a:gd name="f141" fmla="val f6"/>
                <a:gd name="f142" fmla="+- f141 0 f139"/>
                <a:gd name="f143" fmla="+- f140 0 f139"/>
                <a:gd name="f144" fmla="*/ f143 1 8251"/>
                <a:gd name="f145" fmla="*/ f142 1 154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8251" h="15466">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59" y="f64"/>
                  </a:lnTo>
                  <a:lnTo>
                    <a:pt x="f65" y="f66"/>
                  </a:lnTo>
                  <a:lnTo>
                    <a:pt x="f67" y="f6"/>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56"/>
                  </a:lnTo>
                  <a:lnTo>
                    <a:pt x="f89" y="f90"/>
                  </a:lnTo>
                  <a:lnTo>
                    <a:pt x="f91" y="f92"/>
                  </a:lnTo>
                  <a:lnTo>
                    <a:pt x="f93" y="f94"/>
                  </a:lnTo>
                  <a:lnTo>
                    <a:pt x="f95" y="f96"/>
                  </a:lnTo>
                  <a:lnTo>
                    <a:pt x="f97" y="f98"/>
                  </a:lnTo>
                  <a:lnTo>
                    <a:pt x="f99" y="f100"/>
                  </a:lnTo>
                  <a:lnTo>
                    <a:pt x="f101" y="f102"/>
                  </a:lnTo>
                  <a:lnTo>
                    <a:pt x="f103" y="f40"/>
                  </a:lnTo>
                  <a:lnTo>
                    <a:pt x="f104" y="f105"/>
                  </a:lnTo>
                  <a:lnTo>
                    <a:pt x="f106" y="f107"/>
                  </a:lnTo>
                  <a:lnTo>
                    <a:pt x="f108" y="f109"/>
                  </a:lnTo>
                  <a:lnTo>
                    <a:pt x="f110" y="f111"/>
                  </a:lnTo>
                  <a:lnTo>
                    <a:pt x="f5" y="f112"/>
                  </a:lnTo>
                  <a:lnTo>
                    <a:pt x="f113" y="f114"/>
                  </a:lnTo>
                  <a:lnTo>
                    <a:pt x="f110" y="f115"/>
                  </a:lnTo>
                  <a:lnTo>
                    <a:pt x="f116" y="f117"/>
                  </a:lnTo>
                  <a:lnTo>
                    <a:pt x="f118" y="f119"/>
                  </a:lnTo>
                  <a:lnTo>
                    <a:pt x="f120" y="f121"/>
                  </a:lnTo>
                  <a:lnTo>
                    <a:pt x="f122" y="f123"/>
                  </a:lnTo>
                  <a:lnTo>
                    <a:pt x="f124" y="f125"/>
                  </a:lnTo>
                  <a:lnTo>
                    <a:pt x="f103" y="f126"/>
                  </a:lnTo>
                  <a:lnTo>
                    <a:pt x="f127" y="f128"/>
                  </a:lnTo>
                  <a:lnTo>
                    <a:pt x="f129" y="f130"/>
                  </a:lnTo>
                  <a:lnTo>
                    <a:pt x="f131" y="f132"/>
                  </a:lnTo>
                  <a:lnTo>
                    <a:pt x="f133" y="f1"/>
                  </a:lnTo>
                  <a:lnTo>
                    <a:pt x="f134" y="f135"/>
                  </a:lnTo>
                  <a:lnTo>
                    <a:pt x="f95" y="f9"/>
                  </a:lnTo>
                  <a:lnTo>
                    <a:pt x="f136"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5" name="Google Shape;231;p15">
              <a:extLst>
                <a:ext uri="{FF2B5EF4-FFF2-40B4-BE49-F238E27FC236}">
                  <a16:creationId xmlns:a16="http://schemas.microsoft.com/office/drawing/2014/main" id="{297E209C-4F1F-47EE-D6F0-882AE17AD576}"/>
                </a:ext>
              </a:extLst>
            </p:cNvPr>
            <p:cNvSpPr/>
            <p:nvPr/>
          </p:nvSpPr>
          <p:spPr>
            <a:xfrm>
              <a:off x="6457099" y="2682465"/>
              <a:ext cx="121971" cy="197345"/>
            </a:xfrm>
            <a:custGeom>
              <a:avLst/>
              <a:gdLst>
                <a:gd name="f0" fmla="val 360"/>
                <a:gd name="f1" fmla="val 180"/>
                <a:gd name="f2" fmla="val w"/>
                <a:gd name="f3" fmla="val h"/>
                <a:gd name="f4" fmla="val 0"/>
                <a:gd name="f5" fmla="val 6475"/>
                <a:gd name="f6" fmla="val 10476"/>
                <a:gd name="f7" fmla="val 1642"/>
                <a:gd name="f8" fmla="val 1462"/>
                <a:gd name="f9" fmla="val 23"/>
                <a:gd name="f10" fmla="val 1282"/>
                <a:gd name="f11" fmla="val 68"/>
                <a:gd name="f12" fmla="val 1102"/>
                <a:gd name="f13" fmla="val 113"/>
                <a:gd name="f14" fmla="val 945"/>
                <a:gd name="f15" fmla="val 810"/>
                <a:gd name="f16" fmla="val 248"/>
                <a:gd name="f17" fmla="val 675"/>
                <a:gd name="f18" fmla="val 315"/>
                <a:gd name="f19" fmla="val 563"/>
                <a:gd name="f20" fmla="val 405"/>
                <a:gd name="f21" fmla="val 450"/>
                <a:gd name="f22" fmla="val 495"/>
                <a:gd name="f23" fmla="val 585"/>
                <a:gd name="f24" fmla="val 226"/>
                <a:gd name="f25" fmla="val 1057"/>
                <a:gd name="f26" fmla="val 46"/>
                <a:gd name="f27" fmla="val 1304"/>
                <a:gd name="f28" fmla="val 1"/>
                <a:gd name="f29" fmla="val 1596"/>
                <a:gd name="f30" fmla="val 1889"/>
                <a:gd name="f31" fmla="val 2181"/>
                <a:gd name="f32" fmla="val 2473"/>
                <a:gd name="f33" fmla="val 136"/>
                <a:gd name="f34" fmla="val 2765"/>
                <a:gd name="f35" fmla="val 3057"/>
                <a:gd name="f36" fmla="val 3619"/>
                <a:gd name="f37" fmla="val 4114"/>
                <a:gd name="f38" fmla="val 4564"/>
                <a:gd name="f39" fmla="val 5036"/>
                <a:gd name="f40" fmla="val 1327"/>
                <a:gd name="f41" fmla="val 5485"/>
                <a:gd name="f42" fmla="val 1619"/>
                <a:gd name="f43" fmla="val 5935"/>
                <a:gd name="f44" fmla="val 1956"/>
                <a:gd name="f45" fmla="val 6384"/>
                <a:gd name="f46" fmla="val 2294"/>
                <a:gd name="f47" fmla="val 6811"/>
                <a:gd name="f48" fmla="val 2676"/>
                <a:gd name="f49" fmla="val 7239"/>
                <a:gd name="f50" fmla="val 3058"/>
                <a:gd name="f51" fmla="val 7666"/>
                <a:gd name="f52" fmla="val 3440"/>
                <a:gd name="f53" fmla="val 8070"/>
                <a:gd name="f54" fmla="val 3845"/>
                <a:gd name="f55" fmla="val 8475"/>
                <a:gd name="f56" fmla="val 4249"/>
                <a:gd name="f57" fmla="val 8857"/>
                <a:gd name="f58" fmla="val 4676"/>
                <a:gd name="f59" fmla="val 9217"/>
                <a:gd name="f60" fmla="val 5081"/>
                <a:gd name="f61" fmla="val 9576"/>
                <a:gd name="f62" fmla="val 5486"/>
                <a:gd name="f63" fmla="val 9891"/>
                <a:gd name="f64" fmla="val 6295"/>
                <a:gd name="f65" fmla="val 6317"/>
                <a:gd name="f66" fmla="val 10386"/>
                <a:gd name="f67" fmla="val 6385"/>
                <a:gd name="f68" fmla="val 10071"/>
                <a:gd name="f69" fmla="val 6430"/>
                <a:gd name="f70" fmla="val 9824"/>
                <a:gd name="f71" fmla="val 6452"/>
                <a:gd name="f72" fmla="val 9531"/>
                <a:gd name="f73" fmla="val 9172"/>
                <a:gd name="f74" fmla="val 8767"/>
                <a:gd name="f75" fmla="val 8295"/>
                <a:gd name="f76" fmla="val 6407"/>
                <a:gd name="f77" fmla="val 7733"/>
                <a:gd name="f78" fmla="val 6340"/>
                <a:gd name="f79" fmla="val 7126"/>
                <a:gd name="f80" fmla="val 6227"/>
                <a:gd name="f81" fmla="val 6070"/>
                <a:gd name="f82" fmla="val 5710"/>
                <a:gd name="f83" fmla="val 5890"/>
                <a:gd name="f84" fmla="val 4901"/>
                <a:gd name="f85" fmla="val 5643"/>
                <a:gd name="f86" fmla="val 4024"/>
                <a:gd name="f87" fmla="val 5351"/>
                <a:gd name="f88" fmla="val 3080"/>
                <a:gd name="f89" fmla="val 5261"/>
                <a:gd name="f90" fmla="val 5104"/>
                <a:gd name="f91" fmla="val 4946"/>
                <a:gd name="f92" fmla="val 2158"/>
                <a:gd name="f93" fmla="val 4766"/>
                <a:gd name="f94" fmla="val 1866"/>
                <a:gd name="f95" fmla="val 4542"/>
                <a:gd name="f96" fmla="val 1574"/>
                <a:gd name="f97" fmla="val 4317"/>
                <a:gd name="f98" fmla="val 4047"/>
                <a:gd name="f99" fmla="val 1012"/>
                <a:gd name="f100" fmla="val 3777"/>
                <a:gd name="f101" fmla="val 787"/>
                <a:gd name="f102" fmla="val 3485"/>
                <a:gd name="f103" fmla="val 562"/>
                <a:gd name="f104" fmla="val 3170"/>
                <a:gd name="f105" fmla="val 2856"/>
                <a:gd name="f106" fmla="val 225"/>
                <a:gd name="f107" fmla="val 2518"/>
                <a:gd name="f108" fmla="val 90"/>
                <a:gd name="f109" fmla="val 1822"/>
                <a:gd name="f110" fmla="*/ f2 1 6475"/>
                <a:gd name="f111" fmla="*/ f3 1 10476"/>
                <a:gd name="f112" fmla="val f4"/>
                <a:gd name="f113" fmla="val f5"/>
                <a:gd name="f114" fmla="val f6"/>
                <a:gd name="f115" fmla="+- f114 0 f112"/>
                <a:gd name="f116" fmla="+- f113 0 f112"/>
                <a:gd name="f117" fmla="*/ f116 1 6475"/>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75" h="10476">
                  <a:moveTo>
                    <a:pt x="f7" y="f4"/>
                  </a:moveTo>
                  <a:lnTo>
                    <a:pt x="f8" y="f9"/>
                  </a:lnTo>
                  <a:lnTo>
                    <a:pt x="f10" y="f11"/>
                  </a:lnTo>
                  <a:lnTo>
                    <a:pt x="f12" y="f13"/>
                  </a:lnTo>
                  <a:lnTo>
                    <a:pt x="f14" y="f1"/>
                  </a:lnTo>
                  <a:lnTo>
                    <a:pt x="f15" y="f16"/>
                  </a:lnTo>
                  <a:lnTo>
                    <a:pt x="f17" y="f18"/>
                  </a:lnTo>
                  <a:lnTo>
                    <a:pt x="f19" y="f20"/>
                  </a:lnTo>
                  <a:lnTo>
                    <a:pt x="f21" y="f22"/>
                  </a:lnTo>
                  <a:lnTo>
                    <a:pt x="f0" y="f23"/>
                  </a:lnTo>
                  <a:lnTo>
                    <a:pt x="f24" y="f15"/>
                  </a:lnTo>
                  <a:lnTo>
                    <a:pt x="f13" y="f25"/>
                  </a:lnTo>
                  <a:lnTo>
                    <a:pt x="f26" y="f27"/>
                  </a:lnTo>
                  <a:lnTo>
                    <a:pt x="f28" y="f29"/>
                  </a:lnTo>
                  <a:lnTo>
                    <a:pt x="f28" y="f30"/>
                  </a:lnTo>
                  <a:lnTo>
                    <a:pt x="f9" y="f31"/>
                  </a:lnTo>
                  <a:lnTo>
                    <a:pt x="f11" y="f32"/>
                  </a:lnTo>
                  <a:lnTo>
                    <a:pt x="f33" y="f34"/>
                  </a:lnTo>
                  <a:lnTo>
                    <a:pt x="f24" y="f35"/>
                  </a:lnTo>
                  <a:lnTo>
                    <a:pt x="f20" y="f36"/>
                  </a:lnTo>
                  <a:lnTo>
                    <a:pt x="f23" y="f37"/>
                  </a:lnTo>
                  <a:lnTo>
                    <a:pt x="f15" y="f38"/>
                  </a:lnTo>
                  <a:lnTo>
                    <a:pt x="f25"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
                  </a:lnTo>
                  <a:lnTo>
                    <a:pt x="f65" y="f66"/>
                  </a:lnTo>
                  <a:lnTo>
                    <a:pt x="f67" y="f68"/>
                  </a:lnTo>
                  <a:lnTo>
                    <a:pt x="f69" y="f70"/>
                  </a:lnTo>
                  <a:lnTo>
                    <a:pt x="f71" y="f72"/>
                  </a:lnTo>
                  <a:lnTo>
                    <a:pt x="f5" y="f73"/>
                  </a:lnTo>
                  <a:lnTo>
                    <a:pt x="f5" y="f74"/>
                  </a:lnTo>
                  <a:lnTo>
                    <a:pt x="f71" y="f75"/>
                  </a:lnTo>
                  <a:lnTo>
                    <a:pt x="f76" y="f77"/>
                  </a:lnTo>
                  <a:lnTo>
                    <a:pt x="f78" y="f79"/>
                  </a:lnTo>
                  <a:lnTo>
                    <a:pt x="f80" y="f71"/>
                  </a:lnTo>
                  <a:lnTo>
                    <a:pt x="f81" y="f82"/>
                  </a:lnTo>
                  <a:lnTo>
                    <a:pt x="f83" y="f84"/>
                  </a:lnTo>
                  <a:lnTo>
                    <a:pt x="f85" y="f86"/>
                  </a:lnTo>
                  <a:lnTo>
                    <a:pt x="f87" y="f88"/>
                  </a:lnTo>
                  <a:lnTo>
                    <a:pt x="f89" y="f34"/>
                  </a:lnTo>
                  <a:lnTo>
                    <a:pt x="f90" y="f32"/>
                  </a:lnTo>
                  <a:lnTo>
                    <a:pt x="f91" y="f92"/>
                  </a:lnTo>
                  <a:lnTo>
                    <a:pt x="f93" y="f94"/>
                  </a:lnTo>
                  <a:lnTo>
                    <a:pt x="f95" y="f96"/>
                  </a:lnTo>
                  <a:lnTo>
                    <a:pt x="f97" y="f10"/>
                  </a:lnTo>
                  <a:lnTo>
                    <a:pt x="f98" y="f99"/>
                  </a:lnTo>
                  <a:lnTo>
                    <a:pt x="f100" y="f101"/>
                  </a:lnTo>
                  <a:lnTo>
                    <a:pt x="f102" y="f103"/>
                  </a:lnTo>
                  <a:lnTo>
                    <a:pt x="f104" y="f0"/>
                  </a:lnTo>
                  <a:lnTo>
                    <a:pt x="f105" y="f106"/>
                  </a:lnTo>
                  <a:lnTo>
                    <a:pt x="f107" y="f108"/>
                  </a:lnTo>
                  <a:lnTo>
                    <a:pt x="f31" y="f9"/>
                  </a:lnTo>
                  <a:lnTo>
                    <a:pt x="f109"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6" name="Google Shape;232;p15">
              <a:extLst>
                <a:ext uri="{FF2B5EF4-FFF2-40B4-BE49-F238E27FC236}">
                  <a16:creationId xmlns:a16="http://schemas.microsoft.com/office/drawing/2014/main" id="{C207F3F0-702C-9FF9-019B-69BAD1E42C21}"/>
                </a:ext>
              </a:extLst>
            </p:cNvPr>
            <p:cNvSpPr/>
            <p:nvPr/>
          </p:nvSpPr>
          <p:spPr>
            <a:xfrm>
              <a:off x="6586249" y="2588446"/>
              <a:ext cx="155018" cy="291364"/>
            </a:xfrm>
            <a:custGeom>
              <a:avLst/>
              <a:gdLst>
                <a:gd name="f0" fmla="val w"/>
                <a:gd name="f1" fmla="val h"/>
                <a:gd name="f2" fmla="val 0"/>
                <a:gd name="f3" fmla="val 8229"/>
                <a:gd name="f4" fmla="val 15467"/>
                <a:gd name="f5" fmla="val 6273"/>
                <a:gd name="f6" fmla="val 1"/>
                <a:gd name="f7" fmla="val 6070"/>
                <a:gd name="f8" fmla="val 23"/>
                <a:gd name="f9" fmla="val 5868"/>
                <a:gd name="f10" fmla="val 91"/>
                <a:gd name="f11" fmla="val 5643"/>
                <a:gd name="f12" fmla="val 158"/>
                <a:gd name="f13" fmla="val 5441"/>
                <a:gd name="f14" fmla="val 248"/>
                <a:gd name="f15" fmla="val 5239"/>
                <a:gd name="f16" fmla="val 361"/>
                <a:gd name="f17" fmla="val 5014"/>
                <a:gd name="f18" fmla="val 495"/>
                <a:gd name="f19" fmla="val 4811"/>
                <a:gd name="f20" fmla="val 653"/>
                <a:gd name="f21" fmla="val 4384"/>
                <a:gd name="f22" fmla="val 1013"/>
                <a:gd name="f23" fmla="val 3980"/>
                <a:gd name="f24" fmla="val 1417"/>
                <a:gd name="f25" fmla="val 3575"/>
                <a:gd name="f26" fmla="val 1867"/>
                <a:gd name="f27" fmla="val 3193"/>
                <a:gd name="f28" fmla="val 2384"/>
                <a:gd name="f29" fmla="val 2811"/>
                <a:gd name="f30" fmla="val 2901"/>
                <a:gd name="f31" fmla="val 2451"/>
                <a:gd name="f32" fmla="val 3440"/>
                <a:gd name="f33" fmla="val 2136"/>
                <a:gd name="f34" fmla="val 1844"/>
                <a:gd name="f35" fmla="val 4519"/>
                <a:gd name="f36" fmla="val 1574"/>
                <a:gd name="f37" fmla="val 5059"/>
                <a:gd name="f38" fmla="val 1327"/>
                <a:gd name="f39" fmla="val 5553"/>
                <a:gd name="f40" fmla="val 1170"/>
                <a:gd name="f41" fmla="val 5958"/>
                <a:gd name="f42" fmla="val 1012"/>
                <a:gd name="f43" fmla="val 6385"/>
                <a:gd name="f44" fmla="val 878"/>
                <a:gd name="f45" fmla="val 6790"/>
                <a:gd name="f46" fmla="val 743"/>
                <a:gd name="f47" fmla="val 7217"/>
                <a:gd name="f48" fmla="val 518"/>
                <a:gd name="f49" fmla="val 8071"/>
                <a:gd name="f50" fmla="val 338"/>
                <a:gd name="f51" fmla="val 8925"/>
                <a:gd name="f52" fmla="val 226"/>
                <a:gd name="f53" fmla="val 9757"/>
                <a:gd name="f54" fmla="val 113"/>
                <a:gd name="f55" fmla="val 10589"/>
                <a:gd name="f56" fmla="val 46"/>
                <a:gd name="f57" fmla="val 11375"/>
                <a:gd name="f58" fmla="val 12140"/>
                <a:gd name="f59" fmla="val 12837"/>
                <a:gd name="f60" fmla="val 13466"/>
                <a:gd name="f61" fmla="val 14522"/>
                <a:gd name="f62" fmla="val 68"/>
                <a:gd name="f63" fmla="val 15219"/>
                <a:gd name="f64" fmla="val 675"/>
                <a:gd name="f65" fmla="val 15152"/>
                <a:gd name="f66" fmla="val 1215"/>
                <a:gd name="f67" fmla="val 14792"/>
                <a:gd name="f68" fmla="val 1754"/>
                <a:gd name="f69" fmla="val 14410"/>
                <a:gd name="f70" fmla="val 2271"/>
                <a:gd name="f71" fmla="val 14005"/>
                <a:gd name="f72" fmla="val 2766"/>
                <a:gd name="f73" fmla="val 13578"/>
                <a:gd name="f74" fmla="val 3238"/>
                <a:gd name="f75" fmla="val 13129"/>
                <a:gd name="f76" fmla="val 3710"/>
                <a:gd name="f77" fmla="val 12657"/>
                <a:gd name="f78" fmla="val 4137"/>
                <a:gd name="f79" fmla="val 12162"/>
                <a:gd name="f80" fmla="val 4564"/>
                <a:gd name="f81" fmla="val 11645"/>
                <a:gd name="f82" fmla="val 4969"/>
                <a:gd name="f83" fmla="val 11128"/>
                <a:gd name="f84" fmla="val 5351"/>
                <a:gd name="f85" fmla="val 5711"/>
                <a:gd name="f86" fmla="val 10049"/>
                <a:gd name="f87" fmla="val 6048"/>
                <a:gd name="f88" fmla="val 9465"/>
                <a:gd name="f89" fmla="val 6362"/>
                <a:gd name="f90" fmla="val 8903"/>
                <a:gd name="f91" fmla="val 6655"/>
                <a:gd name="f92" fmla="val 8318"/>
                <a:gd name="f93" fmla="val 6947"/>
                <a:gd name="f94" fmla="val 7711"/>
                <a:gd name="f95" fmla="val 7239"/>
                <a:gd name="f96" fmla="val 6969"/>
                <a:gd name="f97" fmla="val 7576"/>
                <a:gd name="f98" fmla="val 7734"/>
                <a:gd name="f99" fmla="val 7891"/>
                <a:gd name="f100" fmla="val 8026"/>
                <a:gd name="f101" fmla="val 4474"/>
                <a:gd name="f102" fmla="val 8116"/>
                <a:gd name="f103" fmla="val 3912"/>
                <a:gd name="f104" fmla="val 8206"/>
                <a:gd name="f105" fmla="val 3373"/>
                <a:gd name="f106" fmla="val 8228"/>
                <a:gd name="f107" fmla="val 2833"/>
                <a:gd name="f108" fmla="val 2316"/>
                <a:gd name="f109" fmla="val 2069"/>
                <a:gd name="f110" fmla="val 8161"/>
                <a:gd name="f111" fmla="val 1822"/>
                <a:gd name="f112" fmla="val 8048"/>
                <a:gd name="f113" fmla="val 1372"/>
                <a:gd name="f114" fmla="val 7958"/>
                <a:gd name="f115" fmla="val 1147"/>
                <a:gd name="f116" fmla="val 7846"/>
                <a:gd name="f117" fmla="val 945"/>
                <a:gd name="f118" fmla="val 765"/>
                <a:gd name="f119" fmla="val 7599"/>
                <a:gd name="f120" fmla="val 585"/>
                <a:gd name="f121" fmla="val 7441"/>
                <a:gd name="f122" fmla="val 428"/>
                <a:gd name="f123" fmla="val 7262"/>
                <a:gd name="f124" fmla="val 293"/>
                <a:gd name="f125" fmla="val 7082"/>
                <a:gd name="f126" fmla="val 181"/>
                <a:gd name="f127" fmla="val 6879"/>
                <a:gd name="f128" fmla="val 6677"/>
                <a:gd name="f129" fmla="val 6475"/>
                <a:gd name="f130" fmla="*/ f0 1 8229"/>
                <a:gd name="f131" fmla="*/ f1 1 15467"/>
                <a:gd name="f132" fmla="val f2"/>
                <a:gd name="f133" fmla="val f3"/>
                <a:gd name="f134" fmla="val f4"/>
                <a:gd name="f135" fmla="+- f134 0 f132"/>
                <a:gd name="f136" fmla="+- f133 0 f132"/>
                <a:gd name="f137" fmla="*/ f136 1 8229"/>
                <a:gd name="f138" fmla="*/ f135 1 15467"/>
                <a:gd name="f139" fmla="*/ f132 1 f137"/>
                <a:gd name="f140" fmla="*/ f133 1 f137"/>
                <a:gd name="f141" fmla="*/ f132 1 f138"/>
                <a:gd name="f142" fmla="*/ f134 1 f138"/>
                <a:gd name="f143" fmla="*/ f139 f130 1"/>
                <a:gd name="f144" fmla="*/ f140 f130 1"/>
                <a:gd name="f145" fmla="*/ f142 f131 1"/>
                <a:gd name="f146" fmla="*/ f141 f131 1"/>
              </a:gdLst>
              <a:ahLst/>
              <a:cxnLst>
                <a:cxn ang="3cd4">
                  <a:pos x="hc" y="t"/>
                </a:cxn>
                <a:cxn ang="0">
                  <a:pos x="r" y="vc"/>
                </a:cxn>
                <a:cxn ang="cd4">
                  <a:pos x="hc" y="b"/>
                </a:cxn>
                <a:cxn ang="cd2">
                  <a:pos x="l" y="vc"/>
                </a:cxn>
              </a:cxnLst>
              <a:rect l="f143" t="f146" r="f144" b="f145"/>
              <a:pathLst>
                <a:path w="8229" h="15467">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2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6" y="f58"/>
                  </a:lnTo>
                  <a:lnTo>
                    <a:pt x="f6" y="f59"/>
                  </a:lnTo>
                  <a:lnTo>
                    <a:pt x="f6" y="f60"/>
                  </a:lnTo>
                  <a:lnTo>
                    <a:pt x="f8" y="f61"/>
                  </a:lnTo>
                  <a:lnTo>
                    <a:pt x="f62" y="f63"/>
                  </a:lnTo>
                  <a:lnTo>
                    <a:pt x="f10" y="f4"/>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55"/>
                  </a:lnTo>
                  <a:lnTo>
                    <a:pt x="f85" y="f86"/>
                  </a:lnTo>
                  <a:lnTo>
                    <a:pt x="f87" y="f88"/>
                  </a:lnTo>
                  <a:lnTo>
                    <a:pt x="f89" y="f90"/>
                  </a:lnTo>
                  <a:lnTo>
                    <a:pt x="f91" y="f92"/>
                  </a:lnTo>
                  <a:lnTo>
                    <a:pt x="f93" y="f94"/>
                  </a:lnTo>
                  <a:lnTo>
                    <a:pt x="f95" y="f96"/>
                  </a:lnTo>
                  <a:lnTo>
                    <a:pt x="f97" y="f87"/>
                  </a:lnTo>
                  <a:lnTo>
                    <a:pt x="f98" y="f39"/>
                  </a:lnTo>
                  <a:lnTo>
                    <a:pt x="f99" y="f17"/>
                  </a:lnTo>
                  <a:lnTo>
                    <a:pt x="f100" y="f101"/>
                  </a:lnTo>
                  <a:lnTo>
                    <a:pt x="f102" y="f103"/>
                  </a:lnTo>
                  <a:lnTo>
                    <a:pt x="f104" y="f105"/>
                  </a:lnTo>
                  <a:lnTo>
                    <a:pt x="f106" y="f107"/>
                  </a:lnTo>
                  <a:lnTo>
                    <a:pt x="f106" y="f108"/>
                  </a:lnTo>
                  <a:lnTo>
                    <a:pt x="f104" y="f109"/>
                  </a:lnTo>
                  <a:lnTo>
                    <a:pt x="f110" y="f111"/>
                  </a:lnTo>
                  <a:lnTo>
                    <a:pt x="f102" y="f36"/>
                  </a:lnTo>
                  <a:lnTo>
                    <a:pt x="f112" y="f113"/>
                  </a:lnTo>
                  <a:lnTo>
                    <a:pt x="f114" y="f115"/>
                  </a:lnTo>
                  <a:lnTo>
                    <a:pt x="f116" y="f117"/>
                  </a:lnTo>
                  <a:lnTo>
                    <a:pt x="f98" y="f118"/>
                  </a:lnTo>
                  <a:lnTo>
                    <a:pt x="f119" y="f120"/>
                  </a:lnTo>
                  <a:lnTo>
                    <a:pt x="f121" y="f122"/>
                  </a:lnTo>
                  <a:lnTo>
                    <a:pt x="f123" y="f124"/>
                  </a:lnTo>
                  <a:lnTo>
                    <a:pt x="f125" y="f126"/>
                  </a:lnTo>
                  <a:lnTo>
                    <a:pt x="f127" y="f10"/>
                  </a:lnTo>
                  <a:lnTo>
                    <a:pt x="f128" y="f8"/>
                  </a:lnTo>
                  <a:lnTo>
                    <a:pt x="f129"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7" name="Google Shape;233;p15">
              <a:extLst>
                <a:ext uri="{FF2B5EF4-FFF2-40B4-BE49-F238E27FC236}">
                  <a16:creationId xmlns:a16="http://schemas.microsoft.com/office/drawing/2014/main" id="{93D8F7BA-020F-FAE5-F233-A2A91C3B7A1B}"/>
                </a:ext>
              </a:extLst>
            </p:cNvPr>
            <p:cNvSpPr/>
            <p:nvPr/>
          </p:nvSpPr>
          <p:spPr>
            <a:xfrm>
              <a:off x="7698223" y="2679923"/>
              <a:ext cx="121560" cy="197345"/>
            </a:xfrm>
            <a:custGeom>
              <a:avLst/>
              <a:gdLst>
                <a:gd name="f0" fmla="val 360"/>
                <a:gd name="f1" fmla="val w"/>
                <a:gd name="f2" fmla="val h"/>
                <a:gd name="f3" fmla="val 0"/>
                <a:gd name="f4" fmla="val 6453"/>
                <a:gd name="f5" fmla="val 10476"/>
                <a:gd name="f6" fmla="val 4631"/>
                <a:gd name="f7" fmla="val 4294"/>
                <a:gd name="f8" fmla="val 23"/>
                <a:gd name="f9" fmla="val 3957"/>
                <a:gd name="f10" fmla="val 90"/>
                <a:gd name="f11" fmla="val 3620"/>
                <a:gd name="f12" fmla="val 203"/>
                <a:gd name="f13" fmla="val 3305"/>
                <a:gd name="f14" fmla="val 2990"/>
                <a:gd name="f15" fmla="val 562"/>
                <a:gd name="f16" fmla="val 2698"/>
                <a:gd name="f17" fmla="val 765"/>
                <a:gd name="f18" fmla="val 2429"/>
                <a:gd name="f19" fmla="val 1012"/>
                <a:gd name="f20" fmla="val 2159"/>
                <a:gd name="f21" fmla="val 1282"/>
                <a:gd name="f22" fmla="val 1934"/>
                <a:gd name="f23" fmla="val 1574"/>
                <a:gd name="f24" fmla="val 1709"/>
                <a:gd name="f25" fmla="val 1866"/>
                <a:gd name="f26" fmla="val 1529"/>
                <a:gd name="f27" fmla="val 2158"/>
                <a:gd name="f28" fmla="val 1350"/>
                <a:gd name="f29" fmla="val 2473"/>
                <a:gd name="f30" fmla="val 1215"/>
                <a:gd name="f31" fmla="val 2765"/>
                <a:gd name="f32" fmla="val 1102"/>
                <a:gd name="f33" fmla="val 3058"/>
                <a:gd name="f34" fmla="val 810"/>
                <a:gd name="f35" fmla="val 4024"/>
                <a:gd name="f36" fmla="val 585"/>
                <a:gd name="f37" fmla="val 4901"/>
                <a:gd name="f38" fmla="val 383"/>
                <a:gd name="f39" fmla="val 5710"/>
                <a:gd name="f40" fmla="val 248"/>
                <a:gd name="f41" fmla="val 6452"/>
                <a:gd name="f42" fmla="val 136"/>
                <a:gd name="f43" fmla="val 7126"/>
                <a:gd name="f44" fmla="val 68"/>
                <a:gd name="f45" fmla="val 7733"/>
                <a:gd name="f46" fmla="val 8273"/>
                <a:gd name="f47" fmla="val 1"/>
                <a:gd name="f48" fmla="val 8767"/>
                <a:gd name="f49" fmla="val 9172"/>
                <a:gd name="f50" fmla="val 9532"/>
                <a:gd name="f51" fmla="val 46"/>
                <a:gd name="f52" fmla="val 9824"/>
                <a:gd name="f53" fmla="val 10071"/>
                <a:gd name="f54" fmla="val 10386"/>
                <a:gd name="f55" fmla="val 181"/>
                <a:gd name="f56" fmla="val 967"/>
                <a:gd name="f57" fmla="val 9891"/>
                <a:gd name="f58" fmla="val 1394"/>
                <a:gd name="f59" fmla="val 9554"/>
                <a:gd name="f60" fmla="val 1799"/>
                <a:gd name="f61" fmla="val 9217"/>
                <a:gd name="f62" fmla="val 2204"/>
                <a:gd name="f63" fmla="val 8857"/>
                <a:gd name="f64" fmla="val 2631"/>
                <a:gd name="f65" fmla="val 8475"/>
                <a:gd name="f66" fmla="val 3013"/>
                <a:gd name="f67" fmla="val 8070"/>
                <a:gd name="f68" fmla="val 3418"/>
                <a:gd name="f69" fmla="val 7666"/>
                <a:gd name="f70" fmla="val 3800"/>
                <a:gd name="f71" fmla="val 7239"/>
                <a:gd name="f72" fmla="val 4159"/>
                <a:gd name="f73" fmla="val 6812"/>
                <a:gd name="f74" fmla="val 4519"/>
                <a:gd name="f75" fmla="val 6362"/>
                <a:gd name="f76" fmla="val 4834"/>
                <a:gd name="f77" fmla="val 5935"/>
                <a:gd name="f78" fmla="val 5148"/>
                <a:gd name="f79" fmla="val 5485"/>
                <a:gd name="f80" fmla="val 5418"/>
                <a:gd name="f81" fmla="val 5013"/>
                <a:gd name="f82" fmla="val 5665"/>
                <a:gd name="f83" fmla="val 4564"/>
                <a:gd name="f84" fmla="val 5868"/>
                <a:gd name="f85" fmla="val 4114"/>
                <a:gd name="f86" fmla="val 6070"/>
                <a:gd name="f87" fmla="val 6250"/>
                <a:gd name="f88" fmla="val 6340"/>
                <a:gd name="f89" fmla="val 6385"/>
                <a:gd name="f90" fmla="val 6430"/>
                <a:gd name="f91" fmla="val 1304"/>
                <a:gd name="f92" fmla="val 1034"/>
                <a:gd name="f93" fmla="val 6093"/>
                <a:gd name="f94" fmla="val 6003"/>
                <a:gd name="f95" fmla="val 495"/>
                <a:gd name="f96" fmla="val 5913"/>
                <a:gd name="f97" fmla="val 5800"/>
                <a:gd name="f98" fmla="val 315"/>
                <a:gd name="f99" fmla="val 225"/>
                <a:gd name="f100" fmla="val 5508"/>
                <a:gd name="f101" fmla="val 158"/>
                <a:gd name="f102" fmla="val 5351"/>
                <a:gd name="f103" fmla="val 113"/>
                <a:gd name="f104" fmla="val 5171"/>
                <a:gd name="f105" fmla="val 4991"/>
                <a:gd name="f106" fmla="val 4811"/>
                <a:gd name="f107" fmla="*/ f1 1 6453"/>
                <a:gd name="f108" fmla="*/ f2 1 10476"/>
                <a:gd name="f109" fmla="val f3"/>
                <a:gd name="f110" fmla="val f4"/>
                <a:gd name="f111" fmla="val f5"/>
                <a:gd name="f112" fmla="+- f111 0 f109"/>
                <a:gd name="f113" fmla="+- f110 0 f109"/>
                <a:gd name="f114" fmla="*/ f113 1 6453"/>
                <a:gd name="f115" fmla="*/ f112 1 10476"/>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6453" h="10476">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8" y="f46"/>
                  </a:lnTo>
                  <a:lnTo>
                    <a:pt x="f47" y="f48"/>
                  </a:lnTo>
                  <a:lnTo>
                    <a:pt x="f47" y="f49"/>
                  </a:lnTo>
                  <a:lnTo>
                    <a:pt x="f8" y="f50"/>
                  </a:lnTo>
                  <a:lnTo>
                    <a:pt x="f51" y="f52"/>
                  </a:lnTo>
                  <a:lnTo>
                    <a:pt x="f44" y="f53"/>
                  </a:lnTo>
                  <a:lnTo>
                    <a:pt x="f42" y="f54"/>
                  </a:lnTo>
                  <a:lnTo>
                    <a:pt x="f55" y="f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1"/>
                  </a:lnTo>
                  <a:lnTo>
                    <a:pt x="f87" y="f33"/>
                  </a:lnTo>
                  <a:lnTo>
                    <a:pt x="f88" y="f31"/>
                  </a:lnTo>
                  <a:lnTo>
                    <a:pt x="f89" y="f29"/>
                  </a:lnTo>
                  <a:lnTo>
                    <a:pt x="f90" y="f27"/>
                  </a:lnTo>
                  <a:lnTo>
                    <a:pt x="f41" y="f25"/>
                  </a:lnTo>
                  <a:lnTo>
                    <a:pt x="f41" y="f23"/>
                  </a:lnTo>
                  <a:lnTo>
                    <a:pt x="f90" y="f91"/>
                  </a:lnTo>
                  <a:lnTo>
                    <a:pt x="f75" y="f92"/>
                  </a:lnTo>
                  <a:lnTo>
                    <a:pt x="f87" y="f34"/>
                  </a:lnTo>
                  <a:lnTo>
                    <a:pt x="f93" y="f36"/>
                  </a:lnTo>
                  <a:lnTo>
                    <a:pt x="f94" y="f95"/>
                  </a:lnTo>
                  <a:lnTo>
                    <a:pt x="f96" y="f38"/>
                  </a:lnTo>
                  <a:lnTo>
                    <a:pt x="f97" y="f98"/>
                  </a:lnTo>
                  <a:lnTo>
                    <a:pt x="f82" y="f99"/>
                  </a:lnTo>
                  <a:lnTo>
                    <a:pt x="f100" y="f101"/>
                  </a:lnTo>
                  <a:lnTo>
                    <a:pt x="f102" y="f103"/>
                  </a:lnTo>
                  <a:lnTo>
                    <a:pt x="f104" y="f44"/>
                  </a:lnTo>
                  <a:lnTo>
                    <a:pt x="f105" y="f8"/>
                  </a:lnTo>
                  <a:lnTo>
                    <a:pt x="f106" y="f3"/>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8" name="Google Shape;234;p15">
              <a:extLst>
                <a:ext uri="{FF2B5EF4-FFF2-40B4-BE49-F238E27FC236}">
                  <a16:creationId xmlns:a16="http://schemas.microsoft.com/office/drawing/2014/main" id="{5B74D7CE-AE5C-4F30-7831-A1498C3384B1}"/>
                </a:ext>
              </a:extLst>
            </p:cNvPr>
            <p:cNvSpPr/>
            <p:nvPr/>
          </p:nvSpPr>
          <p:spPr>
            <a:xfrm>
              <a:off x="7535625" y="2585923"/>
              <a:ext cx="155429" cy="291336"/>
            </a:xfrm>
            <a:custGeom>
              <a:avLst/>
              <a:gdLst>
                <a:gd name="f0" fmla="val 360"/>
                <a:gd name="f1" fmla="val 180"/>
                <a:gd name="f2" fmla="val w"/>
                <a:gd name="f3" fmla="val h"/>
                <a:gd name="f4" fmla="val 0"/>
                <a:gd name="f5" fmla="val 8251"/>
                <a:gd name="f6" fmla="val 15466"/>
                <a:gd name="f7" fmla="val 1754"/>
                <a:gd name="f8" fmla="val 1552"/>
                <a:gd name="f9" fmla="val 23"/>
                <a:gd name="f10" fmla="val 1372"/>
                <a:gd name="f11" fmla="val 90"/>
                <a:gd name="f12" fmla="val 1170"/>
                <a:gd name="f13" fmla="val 990"/>
                <a:gd name="f14" fmla="val 292"/>
                <a:gd name="f15" fmla="val 810"/>
                <a:gd name="f16" fmla="val 427"/>
                <a:gd name="f17" fmla="val 653"/>
                <a:gd name="f18" fmla="val 585"/>
                <a:gd name="f19" fmla="val 518"/>
                <a:gd name="f20" fmla="val 764"/>
                <a:gd name="f21" fmla="val 383"/>
                <a:gd name="f22" fmla="val 944"/>
                <a:gd name="f23" fmla="val 293"/>
                <a:gd name="f24" fmla="val 1147"/>
                <a:gd name="f25" fmla="val 203"/>
                <a:gd name="f26" fmla="val 1349"/>
                <a:gd name="f27" fmla="val 136"/>
                <a:gd name="f28" fmla="val 1574"/>
                <a:gd name="f29" fmla="val 91"/>
                <a:gd name="f30" fmla="val 1821"/>
                <a:gd name="f31" fmla="val 46"/>
                <a:gd name="f32" fmla="val 2046"/>
                <a:gd name="f33" fmla="val 2293"/>
                <a:gd name="f34" fmla="val 1"/>
                <a:gd name="f35" fmla="val 2832"/>
                <a:gd name="f36" fmla="val 3349"/>
                <a:gd name="f37" fmla="val 113"/>
                <a:gd name="f38" fmla="val 3911"/>
                <a:gd name="f39" fmla="val 226"/>
                <a:gd name="f40" fmla="val 4451"/>
                <a:gd name="f41" fmla="val 361"/>
                <a:gd name="f42" fmla="val 5013"/>
                <a:gd name="f43" fmla="val 495"/>
                <a:gd name="f44" fmla="val 5530"/>
                <a:gd name="f45" fmla="val 675"/>
                <a:gd name="f46" fmla="val 6047"/>
                <a:gd name="f47" fmla="val 1012"/>
                <a:gd name="f48" fmla="val 6969"/>
                <a:gd name="f49" fmla="val 1305"/>
                <a:gd name="f50" fmla="val 7710"/>
                <a:gd name="f51" fmla="val 8295"/>
                <a:gd name="f52" fmla="val 1889"/>
                <a:gd name="f53" fmla="val 8902"/>
                <a:gd name="f54" fmla="val 2204"/>
                <a:gd name="f55" fmla="val 9464"/>
                <a:gd name="f56" fmla="val 2541"/>
                <a:gd name="f57" fmla="val 10026"/>
                <a:gd name="f58" fmla="val 2901"/>
                <a:gd name="f59" fmla="val 10588"/>
                <a:gd name="f60" fmla="val 3283"/>
                <a:gd name="f61" fmla="val 11127"/>
                <a:gd name="f62" fmla="val 3687"/>
                <a:gd name="f63" fmla="val 11644"/>
                <a:gd name="f64" fmla="val 4092"/>
                <a:gd name="f65" fmla="val 12161"/>
                <a:gd name="f66" fmla="val 4542"/>
                <a:gd name="f67" fmla="val 12656"/>
                <a:gd name="f68" fmla="val 4991"/>
                <a:gd name="f69" fmla="val 13105"/>
                <a:gd name="f70" fmla="val 5486"/>
                <a:gd name="f71" fmla="val 13555"/>
                <a:gd name="f72" fmla="val 5980"/>
                <a:gd name="f73" fmla="val 14005"/>
                <a:gd name="f74" fmla="val 6497"/>
                <a:gd name="f75" fmla="val 14409"/>
                <a:gd name="f76" fmla="val 7037"/>
                <a:gd name="f77" fmla="val 14791"/>
                <a:gd name="f78" fmla="val 7576"/>
                <a:gd name="f79" fmla="val 15128"/>
                <a:gd name="f80" fmla="val 8138"/>
                <a:gd name="f81" fmla="val 8183"/>
                <a:gd name="f82" fmla="val 15218"/>
                <a:gd name="f83" fmla="val 8228"/>
                <a:gd name="f84" fmla="val 14522"/>
                <a:gd name="f85" fmla="val 13465"/>
                <a:gd name="f86" fmla="val 12836"/>
                <a:gd name="f87" fmla="val 12116"/>
                <a:gd name="f88" fmla="val 11374"/>
                <a:gd name="f89" fmla="val 8026"/>
                <a:gd name="f90" fmla="val 9756"/>
                <a:gd name="f91" fmla="val 7891"/>
                <a:gd name="f92" fmla="val 8924"/>
                <a:gd name="f93" fmla="val 7711"/>
                <a:gd name="f94" fmla="val 8070"/>
                <a:gd name="f95" fmla="val 7509"/>
                <a:gd name="f96" fmla="val 7216"/>
                <a:gd name="f97" fmla="val 7374"/>
                <a:gd name="f98" fmla="val 6789"/>
                <a:gd name="f99" fmla="val 7239"/>
                <a:gd name="f100" fmla="val 6384"/>
                <a:gd name="f101" fmla="val 7082"/>
                <a:gd name="f102" fmla="val 5957"/>
                <a:gd name="f103" fmla="val 6902"/>
                <a:gd name="f104" fmla="val 5552"/>
                <a:gd name="f105" fmla="val 6677"/>
                <a:gd name="f106" fmla="val 5058"/>
                <a:gd name="f107" fmla="val 6407"/>
                <a:gd name="f108" fmla="val 4518"/>
                <a:gd name="f109" fmla="val 6115"/>
                <a:gd name="f110" fmla="val 3979"/>
                <a:gd name="f111" fmla="val 5778"/>
                <a:gd name="f112" fmla="val 3439"/>
                <a:gd name="f113" fmla="val 5441"/>
                <a:gd name="f114" fmla="val 2900"/>
                <a:gd name="f115" fmla="val 5059"/>
                <a:gd name="f116" fmla="val 2360"/>
                <a:gd name="f117" fmla="val 4676"/>
                <a:gd name="f118" fmla="val 1866"/>
                <a:gd name="f119" fmla="val 4272"/>
                <a:gd name="f120" fmla="val 1416"/>
                <a:gd name="f121" fmla="val 3845"/>
                <a:gd name="f122" fmla="val 989"/>
                <a:gd name="f123" fmla="val 3440"/>
                <a:gd name="f124" fmla="val 652"/>
                <a:gd name="f125" fmla="val 3215"/>
                <a:gd name="f126" fmla="val 3013"/>
                <a:gd name="f127" fmla="val 2811"/>
                <a:gd name="f128" fmla="val 247"/>
                <a:gd name="f129" fmla="val 2586"/>
                <a:gd name="f130" fmla="val 157"/>
                <a:gd name="f131" fmla="val 2384"/>
                <a:gd name="f132" fmla="val 68"/>
                <a:gd name="f133" fmla="val 2181"/>
                <a:gd name="f134" fmla="val 1957"/>
                <a:gd name="f135" fmla="*/ f2 1 8251"/>
                <a:gd name="f136" fmla="*/ f3 1 15466"/>
                <a:gd name="f137" fmla="val f4"/>
                <a:gd name="f138" fmla="val f5"/>
                <a:gd name="f139" fmla="val f6"/>
                <a:gd name="f140" fmla="+- f139 0 f137"/>
                <a:gd name="f141" fmla="+- f138 0 f137"/>
                <a:gd name="f142" fmla="*/ f141 1 8251"/>
                <a:gd name="f143" fmla="*/ f140 1 15466"/>
                <a:gd name="f144" fmla="*/ f137 1 f142"/>
                <a:gd name="f145" fmla="*/ f138 1 f142"/>
                <a:gd name="f146" fmla="*/ f137 1 f143"/>
                <a:gd name="f147" fmla="*/ f139 1 f143"/>
                <a:gd name="f148" fmla="*/ f144 f135 1"/>
                <a:gd name="f149" fmla="*/ f145 f135 1"/>
                <a:gd name="f150" fmla="*/ f147 f136 1"/>
                <a:gd name="f151" fmla="*/ f146 f136 1"/>
              </a:gdLst>
              <a:ahLst/>
              <a:cxnLst>
                <a:cxn ang="3cd4">
                  <a:pos x="hc" y="t"/>
                </a:cxn>
                <a:cxn ang="0">
                  <a:pos x="r" y="vc"/>
                </a:cxn>
                <a:cxn ang="cd4">
                  <a:pos x="hc" y="b"/>
                </a:cxn>
                <a:cxn ang="cd2">
                  <a:pos x="l" y="vc"/>
                </a:cxn>
              </a:cxnLst>
              <a:rect l="f148" t="f151" r="f149" b="f150"/>
              <a:pathLst>
                <a:path w="8251" h="15466">
                  <a:moveTo>
                    <a:pt x="f7" y="f4"/>
                  </a:moveTo>
                  <a:lnTo>
                    <a:pt x="f8" y="f9"/>
                  </a:lnTo>
                  <a:lnTo>
                    <a:pt x="f10" y="f11"/>
                  </a:lnTo>
                  <a:lnTo>
                    <a:pt x="f12" y="f1"/>
                  </a:lnTo>
                  <a:lnTo>
                    <a:pt x="f13" y="f14"/>
                  </a:lnTo>
                  <a:lnTo>
                    <a:pt x="f15" y="f16"/>
                  </a:lnTo>
                  <a:lnTo>
                    <a:pt x="f17" y="f18"/>
                  </a:lnTo>
                  <a:lnTo>
                    <a:pt x="f19" y="f20"/>
                  </a:lnTo>
                  <a:lnTo>
                    <a:pt x="f21" y="f22"/>
                  </a:lnTo>
                  <a:lnTo>
                    <a:pt x="f23" y="f24"/>
                  </a:lnTo>
                  <a:lnTo>
                    <a:pt x="f25" y="f26"/>
                  </a:lnTo>
                  <a:lnTo>
                    <a:pt x="f27" y="f28"/>
                  </a:lnTo>
                  <a:lnTo>
                    <a:pt x="f29" y="f30"/>
                  </a:lnTo>
                  <a:lnTo>
                    <a:pt x="f31" y="f32"/>
                  </a:lnTo>
                  <a:lnTo>
                    <a:pt x="f9" y="f33"/>
                  </a:lnTo>
                  <a:lnTo>
                    <a:pt x="f34" y="f35"/>
                  </a:lnTo>
                  <a:lnTo>
                    <a:pt x="f31" y="f36"/>
                  </a:lnTo>
                  <a:lnTo>
                    <a:pt x="f37" y="f38"/>
                  </a:lnTo>
                  <a:lnTo>
                    <a:pt x="f39" y="f40"/>
                  </a:lnTo>
                  <a:lnTo>
                    <a:pt x="f41" y="f42"/>
                  </a:lnTo>
                  <a:lnTo>
                    <a:pt x="f43" y="f44"/>
                  </a:lnTo>
                  <a:lnTo>
                    <a:pt x="f45" y="f46"/>
                  </a:lnTo>
                  <a:lnTo>
                    <a:pt x="f47" y="f48"/>
                  </a:lnTo>
                  <a:lnTo>
                    <a:pt x="f49" y="f50"/>
                  </a:lnTo>
                  <a:lnTo>
                    <a:pt x="f28"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6"/>
                  </a:lnTo>
                  <a:lnTo>
                    <a:pt x="f81" y="f82"/>
                  </a:lnTo>
                  <a:lnTo>
                    <a:pt x="f83" y="f84"/>
                  </a:lnTo>
                  <a:lnTo>
                    <a:pt x="f5" y="f85"/>
                  </a:lnTo>
                  <a:lnTo>
                    <a:pt x="f5"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43"/>
                  </a:lnTo>
                  <a:lnTo>
                    <a:pt x="f126" y="f0"/>
                  </a:lnTo>
                  <a:lnTo>
                    <a:pt x="f127" y="f128"/>
                  </a:lnTo>
                  <a:lnTo>
                    <a:pt x="f129" y="f130"/>
                  </a:lnTo>
                  <a:lnTo>
                    <a:pt x="f131" y="f132"/>
                  </a:lnTo>
                  <a:lnTo>
                    <a:pt x="f133" y="f9"/>
                  </a:lnTo>
                  <a:lnTo>
                    <a:pt x="f134" y="f4"/>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9" name="Google Shape;235;p15">
              <a:extLst>
                <a:ext uri="{FF2B5EF4-FFF2-40B4-BE49-F238E27FC236}">
                  <a16:creationId xmlns:a16="http://schemas.microsoft.com/office/drawing/2014/main" id="{C7AF5920-5724-642B-F9E2-15E4F7103C77}"/>
                </a:ext>
              </a:extLst>
            </p:cNvPr>
            <p:cNvSpPr/>
            <p:nvPr/>
          </p:nvSpPr>
          <p:spPr>
            <a:xfrm>
              <a:off x="8274542" y="2693054"/>
              <a:ext cx="121560" cy="197345"/>
            </a:xfrm>
            <a:custGeom>
              <a:avLst/>
              <a:gdLst>
                <a:gd name="f0" fmla="val 180"/>
                <a:gd name="f1" fmla="val w"/>
                <a:gd name="f2" fmla="val h"/>
                <a:gd name="f3" fmla="val 0"/>
                <a:gd name="f4" fmla="val 6453"/>
                <a:gd name="f5" fmla="val 10476"/>
                <a:gd name="f6" fmla="val 4631"/>
                <a:gd name="f7" fmla="val 4294"/>
                <a:gd name="f8" fmla="val 23"/>
                <a:gd name="f9" fmla="val 3957"/>
                <a:gd name="f10" fmla="val 113"/>
                <a:gd name="f11" fmla="val 3620"/>
                <a:gd name="f12" fmla="val 225"/>
                <a:gd name="f13" fmla="val 3305"/>
                <a:gd name="f14" fmla="val 382"/>
                <a:gd name="f15" fmla="val 2990"/>
                <a:gd name="f16" fmla="val 562"/>
                <a:gd name="f17" fmla="val 2698"/>
                <a:gd name="f18" fmla="val 787"/>
                <a:gd name="f19" fmla="val 2428"/>
                <a:gd name="f20" fmla="val 1012"/>
                <a:gd name="f21" fmla="val 2159"/>
                <a:gd name="f22" fmla="val 1282"/>
                <a:gd name="f23" fmla="val 1934"/>
                <a:gd name="f24" fmla="val 1574"/>
                <a:gd name="f25" fmla="val 1709"/>
                <a:gd name="f26" fmla="val 1866"/>
                <a:gd name="f27" fmla="val 1529"/>
                <a:gd name="f28" fmla="val 2158"/>
                <a:gd name="f29" fmla="val 1349"/>
                <a:gd name="f30" fmla="val 2473"/>
                <a:gd name="f31" fmla="val 1215"/>
                <a:gd name="f32" fmla="val 2765"/>
                <a:gd name="f33" fmla="val 1102"/>
                <a:gd name="f34" fmla="val 3080"/>
                <a:gd name="f35" fmla="val 810"/>
                <a:gd name="f36" fmla="val 4024"/>
                <a:gd name="f37" fmla="val 585"/>
                <a:gd name="f38" fmla="val 4901"/>
                <a:gd name="f39" fmla="val 383"/>
                <a:gd name="f40" fmla="val 5710"/>
                <a:gd name="f41" fmla="val 248"/>
                <a:gd name="f42" fmla="val 6452"/>
                <a:gd name="f43" fmla="val 136"/>
                <a:gd name="f44" fmla="val 7126"/>
                <a:gd name="f45" fmla="val 68"/>
                <a:gd name="f46" fmla="val 7733"/>
                <a:gd name="f47" fmla="val 8295"/>
                <a:gd name="f48" fmla="val 1"/>
                <a:gd name="f49" fmla="val 8767"/>
                <a:gd name="f50" fmla="val 9172"/>
                <a:gd name="f51" fmla="val 9531"/>
                <a:gd name="f52" fmla="val 46"/>
                <a:gd name="f53" fmla="val 9846"/>
                <a:gd name="f54" fmla="val 10071"/>
                <a:gd name="f55" fmla="val 10386"/>
                <a:gd name="f56" fmla="val 181"/>
                <a:gd name="f57" fmla="val 967"/>
                <a:gd name="f58" fmla="val 9891"/>
                <a:gd name="f59" fmla="val 1394"/>
                <a:gd name="f60" fmla="val 9576"/>
                <a:gd name="f61" fmla="val 1799"/>
                <a:gd name="f62" fmla="val 9217"/>
                <a:gd name="f63" fmla="val 2204"/>
                <a:gd name="f64" fmla="val 8857"/>
                <a:gd name="f65" fmla="val 2631"/>
                <a:gd name="f66" fmla="val 8475"/>
                <a:gd name="f67" fmla="val 3013"/>
                <a:gd name="f68" fmla="val 8070"/>
                <a:gd name="f69" fmla="val 3418"/>
                <a:gd name="f70" fmla="val 7666"/>
                <a:gd name="f71" fmla="val 3800"/>
                <a:gd name="f72" fmla="val 7239"/>
                <a:gd name="f73" fmla="val 4159"/>
                <a:gd name="f74" fmla="val 6811"/>
                <a:gd name="f75" fmla="val 4519"/>
                <a:gd name="f76" fmla="val 6384"/>
                <a:gd name="f77" fmla="val 4834"/>
                <a:gd name="f78" fmla="val 5935"/>
                <a:gd name="f79" fmla="val 5148"/>
                <a:gd name="f80" fmla="val 5485"/>
                <a:gd name="f81" fmla="val 5418"/>
                <a:gd name="f82" fmla="val 5036"/>
                <a:gd name="f83" fmla="val 5665"/>
                <a:gd name="f84" fmla="val 4564"/>
                <a:gd name="f85" fmla="val 5868"/>
                <a:gd name="f86" fmla="val 4114"/>
                <a:gd name="f87" fmla="val 6070"/>
                <a:gd name="f88" fmla="val 3619"/>
                <a:gd name="f89" fmla="val 6250"/>
                <a:gd name="f90" fmla="val 6340"/>
                <a:gd name="f91" fmla="val 6385"/>
                <a:gd name="f92" fmla="val 6430"/>
                <a:gd name="f93" fmla="val 2181"/>
                <a:gd name="f94" fmla="val 1889"/>
                <a:gd name="f95" fmla="val 1596"/>
                <a:gd name="f96" fmla="val 1304"/>
                <a:gd name="f97" fmla="val 6362"/>
                <a:gd name="f98" fmla="val 1057"/>
                <a:gd name="f99" fmla="val 6093"/>
                <a:gd name="f100" fmla="val 6003"/>
                <a:gd name="f101" fmla="val 495"/>
                <a:gd name="f102" fmla="val 5913"/>
                <a:gd name="f103" fmla="val 405"/>
                <a:gd name="f104" fmla="val 5800"/>
                <a:gd name="f105" fmla="val 315"/>
                <a:gd name="f106" fmla="val 5508"/>
                <a:gd name="f107" fmla="val 5351"/>
                <a:gd name="f108" fmla="val 5171"/>
                <a:gd name="f109" fmla="val 4991"/>
                <a:gd name="f110" fmla="val 4811"/>
                <a:gd name="f111" fmla="*/ f1 1 6453"/>
                <a:gd name="f112" fmla="*/ f2 1 10476"/>
                <a:gd name="f113" fmla="val f3"/>
                <a:gd name="f114" fmla="val f4"/>
                <a:gd name="f115" fmla="val f5"/>
                <a:gd name="f116" fmla="+- f115 0 f113"/>
                <a:gd name="f117" fmla="+- f114 0 f113"/>
                <a:gd name="f118" fmla="*/ f117 1 6453"/>
                <a:gd name="f119" fmla="*/ f116 1 10476"/>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3"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8" y="f47"/>
                  </a:lnTo>
                  <a:lnTo>
                    <a:pt x="f48" y="f49"/>
                  </a:lnTo>
                  <a:lnTo>
                    <a:pt x="f48" y="f50"/>
                  </a:lnTo>
                  <a:lnTo>
                    <a:pt x="f8" y="f51"/>
                  </a:lnTo>
                  <a:lnTo>
                    <a:pt x="f52" y="f53"/>
                  </a:lnTo>
                  <a:lnTo>
                    <a:pt x="f45" y="f54"/>
                  </a:lnTo>
                  <a:lnTo>
                    <a:pt x="f43" y="f55"/>
                  </a:lnTo>
                  <a:lnTo>
                    <a:pt x="f56" y="f5"/>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34"/>
                  </a:lnTo>
                  <a:lnTo>
                    <a:pt x="f90" y="f32"/>
                  </a:lnTo>
                  <a:lnTo>
                    <a:pt x="f91" y="f30"/>
                  </a:lnTo>
                  <a:lnTo>
                    <a:pt x="f92" y="f93"/>
                  </a:lnTo>
                  <a:lnTo>
                    <a:pt x="f42" y="f94"/>
                  </a:lnTo>
                  <a:lnTo>
                    <a:pt x="f42" y="f95"/>
                  </a:lnTo>
                  <a:lnTo>
                    <a:pt x="f92" y="f96"/>
                  </a:lnTo>
                  <a:lnTo>
                    <a:pt x="f97" y="f98"/>
                  </a:lnTo>
                  <a:lnTo>
                    <a:pt x="f89" y="f35"/>
                  </a:lnTo>
                  <a:lnTo>
                    <a:pt x="f99" y="f37"/>
                  </a:lnTo>
                  <a:lnTo>
                    <a:pt x="f100" y="f101"/>
                  </a:lnTo>
                  <a:lnTo>
                    <a:pt x="f102" y="f103"/>
                  </a:lnTo>
                  <a:lnTo>
                    <a:pt x="f104" y="f105"/>
                  </a:lnTo>
                  <a:lnTo>
                    <a:pt x="f83" y="f41"/>
                  </a:lnTo>
                  <a:lnTo>
                    <a:pt x="f106" y="f0"/>
                  </a:lnTo>
                  <a:lnTo>
                    <a:pt x="f107" y="f10"/>
                  </a:lnTo>
                  <a:lnTo>
                    <a:pt x="f108" y="f45"/>
                  </a:lnTo>
                  <a:lnTo>
                    <a:pt x="f109" y="f8"/>
                  </a:lnTo>
                  <a:lnTo>
                    <a:pt x="f110"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0" name="Google Shape;236;p15">
              <a:extLst>
                <a:ext uri="{FF2B5EF4-FFF2-40B4-BE49-F238E27FC236}">
                  <a16:creationId xmlns:a16="http://schemas.microsoft.com/office/drawing/2014/main" id="{061084E8-C9A6-1AEB-0AD2-DDC6227BACC1}"/>
                </a:ext>
              </a:extLst>
            </p:cNvPr>
            <p:cNvSpPr/>
            <p:nvPr/>
          </p:nvSpPr>
          <p:spPr>
            <a:xfrm>
              <a:off x="8111935" y="2599035"/>
              <a:ext cx="155429" cy="291364"/>
            </a:xfrm>
            <a:custGeom>
              <a:avLst/>
              <a:gdLst>
                <a:gd name="f0" fmla="val 360"/>
                <a:gd name="f1" fmla="val w"/>
                <a:gd name="f2" fmla="val h"/>
                <a:gd name="f3" fmla="val 0"/>
                <a:gd name="f4" fmla="val 8251"/>
                <a:gd name="f5" fmla="val 15467"/>
                <a:gd name="f6" fmla="val 1754"/>
                <a:gd name="f7" fmla="val 1"/>
                <a:gd name="f8" fmla="val 1552"/>
                <a:gd name="f9" fmla="val 46"/>
                <a:gd name="f10" fmla="val 1372"/>
                <a:gd name="f11" fmla="val 91"/>
                <a:gd name="f12" fmla="val 1170"/>
                <a:gd name="f13" fmla="val 181"/>
                <a:gd name="f14" fmla="val 990"/>
                <a:gd name="f15" fmla="val 293"/>
                <a:gd name="f16" fmla="val 810"/>
                <a:gd name="f17" fmla="val 428"/>
                <a:gd name="f18" fmla="val 653"/>
                <a:gd name="f19" fmla="val 585"/>
                <a:gd name="f20" fmla="val 518"/>
                <a:gd name="f21" fmla="val 765"/>
                <a:gd name="f22" fmla="val 383"/>
                <a:gd name="f23" fmla="val 945"/>
                <a:gd name="f24" fmla="val 1147"/>
                <a:gd name="f25" fmla="val 203"/>
                <a:gd name="f26" fmla="val 136"/>
                <a:gd name="f27" fmla="val 1574"/>
                <a:gd name="f28" fmla="val 1822"/>
                <a:gd name="f29" fmla="val 2069"/>
                <a:gd name="f30" fmla="val 23"/>
                <a:gd name="f31" fmla="val 2316"/>
                <a:gd name="f32" fmla="val 2833"/>
                <a:gd name="f33" fmla="val 3373"/>
                <a:gd name="f34" fmla="val 113"/>
                <a:gd name="f35" fmla="val 3912"/>
                <a:gd name="f36" fmla="val 226"/>
                <a:gd name="f37" fmla="val 4474"/>
                <a:gd name="f38" fmla="val 5014"/>
                <a:gd name="f39" fmla="val 495"/>
                <a:gd name="f40" fmla="val 5553"/>
                <a:gd name="f41" fmla="val 675"/>
                <a:gd name="f42" fmla="val 6048"/>
                <a:gd name="f43" fmla="val 1012"/>
                <a:gd name="f44" fmla="val 6992"/>
                <a:gd name="f45" fmla="val 1305"/>
                <a:gd name="f46" fmla="val 7711"/>
                <a:gd name="f47" fmla="val 8318"/>
                <a:gd name="f48" fmla="val 1889"/>
                <a:gd name="f49" fmla="val 8903"/>
                <a:gd name="f50" fmla="val 2204"/>
                <a:gd name="f51" fmla="val 9487"/>
                <a:gd name="f52" fmla="val 2541"/>
                <a:gd name="f53" fmla="val 10049"/>
                <a:gd name="f54" fmla="val 2901"/>
                <a:gd name="f55" fmla="val 10589"/>
                <a:gd name="f56" fmla="val 3283"/>
                <a:gd name="f57" fmla="val 11128"/>
                <a:gd name="f58" fmla="val 3687"/>
                <a:gd name="f59" fmla="val 11645"/>
                <a:gd name="f60" fmla="val 4092"/>
                <a:gd name="f61" fmla="val 12162"/>
                <a:gd name="f62" fmla="val 4542"/>
                <a:gd name="f63" fmla="val 12657"/>
                <a:gd name="f64" fmla="val 4991"/>
                <a:gd name="f65" fmla="val 13129"/>
                <a:gd name="f66" fmla="val 5486"/>
                <a:gd name="f67" fmla="val 13578"/>
                <a:gd name="f68" fmla="val 5980"/>
                <a:gd name="f69" fmla="val 14005"/>
                <a:gd name="f70" fmla="val 6497"/>
                <a:gd name="f71" fmla="val 14410"/>
                <a:gd name="f72" fmla="val 7037"/>
                <a:gd name="f73" fmla="val 14792"/>
                <a:gd name="f74" fmla="val 7576"/>
                <a:gd name="f75" fmla="val 15152"/>
                <a:gd name="f76" fmla="val 8138"/>
                <a:gd name="f77" fmla="val 8183"/>
                <a:gd name="f78" fmla="val 15219"/>
                <a:gd name="f79" fmla="val 8228"/>
                <a:gd name="f80" fmla="val 14522"/>
                <a:gd name="f81" fmla="val 13466"/>
                <a:gd name="f82" fmla="val 12836"/>
                <a:gd name="f83" fmla="val 12140"/>
                <a:gd name="f84" fmla="val 11375"/>
                <a:gd name="f85" fmla="val 8026"/>
                <a:gd name="f86" fmla="val 9779"/>
                <a:gd name="f87" fmla="val 7891"/>
                <a:gd name="f88" fmla="val 8925"/>
                <a:gd name="f89" fmla="val 8071"/>
                <a:gd name="f90" fmla="val 7509"/>
                <a:gd name="f91" fmla="val 7217"/>
                <a:gd name="f92" fmla="val 7374"/>
                <a:gd name="f93" fmla="val 6812"/>
                <a:gd name="f94" fmla="val 7239"/>
                <a:gd name="f95" fmla="val 6385"/>
                <a:gd name="f96" fmla="val 7082"/>
                <a:gd name="f97" fmla="val 5958"/>
                <a:gd name="f98" fmla="val 6902"/>
                <a:gd name="f99" fmla="val 6677"/>
                <a:gd name="f100" fmla="val 5059"/>
                <a:gd name="f101" fmla="val 6407"/>
                <a:gd name="f102" fmla="val 4519"/>
                <a:gd name="f103" fmla="val 6115"/>
                <a:gd name="f104" fmla="val 3980"/>
                <a:gd name="f105" fmla="val 5778"/>
                <a:gd name="f106" fmla="val 3440"/>
                <a:gd name="f107" fmla="val 5441"/>
                <a:gd name="f108" fmla="val 2384"/>
                <a:gd name="f109" fmla="val 4676"/>
                <a:gd name="f110" fmla="val 4272"/>
                <a:gd name="f111" fmla="val 1417"/>
                <a:gd name="f112" fmla="val 3845"/>
                <a:gd name="f113" fmla="val 3215"/>
                <a:gd name="f114" fmla="val 3013"/>
                <a:gd name="f115" fmla="val 361"/>
                <a:gd name="f116" fmla="val 2811"/>
                <a:gd name="f117" fmla="val 248"/>
                <a:gd name="f118" fmla="val 2586"/>
                <a:gd name="f119" fmla="val 158"/>
                <a:gd name="f120" fmla="val 2181"/>
                <a:gd name="f121" fmla="val 1956"/>
                <a:gd name="f122" fmla="*/ f1 1 8251"/>
                <a:gd name="f123" fmla="*/ f2 1 15467"/>
                <a:gd name="f124" fmla="val f3"/>
                <a:gd name="f125" fmla="val f4"/>
                <a:gd name="f126" fmla="val f5"/>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6" y="f7"/>
                  </a:moveTo>
                  <a:lnTo>
                    <a:pt x="f8" y="f9"/>
                  </a:lnTo>
                  <a:lnTo>
                    <a:pt x="f10" y="f11"/>
                  </a:lnTo>
                  <a:lnTo>
                    <a:pt x="f12" y="f13"/>
                  </a:lnTo>
                  <a:lnTo>
                    <a:pt x="f14" y="f15"/>
                  </a:lnTo>
                  <a:lnTo>
                    <a:pt x="f16" y="f17"/>
                  </a:lnTo>
                  <a:lnTo>
                    <a:pt x="f18" y="f19"/>
                  </a:lnTo>
                  <a:lnTo>
                    <a:pt x="f20" y="f21"/>
                  </a:lnTo>
                  <a:lnTo>
                    <a:pt x="f22" y="f23"/>
                  </a:lnTo>
                  <a:lnTo>
                    <a:pt x="f15" y="f24"/>
                  </a:lnTo>
                  <a:lnTo>
                    <a:pt x="f25" y="f10"/>
                  </a:lnTo>
                  <a:lnTo>
                    <a:pt x="f26" y="f27"/>
                  </a:lnTo>
                  <a:lnTo>
                    <a:pt x="f11" y="f28"/>
                  </a:lnTo>
                  <a:lnTo>
                    <a:pt x="f9" y="f29"/>
                  </a:lnTo>
                  <a:lnTo>
                    <a:pt x="f30" y="f31"/>
                  </a:lnTo>
                  <a:lnTo>
                    <a:pt x="f7" y="f32"/>
                  </a:lnTo>
                  <a:lnTo>
                    <a:pt x="f9" y="f33"/>
                  </a:lnTo>
                  <a:lnTo>
                    <a:pt x="f34" y="f35"/>
                  </a:lnTo>
                  <a:lnTo>
                    <a:pt x="f36" y="f37"/>
                  </a:lnTo>
                  <a:lnTo>
                    <a:pt x="f0" y="f38"/>
                  </a:lnTo>
                  <a:lnTo>
                    <a:pt x="f39" y="f40"/>
                  </a:lnTo>
                  <a:lnTo>
                    <a:pt x="f41" y="f42"/>
                  </a:lnTo>
                  <a:lnTo>
                    <a:pt x="f43" y="f44"/>
                  </a:lnTo>
                  <a:lnTo>
                    <a:pt x="f45" y="f46"/>
                  </a:lnTo>
                  <a:lnTo>
                    <a:pt x="f27"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5"/>
                  </a:lnTo>
                  <a:lnTo>
                    <a:pt x="f77" y="f78"/>
                  </a:lnTo>
                  <a:lnTo>
                    <a:pt x="f79" y="f80"/>
                  </a:lnTo>
                  <a:lnTo>
                    <a:pt x="f4" y="f81"/>
                  </a:lnTo>
                  <a:lnTo>
                    <a:pt x="f4" y="f82"/>
                  </a:lnTo>
                  <a:lnTo>
                    <a:pt x="f79" y="f83"/>
                  </a:lnTo>
                  <a:lnTo>
                    <a:pt x="f77" y="f84"/>
                  </a:lnTo>
                  <a:lnTo>
                    <a:pt x="f76" y="f55"/>
                  </a:lnTo>
                  <a:lnTo>
                    <a:pt x="f85" y="f86"/>
                  </a:lnTo>
                  <a:lnTo>
                    <a:pt x="f87" y="f88"/>
                  </a:lnTo>
                  <a:lnTo>
                    <a:pt x="f46" y="f89"/>
                  </a:lnTo>
                  <a:lnTo>
                    <a:pt x="f90" y="f91"/>
                  </a:lnTo>
                  <a:lnTo>
                    <a:pt x="f92" y="f93"/>
                  </a:lnTo>
                  <a:lnTo>
                    <a:pt x="f94" y="f95"/>
                  </a:lnTo>
                  <a:lnTo>
                    <a:pt x="f96" y="f97"/>
                  </a:lnTo>
                  <a:lnTo>
                    <a:pt x="f98" y="f40"/>
                  </a:lnTo>
                  <a:lnTo>
                    <a:pt x="f99" y="f100"/>
                  </a:lnTo>
                  <a:lnTo>
                    <a:pt x="f101" y="f102"/>
                  </a:lnTo>
                  <a:lnTo>
                    <a:pt x="f103" y="f104"/>
                  </a:lnTo>
                  <a:lnTo>
                    <a:pt x="f105" y="f106"/>
                  </a:lnTo>
                  <a:lnTo>
                    <a:pt x="f107" y="f54"/>
                  </a:lnTo>
                  <a:lnTo>
                    <a:pt x="f100" y="f108"/>
                  </a:lnTo>
                  <a:lnTo>
                    <a:pt x="f109" y="f48"/>
                  </a:lnTo>
                  <a:lnTo>
                    <a:pt x="f110" y="f111"/>
                  </a:lnTo>
                  <a:lnTo>
                    <a:pt x="f112" y="f43"/>
                  </a:lnTo>
                  <a:lnTo>
                    <a:pt x="f106" y="f18"/>
                  </a:lnTo>
                  <a:lnTo>
                    <a:pt x="f113" y="f39"/>
                  </a:lnTo>
                  <a:lnTo>
                    <a:pt x="f114" y="f115"/>
                  </a:lnTo>
                  <a:lnTo>
                    <a:pt x="f116" y="f117"/>
                  </a:lnTo>
                  <a:lnTo>
                    <a:pt x="f118" y="f119"/>
                  </a:lnTo>
                  <a:lnTo>
                    <a:pt x="f108" y="f11"/>
                  </a:lnTo>
                  <a:lnTo>
                    <a:pt x="f120" y="f30"/>
                  </a:lnTo>
                  <a:lnTo>
                    <a:pt x="f121"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1" name="Google Shape;237;p15">
              <a:extLst>
                <a:ext uri="{FF2B5EF4-FFF2-40B4-BE49-F238E27FC236}">
                  <a16:creationId xmlns:a16="http://schemas.microsoft.com/office/drawing/2014/main" id="{821A6A6A-3294-8677-09EA-4C0031FF7719}"/>
                </a:ext>
              </a:extLst>
            </p:cNvPr>
            <p:cNvSpPr/>
            <p:nvPr/>
          </p:nvSpPr>
          <p:spPr>
            <a:xfrm>
              <a:off x="7068156" y="2693054"/>
              <a:ext cx="121542" cy="197345"/>
            </a:xfrm>
            <a:custGeom>
              <a:avLst/>
              <a:gdLst>
                <a:gd name="f0" fmla="val 180"/>
                <a:gd name="f1" fmla="val w"/>
                <a:gd name="f2" fmla="val h"/>
                <a:gd name="f3" fmla="val 0"/>
                <a:gd name="f4" fmla="val 6452"/>
                <a:gd name="f5" fmla="val 10476"/>
                <a:gd name="f6" fmla="val 4631"/>
                <a:gd name="f7" fmla="val 4294"/>
                <a:gd name="f8" fmla="val 23"/>
                <a:gd name="f9" fmla="val 3956"/>
                <a:gd name="f10" fmla="val 113"/>
                <a:gd name="f11" fmla="val 3619"/>
                <a:gd name="f12" fmla="val 225"/>
                <a:gd name="f13" fmla="val 3304"/>
                <a:gd name="f14" fmla="val 382"/>
                <a:gd name="f15" fmla="val 2990"/>
                <a:gd name="f16" fmla="val 562"/>
                <a:gd name="f17" fmla="val 2697"/>
                <a:gd name="f18" fmla="val 787"/>
                <a:gd name="f19" fmla="val 2428"/>
                <a:gd name="f20" fmla="val 1012"/>
                <a:gd name="f21" fmla="val 2158"/>
                <a:gd name="f22" fmla="val 1282"/>
                <a:gd name="f23" fmla="val 1933"/>
                <a:gd name="f24" fmla="val 1574"/>
                <a:gd name="f25" fmla="val 1708"/>
                <a:gd name="f26" fmla="val 1866"/>
                <a:gd name="f27" fmla="val 1529"/>
                <a:gd name="f28" fmla="val 1349"/>
                <a:gd name="f29" fmla="val 2473"/>
                <a:gd name="f30" fmla="val 1214"/>
                <a:gd name="f31" fmla="val 2765"/>
                <a:gd name="f32" fmla="val 1101"/>
                <a:gd name="f33" fmla="val 3080"/>
                <a:gd name="f34" fmla="val 809"/>
                <a:gd name="f35" fmla="val 4024"/>
                <a:gd name="f36" fmla="val 584"/>
                <a:gd name="f37" fmla="val 4901"/>
                <a:gd name="f38" fmla="val 5710"/>
                <a:gd name="f39" fmla="val 247"/>
                <a:gd name="f40" fmla="val 135"/>
                <a:gd name="f41" fmla="val 7126"/>
                <a:gd name="f42" fmla="val 67"/>
                <a:gd name="f43" fmla="val 7733"/>
                <a:gd name="f44" fmla="val 22"/>
                <a:gd name="f45" fmla="val 8295"/>
                <a:gd name="f46" fmla="val 8767"/>
                <a:gd name="f47" fmla="val 9172"/>
                <a:gd name="f48" fmla="val 9531"/>
                <a:gd name="f49" fmla="val 45"/>
                <a:gd name="f50" fmla="val 9846"/>
                <a:gd name="f51" fmla="val 10071"/>
                <a:gd name="f52" fmla="val 10386"/>
                <a:gd name="f53" fmla="val 967"/>
                <a:gd name="f54" fmla="val 9891"/>
                <a:gd name="f55" fmla="val 1394"/>
                <a:gd name="f56" fmla="val 9576"/>
                <a:gd name="f57" fmla="val 1798"/>
                <a:gd name="f58" fmla="val 9217"/>
                <a:gd name="f59" fmla="val 2203"/>
                <a:gd name="f60" fmla="val 8857"/>
                <a:gd name="f61" fmla="val 2630"/>
                <a:gd name="f62" fmla="val 8475"/>
                <a:gd name="f63" fmla="val 3012"/>
                <a:gd name="f64" fmla="val 8070"/>
                <a:gd name="f65" fmla="val 3417"/>
                <a:gd name="f66" fmla="val 7666"/>
                <a:gd name="f67" fmla="val 3799"/>
                <a:gd name="f68" fmla="val 7239"/>
                <a:gd name="f69" fmla="val 4159"/>
                <a:gd name="f70" fmla="val 6811"/>
                <a:gd name="f71" fmla="val 4518"/>
                <a:gd name="f72" fmla="val 6384"/>
                <a:gd name="f73" fmla="val 4833"/>
                <a:gd name="f74" fmla="val 5935"/>
                <a:gd name="f75" fmla="val 5148"/>
                <a:gd name="f76" fmla="val 5485"/>
                <a:gd name="f77" fmla="val 5417"/>
                <a:gd name="f78" fmla="val 5036"/>
                <a:gd name="f79" fmla="val 5665"/>
                <a:gd name="f80" fmla="val 4564"/>
                <a:gd name="f81" fmla="val 5867"/>
                <a:gd name="f82" fmla="val 4114"/>
                <a:gd name="f83" fmla="val 6069"/>
                <a:gd name="f84" fmla="val 6249"/>
                <a:gd name="f85" fmla="val 6339"/>
                <a:gd name="f86" fmla="val 6429"/>
                <a:gd name="f87" fmla="val 2181"/>
                <a:gd name="f88" fmla="val 6451"/>
                <a:gd name="f89" fmla="val 1889"/>
                <a:gd name="f90" fmla="val 1596"/>
                <a:gd name="f91" fmla="val 1304"/>
                <a:gd name="f92" fmla="val 6362"/>
                <a:gd name="f93" fmla="val 1057"/>
                <a:gd name="f94" fmla="val 810"/>
                <a:gd name="f95" fmla="val 6092"/>
                <a:gd name="f96" fmla="val 585"/>
                <a:gd name="f97" fmla="val 6002"/>
                <a:gd name="f98" fmla="val 495"/>
                <a:gd name="f99" fmla="val 5912"/>
                <a:gd name="f100" fmla="val 405"/>
                <a:gd name="f101" fmla="val 5800"/>
                <a:gd name="f102" fmla="val 315"/>
                <a:gd name="f103" fmla="val 248"/>
                <a:gd name="f104" fmla="val 5507"/>
                <a:gd name="f105" fmla="val 5350"/>
                <a:gd name="f106" fmla="val 5170"/>
                <a:gd name="f107" fmla="val 68"/>
                <a:gd name="f108" fmla="val 4990"/>
                <a:gd name="f109" fmla="val 4811"/>
                <a:gd name="f110" fmla="*/ f1 1 6452"/>
                <a:gd name="f111" fmla="*/ f2 1 10476"/>
                <a:gd name="f112" fmla="val f3"/>
                <a:gd name="f113" fmla="val f4"/>
                <a:gd name="f114" fmla="val f5"/>
                <a:gd name="f115" fmla="+- f114 0 f112"/>
                <a:gd name="f116" fmla="+- f113 0 f112"/>
                <a:gd name="f117" fmla="*/ f116 1 6452"/>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52"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1"/>
                  </a:lnTo>
                  <a:lnTo>
                    <a:pt x="f28" y="f29"/>
                  </a:lnTo>
                  <a:lnTo>
                    <a:pt x="f30" y="f31"/>
                  </a:lnTo>
                  <a:lnTo>
                    <a:pt x="f32" y="f33"/>
                  </a:lnTo>
                  <a:lnTo>
                    <a:pt x="f34" y="f35"/>
                  </a:lnTo>
                  <a:lnTo>
                    <a:pt x="f36" y="f37"/>
                  </a:lnTo>
                  <a:lnTo>
                    <a:pt x="f14" y="f38"/>
                  </a:lnTo>
                  <a:lnTo>
                    <a:pt x="f39" y="f4"/>
                  </a:lnTo>
                  <a:lnTo>
                    <a:pt x="f40" y="f41"/>
                  </a:lnTo>
                  <a:lnTo>
                    <a:pt x="f42" y="f43"/>
                  </a:lnTo>
                  <a:lnTo>
                    <a:pt x="f44" y="f45"/>
                  </a:lnTo>
                  <a:lnTo>
                    <a:pt x="f3" y="f46"/>
                  </a:lnTo>
                  <a:lnTo>
                    <a:pt x="f3" y="f47"/>
                  </a:lnTo>
                  <a:lnTo>
                    <a:pt x="f44" y="f48"/>
                  </a:lnTo>
                  <a:lnTo>
                    <a:pt x="f49" y="f50"/>
                  </a:lnTo>
                  <a:lnTo>
                    <a:pt x="f42" y="f51"/>
                  </a:lnTo>
                  <a:lnTo>
                    <a:pt x="f40" y="f52"/>
                  </a:lnTo>
                  <a:lnTo>
                    <a:pt x="f0" y="f5"/>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11"/>
                  </a:lnTo>
                  <a:lnTo>
                    <a:pt x="f84" y="f33"/>
                  </a:lnTo>
                  <a:lnTo>
                    <a:pt x="f85" y="f31"/>
                  </a:lnTo>
                  <a:lnTo>
                    <a:pt x="f72" y="f29"/>
                  </a:lnTo>
                  <a:lnTo>
                    <a:pt x="f86" y="f87"/>
                  </a:lnTo>
                  <a:lnTo>
                    <a:pt x="f88" y="f89"/>
                  </a:lnTo>
                  <a:lnTo>
                    <a:pt x="f88" y="f90"/>
                  </a:lnTo>
                  <a:lnTo>
                    <a:pt x="f86" y="f91"/>
                  </a:lnTo>
                  <a:lnTo>
                    <a:pt x="f92" y="f93"/>
                  </a:lnTo>
                  <a:lnTo>
                    <a:pt x="f84" y="f94"/>
                  </a:lnTo>
                  <a:lnTo>
                    <a:pt x="f95" y="f96"/>
                  </a:lnTo>
                  <a:lnTo>
                    <a:pt x="f97" y="f98"/>
                  </a:lnTo>
                  <a:lnTo>
                    <a:pt x="f99" y="f100"/>
                  </a:lnTo>
                  <a:lnTo>
                    <a:pt x="f101" y="f102"/>
                  </a:lnTo>
                  <a:lnTo>
                    <a:pt x="f79" y="f103"/>
                  </a:lnTo>
                  <a:lnTo>
                    <a:pt x="f104" y="f0"/>
                  </a:lnTo>
                  <a:lnTo>
                    <a:pt x="f105" y="f10"/>
                  </a:lnTo>
                  <a:lnTo>
                    <a:pt x="f106" y="f107"/>
                  </a:lnTo>
                  <a:lnTo>
                    <a:pt x="f108" y="f8"/>
                  </a:lnTo>
                  <a:lnTo>
                    <a:pt x="f109"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2" name="Google Shape;238;p15">
              <a:extLst>
                <a:ext uri="{FF2B5EF4-FFF2-40B4-BE49-F238E27FC236}">
                  <a16:creationId xmlns:a16="http://schemas.microsoft.com/office/drawing/2014/main" id="{77C6BCA1-17C5-9197-39AA-B5EB83A03D30}"/>
                </a:ext>
              </a:extLst>
            </p:cNvPr>
            <p:cNvSpPr/>
            <p:nvPr/>
          </p:nvSpPr>
          <p:spPr>
            <a:xfrm>
              <a:off x="6905548" y="2599035"/>
              <a:ext cx="155411" cy="291364"/>
            </a:xfrm>
            <a:custGeom>
              <a:avLst/>
              <a:gdLst>
                <a:gd name="f0" fmla="val 360"/>
                <a:gd name="f1" fmla="val w"/>
                <a:gd name="f2" fmla="val h"/>
                <a:gd name="f3" fmla="val 0"/>
                <a:gd name="f4" fmla="val 8250"/>
                <a:gd name="f5" fmla="val 15467"/>
                <a:gd name="f6" fmla="val 1753"/>
                <a:gd name="f7" fmla="val 1"/>
                <a:gd name="f8" fmla="val 1551"/>
                <a:gd name="f9" fmla="val 46"/>
                <a:gd name="f10" fmla="val 1371"/>
                <a:gd name="f11" fmla="val 91"/>
                <a:gd name="f12" fmla="val 1169"/>
                <a:gd name="f13" fmla="val 181"/>
                <a:gd name="f14" fmla="val 989"/>
                <a:gd name="f15" fmla="val 293"/>
                <a:gd name="f16" fmla="val 809"/>
                <a:gd name="f17" fmla="val 428"/>
                <a:gd name="f18" fmla="val 652"/>
                <a:gd name="f19" fmla="val 585"/>
                <a:gd name="f20" fmla="val 517"/>
                <a:gd name="f21" fmla="val 765"/>
                <a:gd name="f22" fmla="val 382"/>
                <a:gd name="f23" fmla="val 945"/>
                <a:gd name="f24" fmla="val 292"/>
                <a:gd name="f25" fmla="val 1147"/>
                <a:gd name="f26" fmla="val 202"/>
                <a:gd name="f27" fmla="val 1372"/>
                <a:gd name="f28" fmla="val 135"/>
                <a:gd name="f29" fmla="val 1574"/>
                <a:gd name="f30" fmla="val 90"/>
                <a:gd name="f31" fmla="val 1822"/>
                <a:gd name="f32" fmla="val 45"/>
                <a:gd name="f33" fmla="val 2069"/>
                <a:gd name="f34" fmla="val 23"/>
                <a:gd name="f35" fmla="val 2316"/>
                <a:gd name="f36" fmla="val 2833"/>
                <a:gd name="f37" fmla="val 3373"/>
                <a:gd name="f38" fmla="val 112"/>
                <a:gd name="f39" fmla="val 3912"/>
                <a:gd name="f40" fmla="val 225"/>
                <a:gd name="f41" fmla="val 4474"/>
                <a:gd name="f42" fmla="val 5014"/>
                <a:gd name="f43" fmla="val 495"/>
                <a:gd name="f44" fmla="val 5553"/>
                <a:gd name="f45" fmla="val 674"/>
                <a:gd name="f46" fmla="val 6048"/>
                <a:gd name="f47" fmla="val 1012"/>
                <a:gd name="f48" fmla="val 6992"/>
                <a:gd name="f49" fmla="val 1304"/>
                <a:gd name="f50" fmla="val 7711"/>
                <a:gd name="f51" fmla="val 8318"/>
                <a:gd name="f52" fmla="val 1866"/>
                <a:gd name="f53" fmla="val 8903"/>
                <a:gd name="f54" fmla="val 2203"/>
                <a:gd name="f55" fmla="val 9487"/>
                <a:gd name="f56" fmla="val 2540"/>
                <a:gd name="f57" fmla="val 10049"/>
                <a:gd name="f58" fmla="val 2900"/>
                <a:gd name="f59" fmla="val 10589"/>
                <a:gd name="f60" fmla="val 3282"/>
                <a:gd name="f61" fmla="val 11128"/>
                <a:gd name="f62" fmla="val 3687"/>
                <a:gd name="f63" fmla="val 11645"/>
                <a:gd name="f64" fmla="val 4091"/>
                <a:gd name="f65" fmla="val 12162"/>
                <a:gd name="f66" fmla="val 4541"/>
                <a:gd name="f67" fmla="val 12657"/>
                <a:gd name="f68" fmla="val 4990"/>
                <a:gd name="f69" fmla="val 13129"/>
                <a:gd name="f70" fmla="val 5485"/>
                <a:gd name="f71" fmla="val 13578"/>
                <a:gd name="f72" fmla="val 5979"/>
                <a:gd name="f73" fmla="val 14005"/>
                <a:gd name="f74" fmla="val 6497"/>
                <a:gd name="f75" fmla="val 14410"/>
                <a:gd name="f76" fmla="val 7036"/>
                <a:gd name="f77" fmla="val 14792"/>
                <a:gd name="f78" fmla="val 7575"/>
                <a:gd name="f79" fmla="val 15152"/>
                <a:gd name="f80" fmla="val 8137"/>
                <a:gd name="f81" fmla="val 8182"/>
                <a:gd name="f82" fmla="val 15219"/>
                <a:gd name="f83" fmla="val 8227"/>
                <a:gd name="f84" fmla="val 14522"/>
                <a:gd name="f85" fmla="val 13466"/>
                <a:gd name="f86" fmla="val 12836"/>
                <a:gd name="f87" fmla="val 12140"/>
                <a:gd name="f88" fmla="val 11375"/>
                <a:gd name="f89" fmla="val 8025"/>
                <a:gd name="f90" fmla="val 9779"/>
                <a:gd name="f91" fmla="val 7890"/>
                <a:gd name="f92" fmla="val 8925"/>
                <a:gd name="f93" fmla="val 7710"/>
                <a:gd name="f94" fmla="val 8071"/>
                <a:gd name="f95" fmla="val 7508"/>
                <a:gd name="f96" fmla="val 7217"/>
                <a:gd name="f97" fmla="val 7373"/>
                <a:gd name="f98" fmla="val 6812"/>
                <a:gd name="f99" fmla="val 7238"/>
                <a:gd name="f100" fmla="val 6385"/>
                <a:gd name="f101" fmla="val 7081"/>
                <a:gd name="f102" fmla="val 5958"/>
                <a:gd name="f103" fmla="val 6901"/>
                <a:gd name="f104" fmla="val 6676"/>
                <a:gd name="f105" fmla="val 5059"/>
                <a:gd name="f106" fmla="val 6407"/>
                <a:gd name="f107" fmla="val 4519"/>
                <a:gd name="f108" fmla="val 6114"/>
                <a:gd name="f109" fmla="val 3980"/>
                <a:gd name="f110" fmla="val 5777"/>
                <a:gd name="f111" fmla="val 3440"/>
                <a:gd name="f112" fmla="val 5440"/>
                <a:gd name="f113" fmla="val 2901"/>
                <a:gd name="f114" fmla="val 5058"/>
                <a:gd name="f115" fmla="val 2384"/>
                <a:gd name="f116" fmla="val 4676"/>
                <a:gd name="f117" fmla="val 1889"/>
                <a:gd name="f118" fmla="val 4271"/>
                <a:gd name="f119" fmla="val 1417"/>
                <a:gd name="f120" fmla="val 3844"/>
                <a:gd name="f121" fmla="val 3439"/>
                <a:gd name="f122" fmla="val 653"/>
                <a:gd name="f123" fmla="val 3215"/>
                <a:gd name="f124" fmla="val 3012"/>
                <a:gd name="f125" fmla="val 361"/>
                <a:gd name="f126" fmla="val 2810"/>
                <a:gd name="f127" fmla="val 248"/>
                <a:gd name="f128" fmla="val 2585"/>
                <a:gd name="f129" fmla="val 158"/>
                <a:gd name="f130" fmla="val 2383"/>
                <a:gd name="f131" fmla="val 2181"/>
                <a:gd name="f132" fmla="val 1956"/>
                <a:gd name="f133" fmla="*/ f1 1 8250"/>
                <a:gd name="f134" fmla="*/ f2 1 15467"/>
                <a:gd name="f135" fmla="val f3"/>
                <a:gd name="f136" fmla="val f4"/>
                <a:gd name="f137" fmla="val f5"/>
                <a:gd name="f138" fmla="+- f137 0 f135"/>
                <a:gd name="f139" fmla="+- f136 0 f135"/>
                <a:gd name="f140" fmla="*/ f139 1 8250"/>
                <a:gd name="f141" fmla="*/ f138 1 15467"/>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50" h="154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 y="f36"/>
                  </a:lnTo>
                  <a:lnTo>
                    <a:pt x="f32" y="f37"/>
                  </a:lnTo>
                  <a:lnTo>
                    <a:pt x="f38" y="f39"/>
                  </a:lnTo>
                  <a:lnTo>
                    <a:pt x="f40" y="f41"/>
                  </a:lnTo>
                  <a:lnTo>
                    <a:pt x="f0" y="f42"/>
                  </a:lnTo>
                  <a:lnTo>
                    <a:pt x="f43" y="f44"/>
                  </a:lnTo>
                  <a:lnTo>
                    <a:pt x="f45" y="f46"/>
                  </a:lnTo>
                  <a:lnTo>
                    <a:pt x="f47" y="f48"/>
                  </a:lnTo>
                  <a:lnTo>
                    <a:pt x="f49" y="f50"/>
                  </a:lnTo>
                  <a:lnTo>
                    <a:pt x="f29"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5"/>
                  </a:lnTo>
                  <a:lnTo>
                    <a:pt x="f81" y="f82"/>
                  </a:lnTo>
                  <a:lnTo>
                    <a:pt x="f83" y="f84"/>
                  </a:lnTo>
                  <a:lnTo>
                    <a:pt x="f4" y="f85"/>
                  </a:lnTo>
                  <a:lnTo>
                    <a:pt x="f4"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44"/>
                  </a:lnTo>
                  <a:lnTo>
                    <a:pt x="f104" y="f105"/>
                  </a:lnTo>
                  <a:lnTo>
                    <a:pt x="f106" y="f107"/>
                  </a:lnTo>
                  <a:lnTo>
                    <a:pt x="f108" y="f109"/>
                  </a:lnTo>
                  <a:lnTo>
                    <a:pt x="f110" y="f111"/>
                  </a:lnTo>
                  <a:lnTo>
                    <a:pt x="f112" y="f113"/>
                  </a:lnTo>
                  <a:lnTo>
                    <a:pt x="f114" y="f115"/>
                  </a:lnTo>
                  <a:lnTo>
                    <a:pt x="f116" y="f117"/>
                  </a:lnTo>
                  <a:lnTo>
                    <a:pt x="f118" y="f119"/>
                  </a:lnTo>
                  <a:lnTo>
                    <a:pt x="f120" y="f47"/>
                  </a:lnTo>
                  <a:lnTo>
                    <a:pt x="f121" y="f122"/>
                  </a:lnTo>
                  <a:lnTo>
                    <a:pt x="f123" y="f43"/>
                  </a:lnTo>
                  <a:lnTo>
                    <a:pt x="f124" y="f125"/>
                  </a:lnTo>
                  <a:lnTo>
                    <a:pt x="f126" y="f127"/>
                  </a:lnTo>
                  <a:lnTo>
                    <a:pt x="f128" y="f129"/>
                  </a:lnTo>
                  <a:lnTo>
                    <a:pt x="f130" y="f11"/>
                  </a:lnTo>
                  <a:lnTo>
                    <a:pt x="f131" y="f34"/>
                  </a:lnTo>
                  <a:lnTo>
                    <a:pt x="f132"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3" name="Google Shape;239;p15">
              <a:extLst>
                <a:ext uri="{FF2B5EF4-FFF2-40B4-BE49-F238E27FC236}">
                  <a16:creationId xmlns:a16="http://schemas.microsoft.com/office/drawing/2014/main" id="{DAFA4CDE-3190-CEFF-501E-5F54202418E5}"/>
                </a:ext>
              </a:extLst>
            </p:cNvPr>
            <p:cNvSpPr/>
            <p:nvPr/>
          </p:nvSpPr>
          <p:spPr>
            <a:xfrm>
              <a:off x="6272473" y="2702362"/>
              <a:ext cx="121971" cy="197364"/>
            </a:xfrm>
            <a:custGeom>
              <a:avLst/>
              <a:gdLst>
                <a:gd name="f0" fmla="val 360"/>
                <a:gd name="f1" fmla="val w"/>
                <a:gd name="f2" fmla="val h"/>
                <a:gd name="f3" fmla="val 0"/>
                <a:gd name="f4" fmla="val 6475"/>
                <a:gd name="f5" fmla="val 10477"/>
                <a:gd name="f6" fmla="val 4654"/>
                <a:gd name="f7" fmla="val 1"/>
                <a:gd name="f8" fmla="val 4294"/>
                <a:gd name="f9" fmla="val 23"/>
                <a:gd name="f10" fmla="val 3957"/>
                <a:gd name="f11" fmla="val 91"/>
                <a:gd name="f12" fmla="val 3620"/>
                <a:gd name="f13" fmla="val 203"/>
                <a:gd name="f14" fmla="val 3305"/>
                <a:gd name="f15" fmla="val 2991"/>
                <a:gd name="f16" fmla="val 540"/>
                <a:gd name="f17" fmla="val 2698"/>
                <a:gd name="f18" fmla="val 765"/>
                <a:gd name="f19" fmla="val 2429"/>
                <a:gd name="f20" fmla="val 1012"/>
                <a:gd name="f21" fmla="val 2181"/>
                <a:gd name="f22" fmla="val 1282"/>
                <a:gd name="f23" fmla="val 1934"/>
                <a:gd name="f24" fmla="val 1552"/>
                <a:gd name="f25" fmla="val 1732"/>
                <a:gd name="f26" fmla="val 1844"/>
                <a:gd name="f27" fmla="val 1530"/>
                <a:gd name="f28" fmla="val 2159"/>
                <a:gd name="f29" fmla="val 1372"/>
                <a:gd name="f30" fmla="val 2451"/>
                <a:gd name="f31" fmla="val 1237"/>
                <a:gd name="f32" fmla="val 2766"/>
                <a:gd name="f33" fmla="val 1125"/>
                <a:gd name="f34" fmla="val 3058"/>
                <a:gd name="f35" fmla="val 833"/>
                <a:gd name="f36" fmla="val 4002"/>
                <a:gd name="f37" fmla="val 585"/>
                <a:gd name="f38" fmla="val 4901"/>
                <a:gd name="f39" fmla="val 406"/>
                <a:gd name="f40" fmla="val 5711"/>
                <a:gd name="f41" fmla="val 248"/>
                <a:gd name="f42" fmla="val 6452"/>
                <a:gd name="f43" fmla="val 136"/>
                <a:gd name="f44" fmla="val 7127"/>
                <a:gd name="f45" fmla="val 68"/>
                <a:gd name="f46" fmla="val 7734"/>
                <a:gd name="f47" fmla="val 8273"/>
                <a:gd name="f48" fmla="val 8745"/>
                <a:gd name="f49" fmla="val 9172"/>
                <a:gd name="f50" fmla="val 9532"/>
                <a:gd name="f51" fmla="val 46"/>
                <a:gd name="f52" fmla="val 9824"/>
                <a:gd name="f53" fmla="val 10071"/>
                <a:gd name="f54" fmla="val 158"/>
                <a:gd name="f55" fmla="val 10364"/>
                <a:gd name="f56" fmla="val 181"/>
                <a:gd name="f57" fmla="val 10476"/>
                <a:gd name="f58" fmla="val 990"/>
                <a:gd name="f59" fmla="val 9892"/>
                <a:gd name="f60" fmla="val 1395"/>
                <a:gd name="f61" fmla="val 9554"/>
                <a:gd name="f62" fmla="val 1799"/>
                <a:gd name="f63" fmla="val 9217"/>
                <a:gd name="f64" fmla="val 2226"/>
                <a:gd name="f65" fmla="val 8835"/>
                <a:gd name="f66" fmla="val 2631"/>
                <a:gd name="f67" fmla="val 8453"/>
                <a:gd name="f68" fmla="val 3036"/>
                <a:gd name="f69" fmla="val 8071"/>
                <a:gd name="f70" fmla="val 3418"/>
                <a:gd name="f71" fmla="val 7666"/>
                <a:gd name="f72" fmla="val 3800"/>
                <a:gd name="f73" fmla="val 7239"/>
                <a:gd name="f74" fmla="val 4182"/>
                <a:gd name="f75" fmla="val 6812"/>
                <a:gd name="f76" fmla="val 4519"/>
                <a:gd name="f77" fmla="val 6362"/>
                <a:gd name="f78" fmla="val 4856"/>
                <a:gd name="f79" fmla="val 5913"/>
                <a:gd name="f80" fmla="val 5149"/>
                <a:gd name="f81" fmla="val 5463"/>
                <a:gd name="f82" fmla="val 5418"/>
                <a:gd name="f83" fmla="val 5014"/>
                <a:gd name="f84" fmla="val 5666"/>
                <a:gd name="f85" fmla="val 4564"/>
                <a:gd name="f86" fmla="val 5890"/>
                <a:gd name="f87" fmla="val 4092"/>
                <a:gd name="f88" fmla="val 6070"/>
                <a:gd name="f89" fmla="val 6273"/>
                <a:gd name="f90" fmla="val 6340"/>
                <a:gd name="f91" fmla="val 6407"/>
                <a:gd name="f92" fmla="val 1867"/>
                <a:gd name="f93" fmla="val 1574"/>
                <a:gd name="f94" fmla="val 6430"/>
                <a:gd name="f95" fmla="val 1305"/>
                <a:gd name="f96" fmla="val 6363"/>
                <a:gd name="f97" fmla="val 1035"/>
                <a:gd name="f98" fmla="val 6250"/>
                <a:gd name="f99" fmla="val 788"/>
                <a:gd name="f100" fmla="val 6115"/>
                <a:gd name="f101" fmla="val 6025"/>
                <a:gd name="f102" fmla="val 473"/>
                <a:gd name="f103" fmla="val 383"/>
                <a:gd name="f104" fmla="val 5801"/>
                <a:gd name="f105" fmla="val 293"/>
                <a:gd name="f106" fmla="val 226"/>
                <a:gd name="f107" fmla="val 5531"/>
                <a:gd name="f108" fmla="val 5373"/>
                <a:gd name="f109" fmla="val 113"/>
                <a:gd name="f110" fmla="val 5194"/>
                <a:gd name="f111" fmla="val 4834"/>
                <a:gd name="f112" fmla="*/ f1 1 6475"/>
                <a:gd name="f113" fmla="*/ f2 1 10477"/>
                <a:gd name="f114" fmla="val f3"/>
                <a:gd name="f115" fmla="val f4"/>
                <a:gd name="f116" fmla="val f5"/>
                <a:gd name="f117" fmla="+- f116 0 f114"/>
                <a:gd name="f118" fmla="+- f115 0 f114"/>
                <a:gd name="f119" fmla="*/ f118 1 6475"/>
                <a:gd name="f120" fmla="*/ f117 1 10477"/>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6475" h="10477">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9" y="f47"/>
                  </a:lnTo>
                  <a:lnTo>
                    <a:pt x="f7" y="f48"/>
                  </a:lnTo>
                  <a:lnTo>
                    <a:pt x="f7" y="f49"/>
                  </a:lnTo>
                  <a:lnTo>
                    <a:pt x="f9" y="f50"/>
                  </a:lnTo>
                  <a:lnTo>
                    <a:pt x="f51" y="f52"/>
                  </a:lnTo>
                  <a:lnTo>
                    <a:pt x="f11"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2"/>
                  </a:lnTo>
                  <a:lnTo>
                    <a:pt x="f89" y="f34"/>
                  </a:lnTo>
                  <a:lnTo>
                    <a:pt x="f90" y="f32"/>
                  </a:lnTo>
                  <a:lnTo>
                    <a:pt x="f91" y="f30"/>
                  </a:lnTo>
                  <a:lnTo>
                    <a:pt x="f42" y="f28"/>
                  </a:lnTo>
                  <a:lnTo>
                    <a:pt x="f4" y="f92"/>
                  </a:lnTo>
                  <a:lnTo>
                    <a:pt x="f4" y="f93"/>
                  </a:lnTo>
                  <a:lnTo>
                    <a:pt x="f94" y="f95"/>
                  </a:lnTo>
                  <a:lnTo>
                    <a:pt x="f96" y="f97"/>
                  </a:lnTo>
                  <a:lnTo>
                    <a:pt x="f98" y="f99"/>
                  </a:lnTo>
                  <a:lnTo>
                    <a:pt x="f100" y="f37"/>
                  </a:lnTo>
                  <a:lnTo>
                    <a:pt x="f101" y="f102"/>
                  </a:lnTo>
                  <a:lnTo>
                    <a:pt x="f79" y="f103"/>
                  </a:lnTo>
                  <a:lnTo>
                    <a:pt x="f104" y="f105"/>
                  </a:lnTo>
                  <a:lnTo>
                    <a:pt x="f84" y="f106"/>
                  </a:lnTo>
                  <a:lnTo>
                    <a:pt x="f107" y="f54"/>
                  </a:lnTo>
                  <a:lnTo>
                    <a:pt x="f108" y="f109"/>
                  </a:lnTo>
                  <a:lnTo>
                    <a:pt x="f110" y="f51"/>
                  </a:lnTo>
                  <a:lnTo>
                    <a:pt x="f83" y="f9"/>
                  </a:lnTo>
                  <a:lnTo>
                    <a:pt x="f111"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4" name="Google Shape;240;p15">
              <a:extLst>
                <a:ext uri="{FF2B5EF4-FFF2-40B4-BE49-F238E27FC236}">
                  <a16:creationId xmlns:a16="http://schemas.microsoft.com/office/drawing/2014/main" id="{7E181878-58C7-051F-BFBD-5A8255FFFD0F}"/>
                </a:ext>
              </a:extLst>
            </p:cNvPr>
            <p:cNvSpPr/>
            <p:nvPr/>
          </p:nvSpPr>
          <p:spPr>
            <a:xfrm>
              <a:off x="6110304" y="2608362"/>
              <a:ext cx="155429" cy="291364"/>
            </a:xfrm>
            <a:custGeom>
              <a:avLst/>
              <a:gdLst>
                <a:gd name="f0" fmla="val 360"/>
                <a:gd name="f1" fmla="val 180"/>
                <a:gd name="f2" fmla="val w"/>
                <a:gd name="f3" fmla="val h"/>
                <a:gd name="f4" fmla="val 0"/>
                <a:gd name="f5" fmla="val 8251"/>
                <a:gd name="f6" fmla="val 15467"/>
                <a:gd name="f7" fmla="val 1754"/>
                <a:gd name="f8" fmla="val 1552"/>
                <a:gd name="f9" fmla="val 23"/>
                <a:gd name="f10" fmla="val 1349"/>
                <a:gd name="f11" fmla="val 68"/>
                <a:gd name="f12" fmla="val 1169"/>
                <a:gd name="f13" fmla="val 158"/>
                <a:gd name="f14" fmla="val 967"/>
                <a:gd name="f15" fmla="val 270"/>
                <a:gd name="f16" fmla="val 787"/>
                <a:gd name="f17" fmla="val 428"/>
                <a:gd name="f18" fmla="val 630"/>
                <a:gd name="f19" fmla="val 585"/>
                <a:gd name="f20" fmla="val 495"/>
                <a:gd name="f21" fmla="val 742"/>
                <a:gd name="f22" fmla="val 383"/>
                <a:gd name="f23" fmla="val 945"/>
                <a:gd name="f24" fmla="val 1124"/>
                <a:gd name="f25" fmla="val 113"/>
                <a:gd name="f26" fmla="val 1574"/>
                <a:gd name="f27" fmla="val 1799"/>
                <a:gd name="f28" fmla="val 2046"/>
                <a:gd name="f29" fmla="val 2293"/>
                <a:gd name="f30" fmla="val 2810"/>
                <a:gd name="f31" fmla="val 3350"/>
                <a:gd name="f32" fmla="val 3889"/>
                <a:gd name="f33" fmla="val 203"/>
                <a:gd name="f34" fmla="val 4451"/>
                <a:gd name="f35" fmla="val 338"/>
                <a:gd name="f36" fmla="val 4991"/>
                <a:gd name="f37" fmla="val 5530"/>
                <a:gd name="f38" fmla="val 652"/>
                <a:gd name="f39" fmla="val 6047"/>
                <a:gd name="f40" fmla="val 990"/>
                <a:gd name="f41" fmla="val 6969"/>
                <a:gd name="f42" fmla="val 1304"/>
                <a:gd name="f43" fmla="val 7711"/>
                <a:gd name="f44" fmla="val 8295"/>
                <a:gd name="f45" fmla="val 1866"/>
                <a:gd name="f46" fmla="val 8880"/>
                <a:gd name="f47" fmla="val 2181"/>
                <a:gd name="f48" fmla="val 9464"/>
                <a:gd name="f49" fmla="val 2518"/>
                <a:gd name="f50" fmla="val 10026"/>
                <a:gd name="f51" fmla="val 2878"/>
                <a:gd name="f52" fmla="val 10588"/>
                <a:gd name="f53" fmla="val 3260"/>
                <a:gd name="f54" fmla="val 11128"/>
                <a:gd name="f55" fmla="val 3665"/>
                <a:gd name="f56" fmla="val 11645"/>
                <a:gd name="f57" fmla="val 4092"/>
                <a:gd name="f58" fmla="val 12139"/>
                <a:gd name="f59" fmla="val 4519"/>
                <a:gd name="f60" fmla="val 12634"/>
                <a:gd name="f61" fmla="val 13106"/>
                <a:gd name="f62" fmla="val 5463"/>
                <a:gd name="f63" fmla="val 13555"/>
                <a:gd name="f64" fmla="val 5957"/>
                <a:gd name="f65" fmla="val 13982"/>
                <a:gd name="f66" fmla="val 6474"/>
                <a:gd name="f67" fmla="val 14387"/>
                <a:gd name="f68" fmla="val 7014"/>
                <a:gd name="f69" fmla="val 14769"/>
                <a:gd name="f70" fmla="val 7576"/>
                <a:gd name="f71" fmla="val 15129"/>
                <a:gd name="f72" fmla="val 8138"/>
                <a:gd name="f73" fmla="val 15466"/>
                <a:gd name="f74" fmla="val 8160"/>
                <a:gd name="f75" fmla="val 15219"/>
                <a:gd name="f76" fmla="val 8205"/>
                <a:gd name="f77" fmla="val 14522"/>
                <a:gd name="f78" fmla="val 8250"/>
                <a:gd name="f79" fmla="val 13465"/>
                <a:gd name="f80" fmla="val 12814"/>
                <a:gd name="f81" fmla="val 8228"/>
                <a:gd name="f82" fmla="val 12117"/>
                <a:gd name="f83" fmla="val 8183"/>
                <a:gd name="f84" fmla="val 11375"/>
                <a:gd name="f85" fmla="val 8115"/>
                <a:gd name="f86" fmla="val 10566"/>
                <a:gd name="f87" fmla="val 8026"/>
                <a:gd name="f88" fmla="val 9756"/>
                <a:gd name="f89" fmla="val 7891"/>
                <a:gd name="f90" fmla="val 8902"/>
                <a:gd name="f91" fmla="val 8070"/>
                <a:gd name="f92" fmla="val 7486"/>
                <a:gd name="f93" fmla="val 7216"/>
                <a:gd name="f94" fmla="val 7351"/>
                <a:gd name="f95" fmla="val 6789"/>
                <a:gd name="f96" fmla="val 6362"/>
                <a:gd name="f97" fmla="val 7059"/>
                <a:gd name="f98" fmla="val 6902"/>
                <a:gd name="f99" fmla="val 5553"/>
                <a:gd name="f100" fmla="val 6677"/>
                <a:gd name="f101" fmla="val 5036"/>
                <a:gd name="f102" fmla="val 6407"/>
                <a:gd name="f103" fmla="val 6092"/>
                <a:gd name="f104" fmla="val 3979"/>
                <a:gd name="f105" fmla="val 5778"/>
                <a:gd name="f106" fmla="val 3417"/>
                <a:gd name="f107" fmla="val 5418"/>
                <a:gd name="f108" fmla="val 5058"/>
                <a:gd name="f109" fmla="val 2361"/>
                <a:gd name="f110" fmla="val 4654"/>
                <a:gd name="f111" fmla="val 4249"/>
                <a:gd name="f112" fmla="val 1394"/>
                <a:gd name="f113" fmla="val 3844"/>
                <a:gd name="f114" fmla="val 3215"/>
                <a:gd name="f115" fmla="val 2990"/>
                <a:gd name="f116" fmla="val 2788"/>
                <a:gd name="f117" fmla="val 225"/>
                <a:gd name="f118" fmla="val 2586"/>
                <a:gd name="f119" fmla="val 135"/>
                <a:gd name="f120" fmla="val 2158"/>
                <a:gd name="f121" fmla="val 1956"/>
                <a:gd name="f122" fmla="*/ f2 1 8251"/>
                <a:gd name="f123" fmla="*/ f3 1 15467"/>
                <a:gd name="f124" fmla="val f4"/>
                <a:gd name="f125" fmla="val f5"/>
                <a:gd name="f126" fmla="val f6"/>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7" y="f4"/>
                  </a:moveTo>
                  <a:lnTo>
                    <a:pt x="f8" y="f9"/>
                  </a:lnTo>
                  <a:lnTo>
                    <a:pt x="f10" y="f11"/>
                  </a:lnTo>
                  <a:lnTo>
                    <a:pt x="f12" y="f13"/>
                  </a:lnTo>
                  <a:lnTo>
                    <a:pt x="f14" y="f15"/>
                  </a:lnTo>
                  <a:lnTo>
                    <a:pt x="f16" y="f17"/>
                  </a:lnTo>
                  <a:lnTo>
                    <a:pt x="f18" y="f19"/>
                  </a:lnTo>
                  <a:lnTo>
                    <a:pt x="f20" y="f21"/>
                  </a:lnTo>
                  <a:lnTo>
                    <a:pt x="f22" y="f23"/>
                  </a:lnTo>
                  <a:lnTo>
                    <a:pt x="f15" y="f24"/>
                  </a:lnTo>
                  <a:lnTo>
                    <a:pt x="f1" y="f10"/>
                  </a:lnTo>
                  <a:lnTo>
                    <a:pt x="f25" y="f26"/>
                  </a:lnTo>
                  <a:lnTo>
                    <a:pt x="f11" y="f27"/>
                  </a:lnTo>
                  <a:lnTo>
                    <a:pt x="f9" y="f28"/>
                  </a:lnTo>
                  <a:lnTo>
                    <a:pt x="f4" y="f29"/>
                  </a:lnTo>
                  <a:lnTo>
                    <a:pt x="f4" y="f30"/>
                  </a:lnTo>
                  <a:lnTo>
                    <a:pt x="f9" y="f31"/>
                  </a:lnTo>
                  <a:lnTo>
                    <a:pt x="f25" y="f32"/>
                  </a:lnTo>
                  <a:lnTo>
                    <a:pt x="f33" y="f34"/>
                  </a:lnTo>
                  <a:lnTo>
                    <a:pt x="f35" y="f36"/>
                  </a:lnTo>
                  <a:lnTo>
                    <a:pt x="f20" y="f37"/>
                  </a:lnTo>
                  <a:lnTo>
                    <a:pt x="f38" y="f39"/>
                  </a:lnTo>
                  <a:lnTo>
                    <a:pt x="f40" y="f41"/>
                  </a:lnTo>
                  <a:lnTo>
                    <a:pt x="f42" y="f43"/>
                  </a:lnTo>
                  <a:lnTo>
                    <a:pt x="f26" y="f44"/>
                  </a:lnTo>
                  <a:lnTo>
                    <a:pt x="f45" y="f46"/>
                  </a:lnTo>
                  <a:lnTo>
                    <a:pt x="f47" y="f48"/>
                  </a:lnTo>
                  <a:lnTo>
                    <a:pt x="f49" y="f50"/>
                  </a:lnTo>
                  <a:lnTo>
                    <a:pt x="f51" y="f52"/>
                  </a:lnTo>
                  <a:lnTo>
                    <a:pt x="f53" y="f54"/>
                  </a:lnTo>
                  <a:lnTo>
                    <a:pt x="f55" y="f56"/>
                  </a:lnTo>
                  <a:lnTo>
                    <a:pt x="f57" y="f58"/>
                  </a:lnTo>
                  <a:lnTo>
                    <a:pt x="f59" y="f60"/>
                  </a:lnTo>
                  <a:lnTo>
                    <a:pt x="f36" y="f61"/>
                  </a:lnTo>
                  <a:lnTo>
                    <a:pt x="f62" y="f63"/>
                  </a:lnTo>
                  <a:lnTo>
                    <a:pt x="f64" y="f65"/>
                  </a:lnTo>
                  <a:lnTo>
                    <a:pt x="f66" y="f67"/>
                  </a:lnTo>
                  <a:lnTo>
                    <a:pt x="f68" y="f69"/>
                  </a:lnTo>
                  <a:lnTo>
                    <a:pt x="f70" y="f71"/>
                  </a:lnTo>
                  <a:lnTo>
                    <a:pt x="f72" y="f73"/>
                  </a:lnTo>
                  <a:lnTo>
                    <a:pt x="f74" y="f75"/>
                  </a:lnTo>
                  <a:lnTo>
                    <a:pt x="f76" y="f77"/>
                  </a:lnTo>
                  <a:lnTo>
                    <a:pt x="f78" y="f79"/>
                  </a:lnTo>
                  <a:lnTo>
                    <a:pt x="f78" y="f80"/>
                  </a:lnTo>
                  <a:lnTo>
                    <a:pt x="f81" y="f82"/>
                  </a:lnTo>
                  <a:lnTo>
                    <a:pt x="f83" y="f84"/>
                  </a:lnTo>
                  <a:lnTo>
                    <a:pt x="f85" y="f86"/>
                  </a:lnTo>
                  <a:lnTo>
                    <a:pt x="f87" y="f88"/>
                  </a:lnTo>
                  <a:lnTo>
                    <a:pt x="f89" y="f90"/>
                  </a:lnTo>
                  <a:lnTo>
                    <a:pt x="f43" y="f91"/>
                  </a:lnTo>
                  <a:lnTo>
                    <a:pt x="f92" y="f93"/>
                  </a:lnTo>
                  <a:lnTo>
                    <a:pt x="f94" y="f95"/>
                  </a:lnTo>
                  <a:lnTo>
                    <a:pt x="f93" y="f96"/>
                  </a:lnTo>
                  <a:lnTo>
                    <a:pt x="f97" y="f64"/>
                  </a:lnTo>
                  <a:lnTo>
                    <a:pt x="f98" y="f99"/>
                  </a:lnTo>
                  <a:lnTo>
                    <a:pt x="f100" y="f101"/>
                  </a:lnTo>
                  <a:lnTo>
                    <a:pt x="f102" y="f59"/>
                  </a:lnTo>
                  <a:lnTo>
                    <a:pt x="f103" y="f104"/>
                  </a:lnTo>
                  <a:lnTo>
                    <a:pt x="f105" y="f106"/>
                  </a:lnTo>
                  <a:lnTo>
                    <a:pt x="f107" y="f51"/>
                  </a:lnTo>
                  <a:lnTo>
                    <a:pt x="f108" y="f109"/>
                  </a:lnTo>
                  <a:lnTo>
                    <a:pt x="f110" y="f45"/>
                  </a:lnTo>
                  <a:lnTo>
                    <a:pt x="f111" y="f112"/>
                  </a:lnTo>
                  <a:lnTo>
                    <a:pt x="f113" y="f40"/>
                  </a:lnTo>
                  <a:lnTo>
                    <a:pt x="f106" y="f18"/>
                  </a:lnTo>
                  <a:lnTo>
                    <a:pt x="f114" y="f20"/>
                  </a:lnTo>
                  <a:lnTo>
                    <a:pt x="f115" y="f0"/>
                  </a:lnTo>
                  <a:lnTo>
                    <a:pt x="f116" y="f117"/>
                  </a:lnTo>
                  <a:lnTo>
                    <a:pt x="f118" y="f119"/>
                  </a:lnTo>
                  <a:lnTo>
                    <a:pt x="f109" y="f11"/>
                  </a:lnTo>
                  <a:lnTo>
                    <a:pt x="f120" y="f9"/>
                  </a:lnTo>
                  <a:lnTo>
                    <a:pt x="f121"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5" name="Google Shape;241;p15">
              <a:extLst>
                <a:ext uri="{FF2B5EF4-FFF2-40B4-BE49-F238E27FC236}">
                  <a16:creationId xmlns:a16="http://schemas.microsoft.com/office/drawing/2014/main" id="{5605E70A-E085-9058-C7D8-EC79E15A10E4}"/>
                </a:ext>
              </a:extLst>
            </p:cNvPr>
            <p:cNvSpPr/>
            <p:nvPr/>
          </p:nvSpPr>
          <p:spPr>
            <a:xfrm>
              <a:off x="5924415" y="2657054"/>
              <a:ext cx="121971" cy="197775"/>
            </a:xfrm>
            <a:custGeom>
              <a:avLst/>
              <a:gdLst>
                <a:gd name="f0" fmla="val 180"/>
                <a:gd name="f1" fmla="val w"/>
                <a:gd name="f2" fmla="val h"/>
                <a:gd name="f3" fmla="val 0"/>
                <a:gd name="f4" fmla="val 6475"/>
                <a:gd name="f5" fmla="val 10499"/>
                <a:gd name="f6" fmla="val 4653"/>
                <a:gd name="f7" fmla="val 1"/>
                <a:gd name="f8" fmla="val 4294"/>
                <a:gd name="f9" fmla="val 23"/>
                <a:gd name="f10" fmla="val 3957"/>
                <a:gd name="f11" fmla="val 113"/>
                <a:gd name="f12" fmla="val 3619"/>
                <a:gd name="f13" fmla="val 225"/>
                <a:gd name="f14" fmla="val 3305"/>
                <a:gd name="f15" fmla="val 383"/>
                <a:gd name="f16" fmla="val 2990"/>
                <a:gd name="f17" fmla="val 563"/>
                <a:gd name="f18" fmla="val 2698"/>
                <a:gd name="f19" fmla="val 787"/>
                <a:gd name="f20" fmla="val 2428"/>
                <a:gd name="f21" fmla="val 1035"/>
                <a:gd name="f22" fmla="val 2181"/>
                <a:gd name="f23" fmla="val 1282"/>
                <a:gd name="f24" fmla="val 1933"/>
                <a:gd name="f25" fmla="val 1574"/>
                <a:gd name="f26" fmla="val 1731"/>
                <a:gd name="f27" fmla="val 1866"/>
                <a:gd name="f28" fmla="val 1529"/>
                <a:gd name="f29" fmla="val 2159"/>
                <a:gd name="f30" fmla="val 1371"/>
                <a:gd name="f31" fmla="val 2473"/>
                <a:gd name="f32" fmla="val 1237"/>
                <a:gd name="f33" fmla="val 2765"/>
                <a:gd name="f34" fmla="val 1124"/>
                <a:gd name="f35" fmla="val 3080"/>
                <a:gd name="f36" fmla="val 832"/>
                <a:gd name="f37" fmla="val 4024"/>
                <a:gd name="f38" fmla="val 585"/>
                <a:gd name="f39" fmla="val 4901"/>
                <a:gd name="f40" fmla="val 405"/>
                <a:gd name="f41" fmla="val 5733"/>
                <a:gd name="f42" fmla="val 247"/>
                <a:gd name="f43" fmla="val 135"/>
                <a:gd name="f44" fmla="val 7149"/>
                <a:gd name="f45" fmla="val 68"/>
                <a:gd name="f46" fmla="val 7756"/>
                <a:gd name="f47" fmla="val 8295"/>
                <a:gd name="f48" fmla="val 8767"/>
                <a:gd name="f49" fmla="val 9195"/>
                <a:gd name="f50" fmla="val 9532"/>
                <a:gd name="f51" fmla="val 45"/>
                <a:gd name="f52" fmla="val 9846"/>
                <a:gd name="f53" fmla="val 90"/>
                <a:gd name="f54" fmla="val 10071"/>
                <a:gd name="f55" fmla="val 158"/>
                <a:gd name="f56" fmla="val 10386"/>
                <a:gd name="f57" fmla="val 10498"/>
                <a:gd name="f58" fmla="val 989"/>
                <a:gd name="f59" fmla="val 9891"/>
                <a:gd name="f60" fmla="val 1394"/>
                <a:gd name="f61" fmla="val 9577"/>
                <a:gd name="f62" fmla="val 1799"/>
                <a:gd name="f63" fmla="val 9217"/>
                <a:gd name="f64" fmla="val 2226"/>
                <a:gd name="f65" fmla="val 8857"/>
                <a:gd name="f66" fmla="val 2630"/>
                <a:gd name="f67" fmla="val 8475"/>
                <a:gd name="f68" fmla="val 3035"/>
                <a:gd name="f69" fmla="val 8093"/>
                <a:gd name="f70" fmla="val 3417"/>
                <a:gd name="f71" fmla="val 7666"/>
                <a:gd name="f72" fmla="val 3799"/>
                <a:gd name="f73" fmla="val 7261"/>
                <a:gd name="f74" fmla="val 4181"/>
                <a:gd name="f75" fmla="val 6812"/>
                <a:gd name="f76" fmla="val 4518"/>
                <a:gd name="f77" fmla="val 6385"/>
                <a:gd name="f78" fmla="val 4856"/>
                <a:gd name="f79" fmla="val 5935"/>
                <a:gd name="f80" fmla="val 5148"/>
                <a:gd name="f81" fmla="val 5485"/>
                <a:gd name="f82" fmla="val 5418"/>
                <a:gd name="f83" fmla="val 5036"/>
                <a:gd name="f84" fmla="val 5665"/>
                <a:gd name="f85" fmla="val 4586"/>
                <a:gd name="f86" fmla="val 5890"/>
                <a:gd name="f87" fmla="val 4114"/>
                <a:gd name="f88" fmla="val 6070"/>
                <a:gd name="f89" fmla="val 3620"/>
                <a:gd name="f90" fmla="val 6272"/>
                <a:gd name="f91" fmla="val 6339"/>
                <a:gd name="f92" fmla="val 2788"/>
                <a:gd name="f93" fmla="val 6407"/>
                <a:gd name="f94" fmla="val 6452"/>
                <a:gd name="f95" fmla="val 6474"/>
                <a:gd name="f96" fmla="val 1889"/>
                <a:gd name="f97" fmla="val 1597"/>
                <a:gd name="f98" fmla="val 6429"/>
                <a:gd name="f99" fmla="val 1304"/>
                <a:gd name="f100" fmla="val 6362"/>
                <a:gd name="f101" fmla="val 1057"/>
                <a:gd name="f102" fmla="val 6249"/>
                <a:gd name="f103" fmla="val 810"/>
                <a:gd name="f104" fmla="val 6114"/>
                <a:gd name="f105" fmla="val 6025"/>
                <a:gd name="f106" fmla="val 495"/>
                <a:gd name="f107" fmla="val 5912"/>
                <a:gd name="f108" fmla="val 5800"/>
                <a:gd name="f109" fmla="val 315"/>
                <a:gd name="f110" fmla="val 248"/>
                <a:gd name="f111" fmla="val 5530"/>
                <a:gd name="f112" fmla="val 5373"/>
                <a:gd name="f113" fmla="val 5193"/>
                <a:gd name="f114" fmla="val 5013"/>
                <a:gd name="f115" fmla="val 46"/>
                <a:gd name="f116" fmla="val 4833"/>
                <a:gd name="f117" fmla="*/ f1 1 6475"/>
                <a:gd name="f118" fmla="*/ f2 1 10499"/>
                <a:gd name="f119" fmla="val f3"/>
                <a:gd name="f120" fmla="val f4"/>
                <a:gd name="f121" fmla="val f5"/>
                <a:gd name="f122" fmla="+- f121 0 f119"/>
                <a:gd name="f123" fmla="+- f120 0 f119"/>
                <a:gd name="f124" fmla="*/ f123 1 6475"/>
                <a:gd name="f125" fmla="*/ f122 1 1049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6475" h="10499">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53" y="f54"/>
                  </a:lnTo>
                  <a:lnTo>
                    <a:pt x="f55" y="f56"/>
                  </a:lnTo>
                  <a:lnTo>
                    <a:pt x="f0"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35"/>
                  </a:lnTo>
                  <a:lnTo>
                    <a:pt x="f91" y="f92"/>
                  </a:lnTo>
                  <a:lnTo>
                    <a:pt x="f93" y="f31"/>
                  </a:lnTo>
                  <a:lnTo>
                    <a:pt x="f94" y="f22"/>
                  </a:lnTo>
                  <a:lnTo>
                    <a:pt x="f95" y="f96"/>
                  </a:lnTo>
                  <a:lnTo>
                    <a:pt x="f95" y="f97"/>
                  </a:lnTo>
                  <a:lnTo>
                    <a:pt x="f98" y="f99"/>
                  </a:lnTo>
                  <a:lnTo>
                    <a:pt x="f100" y="f101"/>
                  </a:lnTo>
                  <a:lnTo>
                    <a:pt x="f102" y="f103"/>
                  </a:lnTo>
                  <a:lnTo>
                    <a:pt x="f104" y="f38"/>
                  </a:lnTo>
                  <a:lnTo>
                    <a:pt x="f105" y="f106"/>
                  </a:lnTo>
                  <a:lnTo>
                    <a:pt x="f107" y="f40"/>
                  </a:lnTo>
                  <a:lnTo>
                    <a:pt x="f108" y="f109"/>
                  </a:lnTo>
                  <a:lnTo>
                    <a:pt x="f84" y="f110"/>
                  </a:lnTo>
                  <a:lnTo>
                    <a:pt x="f111" y="f0"/>
                  </a:lnTo>
                  <a:lnTo>
                    <a:pt x="f112" y="f11"/>
                  </a:lnTo>
                  <a:lnTo>
                    <a:pt x="f113" y="f45"/>
                  </a:lnTo>
                  <a:lnTo>
                    <a:pt x="f114" y="f115"/>
                  </a:lnTo>
                  <a:lnTo>
                    <a:pt x="f116" y="f9"/>
                  </a:lnTo>
                  <a:lnTo>
                    <a:pt x="f6"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6" name="Google Shape;242;p15">
              <a:extLst>
                <a:ext uri="{FF2B5EF4-FFF2-40B4-BE49-F238E27FC236}">
                  <a16:creationId xmlns:a16="http://schemas.microsoft.com/office/drawing/2014/main" id="{BB04A663-A6C3-56E8-EAB0-7365C45AC7CA}"/>
                </a:ext>
              </a:extLst>
            </p:cNvPr>
            <p:cNvSpPr/>
            <p:nvPr/>
          </p:nvSpPr>
          <p:spPr>
            <a:xfrm>
              <a:off x="5762219" y="2563054"/>
              <a:ext cx="155018" cy="291775"/>
            </a:xfrm>
            <a:custGeom>
              <a:avLst/>
              <a:gdLst>
                <a:gd name="f0" fmla="val 360"/>
                <a:gd name="f1" fmla="val 180"/>
                <a:gd name="f2" fmla="val w"/>
                <a:gd name="f3" fmla="val h"/>
                <a:gd name="f4" fmla="val 0"/>
                <a:gd name="f5" fmla="val 8229"/>
                <a:gd name="f6" fmla="val 15489"/>
                <a:gd name="f7" fmla="val 1754"/>
                <a:gd name="f8" fmla="val 1552"/>
                <a:gd name="f9" fmla="val 45"/>
                <a:gd name="f10" fmla="val 1349"/>
                <a:gd name="f11" fmla="val 90"/>
                <a:gd name="f12" fmla="val 1147"/>
                <a:gd name="f13" fmla="val 967"/>
                <a:gd name="f14" fmla="val 292"/>
                <a:gd name="f15" fmla="val 788"/>
                <a:gd name="f16" fmla="val 427"/>
                <a:gd name="f17" fmla="val 630"/>
                <a:gd name="f18" fmla="val 585"/>
                <a:gd name="f19" fmla="val 495"/>
                <a:gd name="f20" fmla="val 764"/>
                <a:gd name="f21" fmla="val 383"/>
                <a:gd name="f22" fmla="val 944"/>
                <a:gd name="f23" fmla="val 270"/>
                <a:gd name="f24" fmla="val 181"/>
                <a:gd name="f25" fmla="val 1371"/>
                <a:gd name="f26" fmla="val 113"/>
                <a:gd name="f27" fmla="val 1596"/>
                <a:gd name="f28" fmla="val 68"/>
                <a:gd name="f29" fmla="val 1821"/>
                <a:gd name="f30" fmla="val 23"/>
                <a:gd name="f31" fmla="val 2068"/>
                <a:gd name="f32" fmla="val 1"/>
                <a:gd name="f33" fmla="val 2316"/>
                <a:gd name="f34" fmla="val 2833"/>
                <a:gd name="f35" fmla="val 3372"/>
                <a:gd name="f36" fmla="val 3912"/>
                <a:gd name="f37" fmla="val 203"/>
                <a:gd name="f38" fmla="val 4474"/>
                <a:gd name="f39" fmla="val 338"/>
                <a:gd name="f40" fmla="val 5013"/>
                <a:gd name="f41" fmla="val 5553"/>
                <a:gd name="f42" fmla="val 653"/>
                <a:gd name="f43" fmla="val 6070"/>
                <a:gd name="f44" fmla="val 990"/>
                <a:gd name="f45" fmla="val 6991"/>
                <a:gd name="f46" fmla="val 1305"/>
                <a:gd name="f47" fmla="val 7711"/>
                <a:gd name="f48" fmla="val 1574"/>
                <a:gd name="f49" fmla="val 8317"/>
                <a:gd name="f50" fmla="val 1867"/>
                <a:gd name="f51" fmla="val 8902"/>
                <a:gd name="f52" fmla="val 2181"/>
                <a:gd name="f53" fmla="val 9486"/>
                <a:gd name="f54" fmla="val 2518"/>
                <a:gd name="f55" fmla="val 10048"/>
                <a:gd name="f56" fmla="val 2878"/>
                <a:gd name="f57" fmla="val 10588"/>
                <a:gd name="f58" fmla="val 3260"/>
                <a:gd name="f59" fmla="val 11127"/>
                <a:gd name="f60" fmla="val 3665"/>
                <a:gd name="f61" fmla="val 11667"/>
                <a:gd name="f62" fmla="val 4092"/>
                <a:gd name="f63" fmla="val 12161"/>
                <a:gd name="f64" fmla="val 4519"/>
                <a:gd name="f65" fmla="val 12656"/>
                <a:gd name="f66" fmla="val 4991"/>
                <a:gd name="f67" fmla="val 13128"/>
                <a:gd name="f68" fmla="val 5463"/>
                <a:gd name="f69" fmla="val 13578"/>
                <a:gd name="f70" fmla="val 5958"/>
                <a:gd name="f71" fmla="val 14005"/>
                <a:gd name="f72" fmla="val 6475"/>
                <a:gd name="f73" fmla="val 14409"/>
                <a:gd name="f74" fmla="val 7014"/>
                <a:gd name="f75" fmla="val 14791"/>
                <a:gd name="f76" fmla="val 7576"/>
                <a:gd name="f77" fmla="val 15151"/>
                <a:gd name="f78" fmla="val 8138"/>
                <a:gd name="f79" fmla="val 15488"/>
                <a:gd name="f80" fmla="val 8161"/>
                <a:gd name="f81" fmla="val 15219"/>
                <a:gd name="f82" fmla="val 8206"/>
                <a:gd name="f83" fmla="val 14544"/>
                <a:gd name="f84" fmla="val 8228"/>
                <a:gd name="f85" fmla="val 13465"/>
                <a:gd name="f86" fmla="val 12836"/>
                <a:gd name="f87" fmla="val 12139"/>
                <a:gd name="f88" fmla="val 8183"/>
                <a:gd name="f89" fmla="val 11375"/>
                <a:gd name="f90" fmla="val 8116"/>
                <a:gd name="f91" fmla="val 8026"/>
                <a:gd name="f92" fmla="val 9779"/>
                <a:gd name="f93" fmla="val 7891"/>
                <a:gd name="f94" fmla="val 8924"/>
                <a:gd name="f95" fmla="val 8070"/>
                <a:gd name="f96" fmla="val 7486"/>
                <a:gd name="f97" fmla="val 7216"/>
                <a:gd name="f98" fmla="val 7351"/>
                <a:gd name="f99" fmla="val 6811"/>
                <a:gd name="f100" fmla="val 7217"/>
                <a:gd name="f101" fmla="val 6384"/>
                <a:gd name="f102" fmla="val 7059"/>
                <a:gd name="f103" fmla="val 5980"/>
                <a:gd name="f104" fmla="val 6902"/>
                <a:gd name="f105" fmla="val 6655"/>
                <a:gd name="f106" fmla="val 5058"/>
                <a:gd name="f107" fmla="val 6407"/>
                <a:gd name="f108" fmla="val 6093"/>
                <a:gd name="f109" fmla="val 3979"/>
                <a:gd name="f110" fmla="val 5778"/>
                <a:gd name="f111" fmla="val 3440"/>
                <a:gd name="f112" fmla="val 5418"/>
                <a:gd name="f113" fmla="val 2900"/>
                <a:gd name="f114" fmla="val 5059"/>
                <a:gd name="f115" fmla="val 2383"/>
                <a:gd name="f116" fmla="val 4654"/>
                <a:gd name="f117" fmla="val 1888"/>
                <a:gd name="f118" fmla="val 4249"/>
                <a:gd name="f119" fmla="val 1416"/>
                <a:gd name="f120" fmla="val 3845"/>
                <a:gd name="f121" fmla="val 1012"/>
                <a:gd name="f122" fmla="val 3418"/>
                <a:gd name="f123" fmla="val 652"/>
                <a:gd name="f124" fmla="val 3215"/>
                <a:gd name="f125" fmla="val 2990"/>
                <a:gd name="f126" fmla="val 2788"/>
                <a:gd name="f127" fmla="val 247"/>
                <a:gd name="f128" fmla="val 2586"/>
                <a:gd name="f129" fmla="val 158"/>
                <a:gd name="f130" fmla="val 2361"/>
                <a:gd name="f131" fmla="val 2159"/>
                <a:gd name="f132" fmla="val 1956"/>
                <a:gd name="f133" fmla="*/ f2 1 8229"/>
                <a:gd name="f134" fmla="*/ f3 1 15489"/>
                <a:gd name="f135" fmla="val f4"/>
                <a:gd name="f136" fmla="val f5"/>
                <a:gd name="f137" fmla="val f6"/>
                <a:gd name="f138" fmla="+- f137 0 f135"/>
                <a:gd name="f139" fmla="+- f136 0 f135"/>
                <a:gd name="f140" fmla="*/ f139 1 8229"/>
                <a:gd name="f141" fmla="*/ f138 1 15489"/>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29" h="15489">
                  <a:moveTo>
                    <a:pt x="f7" y="f4"/>
                  </a:moveTo>
                  <a:lnTo>
                    <a:pt x="f8" y="f9"/>
                  </a:lnTo>
                  <a:lnTo>
                    <a:pt x="f10" y="f11"/>
                  </a:lnTo>
                  <a:lnTo>
                    <a:pt x="f12" y="f1"/>
                  </a:lnTo>
                  <a:lnTo>
                    <a:pt x="f13" y="f14"/>
                  </a:lnTo>
                  <a:lnTo>
                    <a:pt x="f15" y="f16"/>
                  </a:lnTo>
                  <a:lnTo>
                    <a:pt x="f17" y="f18"/>
                  </a:lnTo>
                  <a:lnTo>
                    <a:pt x="f19" y="f20"/>
                  </a:lnTo>
                  <a:lnTo>
                    <a:pt x="f21" y="f22"/>
                  </a:lnTo>
                  <a:lnTo>
                    <a:pt x="f23" y="f12"/>
                  </a:lnTo>
                  <a:lnTo>
                    <a:pt x="f24" y="f25"/>
                  </a:lnTo>
                  <a:lnTo>
                    <a:pt x="f26" y="f27"/>
                  </a:lnTo>
                  <a:lnTo>
                    <a:pt x="f28" y="f29"/>
                  </a:lnTo>
                  <a:lnTo>
                    <a:pt x="f30" y="f31"/>
                  </a:lnTo>
                  <a:lnTo>
                    <a:pt x="f32" y="f33"/>
                  </a:lnTo>
                  <a:lnTo>
                    <a:pt x="f32" y="f34"/>
                  </a:lnTo>
                  <a:lnTo>
                    <a:pt x="f30" y="f35"/>
                  </a:lnTo>
                  <a:lnTo>
                    <a:pt x="f26" y="f36"/>
                  </a:lnTo>
                  <a:lnTo>
                    <a:pt x="f37" y="f38"/>
                  </a:lnTo>
                  <a:lnTo>
                    <a:pt x="f39" y="f40"/>
                  </a:lnTo>
                  <a:lnTo>
                    <a:pt x="f19"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4" y="f86"/>
                  </a:lnTo>
                  <a:lnTo>
                    <a:pt x="f84" y="f87"/>
                  </a:lnTo>
                  <a:lnTo>
                    <a:pt x="f88" y="f89"/>
                  </a:lnTo>
                  <a:lnTo>
                    <a:pt x="f90" y="f57"/>
                  </a:lnTo>
                  <a:lnTo>
                    <a:pt x="f91" y="f92"/>
                  </a:lnTo>
                  <a:lnTo>
                    <a:pt x="f93" y="f94"/>
                  </a:lnTo>
                  <a:lnTo>
                    <a:pt x="f47" y="f95"/>
                  </a:lnTo>
                  <a:lnTo>
                    <a:pt x="f96" y="f97"/>
                  </a:lnTo>
                  <a:lnTo>
                    <a:pt x="f98" y="f99"/>
                  </a:lnTo>
                  <a:lnTo>
                    <a:pt x="f100" y="f101"/>
                  </a:lnTo>
                  <a:lnTo>
                    <a:pt x="f102" y="f103"/>
                  </a:lnTo>
                  <a:lnTo>
                    <a:pt x="f104" y="f41"/>
                  </a:lnTo>
                  <a:lnTo>
                    <a:pt x="f105" y="f106"/>
                  </a:lnTo>
                  <a:lnTo>
                    <a:pt x="f107" y="f64"/>
                  </a:lnTo>
                  <a:lnTo>
                    <a:pt x="f108" y="f109"/>
                  </a:lnTo>
                  <a:lnTo>
                    <a:pt x="f110" y="f111"/>
                  </a:lnTo>
                  <a:lnTo>
                    <a:pt x="f112" y="f113"/>
                  </a:lnTo>
                  <a:lnTo>
                    <a:pt x="f114" y="f115"/>
                  </a:lnTo>
                  <a:lnTo>
                    <a:pt x="f116" y="f117"/>
                  </a:lnTo>
                  <a:lnTo>
                    <a:pt x="f118" y="f119"/>
                  </a:lnTo>
                  <a:lnTo>
                    <a:pt x="f120" y="f121"/>
                  </a:lnTo>
                  <a:lnTo>
                    <a:pt x="f122" y="f123"/>
                  </a:lnTo>
                  <a:lnTo>
                    <a:pt x="f124" y="f19"/>
                  </a:lnTo>
                  <a:lnTo>
                    <a:pt x="f125" y="f0"/>
                  </a:lnTo>
                  <a:lnTo>
                    <a:pt x="f126" y="f127"/>
                  </a:lnTo>
                  <a:lnTo>
                    <a:pt x="f128" y="f129"/>
                  </a:lnTo>
                  <a:lnTo>
                    <a:pt x="f130" y="f11"/>
                  </a:lnTo>
                  <a:lnTo>
                    <a:pt x="f131" y="f9"/>
                  </a:lnTo>
                  <a:lnTo>
                    <a:pt x="f132" y="f4"/>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7" name="Google Shape;243;p15">
              <a:extLst>
                <a:ext uri="{FF2B5EF4-FFF2-40B4-BE49-F238E27FC236}">
                  <a16:creationId xmlns:a16="http://schemas.microsoft.com/office/drawing/2014/main" id="{258EB4E5-FD0E-7BC4-1B7B-DA3D9AD3E151}"/>
                </a:ext>
              </a:extLst>
            </p:cNvPr>
            <p:cNvSpPr/>
            <p:nvPr/>
          </p:nvSpPr>
          <p:spPr>
            <a:xfrm>
              <a:off x="5153732" y="2698970"/>
              <a:ext cx="121542" cy="197364"/>
            </a:xfrm>
            <a:custGeom>
              <a:avLst/>
              <a:gdLst>
                <a:gd name="f0" fmla="val 180"/>
                <a:gd name="f1" fmla="val w"/>
                <a:gd name="f2" fmla="val h"/>
                <a:gd name="f3" fmla="val 0"/>
                <a:gd name="f4" fmla="val 6452"/>
                <a:gd name="f5" fmla="val 10477"/>
                <a:gd name="f6" fmla="val 4631"/>
                <a:gd name="f7" fmla="val 1"/>
                <a:gd name="f8" fmla="val 4294"/>
                <a:gd name="f9" fmla="val 23"/>
                <a:gd name="f10" fmla="val 3957"/>
                <a:gd name="f11" fmla="val 91"/>
                <a:gd name="f12" fmla="val 3620"/>
                <a:gd name="f13" fmla="val 226"/>
                <a:gd name="f14" fmla="val 3282"/>
                <a:gd name="f15" fmla="val 361"/>
                <a:gd name="f16" fmla="val 2990"/>
                <a:gd name="f17" fmla="val 563"/>
                <a:gd name="f18" fmla="val 2698"/>
                <a:gd name="f19" fmla="val 788"/>
                <a:gd name="f20" fmla="val 2428"/>
                <a:gd name="f21" fmla="val 1013"/>
                <a:gd name="f22" fmla="val 2158"/>
                <a:gd name="f23" fmla="val 1282"/>
                <a:gd name="f24" fmla="val 1934"/>
                <a:gd name="f25" fmla="val 1575"/>
                <a:gd name="f26" fmla="val 1709"/>
                <a:gd name="f27" fmla="val 1867"/>
                <a:gd name="f28" fmla="val 1529"/>
                <a:gd name="f29" fmla="val 2159"/>
                <a:gd name="f30" fmla="val 1349"/>
                <a:gd name="f31" fmla="val 2474"/>
                <a:gd name="f32" fmla="val 1214"/>
                <a:gd name="f33" fmla="val 2766"/>
                <a:gd name="f34" fmla="val 1102"/>
                <a:gd name="f35" fmla="val 3081"/>
                <a:gd name="f36" fmla="val 810"/>
                <a:gd name="f37" fmla="val 4025"/>
                <a:gd name="f38" fmla="val 585"/>
                <a:gd name="f39" fmla="val 4901"/>
                <a:gd name="f40" fmla="val 383"/>
                <a:gd name="f41" fmla="val 5711"/>
                <a:gd name="f42" fmla="val 248"/>
                <a:gd name="f43" fmla="val 135"/>
                <a:gd name="f44" fmla="val 7127"/>
                <a:gd name="f45" fmla="val 68"/>
                <a:gd name="f46" fmla="val 7734"/>
                <a:gd name="f47" fmla="val 8296"/>
                <a:gd name="f48" fmla="val 8768"/>
                <a:gd name="f49" fmla="val 9172"/>
                <a:gd name="f50" fmla="val 9532"/>
                <a:gd name="f51" fmla="val 45"/>
                <a:gd name="f52" fmla="val 9824"/>
                <a:gd name="f53" fmla="val 10072"/>
                <a:gd name="f54" fmla="val 10386"/>
                <a:gd name="f55" fmla="val 10476"/>
                <a:gd name="f56" fmla="val 967"/>
                <a:gd name="f57" fmla="val 9892"/>
                <a:gd name="f58" fmla="val 1394"/>
                <a:gd name="f59" fmla="val 9577"/>
                <a:gd name="f60" fmla="val 1799"/>
                <a:gd name="f61" fmla="val 9217"/>
                <a:gd name="f62" fmla="val 2203"/>
                <a:gd name="f63" fmla="val 8858"/>
                <a:gd name="f64" fmla="val 2608"/>
                <a:gd name="f65" fmla="val 8476"/>
                <a:gd name="f66" fmla="val 3013"/>
                <a:gd name="f67" fmla="val 8071"/>
                <a:gd name="f68" fmla="val 3417"/>
                <a:gd name="f69" fmla="val 7666"/>
                <a:gd name="f70" fmla="val 3799"/>
                <a:gd name="f71" fmla="val 7239"/>
                <a:gd name="f72" fmla="val 4159"/>
                <a:gd name="f73" fmla="val 6812"/>
                <a:gd name="f74" fmla="val 4519"/>
                <a:gd name="f75" fmla="val 6385"/>
                <a:gd name="f76" fmla="val 4833"/>
                <a:gd name="f77" fmla="val 5935"/>
                <a:gd name="f78" fmla="val 5148"/>
                <a:gd name="f79" fmla="val 5486"/>
                <a:gd name="f80" fmla="val 5418"/>
                <a:gd name="f81" fmla="val 5036"/>
                <a:gd name="f82" fmla="val 5665"/>
                <a:gd name="f83" fmla="val 4564"/>
                <a:gd name="f84" fmla="val 5867"/>
                <a:gd name="f85" fmla="val 4115"/>
                <a:gd name="f86" fmla="val 6070"/>
                <a:gd name="f87" fmla="val 6250"/>
                <a:gd name="f88" fmla="val 3058"/>
                <a:gd name="f89" fmla="val 6339"/>
                <a:gd name="f90" fmla="val 6384"/>
                <a:gd name="f91" fmla="val 6429"/>
                <a:gd name="f92" fmla="val 2181"/>
                <a:gd name="f93" fmla="val 1597"/>
                <a:gd name="f94" fmla="val 1305"/>
                <a:gd name="f95" fmla="val 6362"/>
                <a:gd name="f96" fmla="val 1058"/>
                <a:gd name="f97" fmla="val 6092"/>
                <a:gd name="f98" fmla="val 6002"/>
                <a:gd name="f99" fmla="val 496"/>
                <a:gd name="f100" fmla="val 5912"/>
                <a:gd name="f101" fmla="val 406"/>
                <a:gd name="f102" fmla="val 5778"/>
                <a:gd name="f103" fmla="val 316"/>
                <a:gd name="f104" fmla="val 5508"/>
                <a:gd name="f105" fmla="val 181"/>
                <a:gd name="f106" fmla="val 5350"/>
                <a:gd name="f107" fmla="val 113"/>
                <a:gd name="f108" fmla="val 5171"/>
                <a:gd name="f109" fmla="val 4991"/>
                <a:gd name="f110" fmla="val 4811"/>
                <a:gd name="f111" fmla="*/ f1 1 6452"/>
                <a:gd name="f112" fmla="*/ f2 1 10477"/>
                <a:gd name="f113" fmla="val f3"/>
                <a:gd name="f114" fmla="val f4"/>
                <a:gd name="f115" fmla="val f5"/>
                <a:gd name="f116" fmla="+- f115 0 f113"/>
                <a:gd name="f117" fmla="+- f114 0 f113"/>
                <a:gd name="f118" fmla="*/ f117 1 6452"/>
                <a:gd name="f119" fmla="*/ f116 1 10477"/>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2" h="1047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45" y="f53"/>
                  </a:lnTo>
                  <a:lnTo>
                    <a:pt x="f43" y="f54"/>
                  </a:lnTo>
                  <a:lnTo>
                    <a:pt x="f0"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2"/>
                  </a:lnTo>
                  <a:lnTo>
                    <a:pt x="f87" y="f88"/>
                  </a:lnTo>
                  <a:lnTo>
                    <a:pt x="f89" y="f33"/>
                  </a:lnTo>
                  <a:lnTo>
                    <a:pt x="f90" y="f31"/>
                  </a:lnTo>
                  <a:lnTo>
                    <a:pt x="f91" y="f92"/>
                  </a:lnTo>
                  <a:lnTo>
                    <a:pt x="f4" y="f27"/>
                  </a:lnTo>
                  <a:lnTo>
                    <a:pt x="f4" y="f93"/>
                  </a:lnTo>
                  <a:lnTo>
                    <a:pt x="f91" y="f94"/>
                  </a:lnTo>
                  <a:lnTo>
                    <a:pt x="f95" y="f96"/>
                  </a:lnTo>
                  <a:lnTo>
                    <a:pt x="f87" y="f36"/>
                  </a:lnTo>
                  <a:lnTo>
                    <a:pt x="f97" y="f38"/>
                  </a:lnTo>
                  <a:lnTo>
                    <a:pt x="f98" y="f99"/>
                  </a:lnTo>
                  <a:lnTo>
                    <a:pt x="f100" y="f101"/>
                  </a:lnTo>
                  <a:lnTo>
                    <a:pt x="f102" y="f103"/>
                  </a:lnTo>
                  <a:lnTo>
                    <a:pt x="f82" y="f42"/>
                  </a:lnTo>
                  <a:lnTo>
                    <a:pt x="f104" y="f105"/>
                  </a:lnTo>
                  <a:lnTo>
                    <a:pt x="f106" y="f107"/>
                  </a:lnTo>
                  <a:lnTo>
                    <a:pt x="f108" y="f45"/>
                  </a:lnTo>
                  <a:lnTo>
                    <a:pt x="f109" y="f9"/>
                  </a:lnTo>
                  <a:lnTo>
                    <a:pt x="f110"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8" name="Google Shape;244;p15">
              <a:extLst>
                <a:ext uri="{FF2B5EF4-FFF2-40B4-BE49-F238E27FC236}">
                  <a16:creationId xmlns:a16="http://schemas.microsoft.com/office/drawing/2014/main" id="{392C6838-535E-0640-149B-23572DC4AFF7}"/>
                </a:ext>
              </a:extLst>
            </p:cNvPr>
            <p:cNvSpPr/>
            <p:nvPr/>
          </p:nvSpPr>
          <p:spPr>
            <a:xfrm>
              <a:off x="4991133" y="2604970"/>
              <a:ext cx="155429" cy="291364"/>
            </a:xfrm>
            <a:custGeom>
              <a:avLst/>
              <a:gdLst>
                <a:gd name="f0" fmla="val 360"/>
                <a:gd name="f1" fmla="val 180"/>
                <a:gd name="f2" fmla="val w"/>
                <a:gd name="f3" fmla="val h"/>
                <a:gd name="f4" fmla="val 0"/>
                <a:gd name="f5" fmla="val 8251"/>
                <a:gd name="f6" fmla="val 15467"/>
                <a:gd name="f7" fmla="val 1754"/>
                <a:gd name="f8" fmla="val 1"/>
                <a:gd name="f9" fmla="val 1552"/>
                <a:gd name="f10" fmla="val 23"/>
                <a:gd name="f11" fmla="val 1372"/>
                <a:gd name="f12" fmla="val 91"/>
                <a:gd name="f13" fmla="val 1169"/>
                <a:gd name="f14" fmla="val 990"/>
                <a:gd name="f15" fmla="val 293"/>
                <a:gd name="f16" fmla="val 810"/>
                <a:gd name="f17" fmla="val 428"/>
                <a:gd name="f18" fmla="val 652"/>
                <a:gd name="f19" fmla="val 585"/>
                <a:gd name="f20" fmla="val 495"/>
                <a:gd name="f21" fmla="val 765"/>
                <a:gd name="f22" fmla="val 383"/>
                <a:gd name="f23" fmla="val 945"/>
                <a:gd name="f24" fmla="val 1147"/>
                <a:gd name="f25" fmla="val 203"/>
                <a:gd name="f26" fmla="val 1349"/>
                <a:gd name="f27" fmla="val 135"/>
                <a:gd name="f28" fmla="val 1574"/>
                <a:gd name="f29" fmla="val 90"/>
                <a:gd name="f30" fmla="val 1821"/>
                <a:gd name="f31" fmla="val 45"/>
                <a:gd name="f32" fmla="val 2046"/>
                <a:gd name="f33" fmla="val 2316"/>
                <a:gd name="f34" fmla="val 2833"/>
                <a:gd name="f35" fmla="val 3372"/>
                <a:gd name="f36" fmla="val 113"/>
                <a:gd name="f37" fmla="val 3912"/>
                <a:gd name="f38" fmla="val 225"/>
                <a:gd name="f39" fmla="val 4474"/>
                <a:gd name="f40" fmla="val 5013"/>
                <a:gd name="f41" fmla="val 5553"/>
                <a:gd name="f42" fmla="val 675"/>
                <a:gd name="f43" fmla="val 6048"/>
                <a:gd name="f44" fmla="val 1012"/>
                <a:gd name="f45" fmla="val 6969"/>
                <a:gd name="f46" fmla="val 1304"/>
                <a:gd name="f47" fmla="val 7711"/>
                <a:gd name="f48" fmla="val 8318"/>
                <a:gd name="f49" fmla="val 1866"/>
                <a:gd name="f50" fmla="val 8902"/>
                <a:gd name="f51" fmla="val 2203"/>
                <a:gd name="f52" fmla="val 9464"/>
                <a:gd name="f53" fmla="val 2541"/>
                <a:gd name="f54" fmla="val 10049"/>
                <a:gd name="f55" fmla="val 2900"/>
                <a:gd name="f56" fmla="val 10588"/>
                <a:gd name="f57" fmla="val 3282"/>
                <a:gd name="f58" fmla="val 11128"/>
                <a:gd name="f59" fmla="val 3665"/>
                <a:gd name="f60" fmla="val 11645"/>
                <a:gd name="f61" fmla="val 4092"/>
                <a:gd name="f62" fmla="val 12162"/>
                <a:gd name="f63" fmla="val 4541"/>
                <a:gd name="f64" fmla="val 12656"/>
                <a:gd name="f65" fmla="val 4991"/>
                <a:gd name="f66" fmla="val 13128"/>
                <a:gd name="f67" fmla="val 5485"/>
                <a:gd name="f68" fmla="val 13578"/>
                <a:gd name="f69" fmla="val 5980"/>
                <a:gd name="f70" fmla="val 14005"/>
                <a:gd name="f71" fmla="val 6497"/>
                <a:gd name="f72" fmla="val 14410"/>
                <a:gd name="f73" fmla="val 7036"/>
                <a:gd name="f74" fmla="val 14792"/>
                <a:gd name="f75" fmla="val 7576"/>
                <a:gd name="f76" fmla="val 15152"/>
                <a:gd name="f77" fmla="val 8138"/>
                <a:gd name="f78" fmla="val 15466"/>
                <a:gd name="f79" fmla="val 8183"/>
                <a:gd name="f80" fmla="val 15219"/>
                <a:gd name="f81" fmla="val 8228"/>
                <a:gd name="f82" fmla="val 14522"/>
                <a:gd name="f83" fmla="val 8250"/>
                <a:gd name="f84" fmla="val 13466"/>
                <a:gd name="f85" fmla="val 12836"/>
                <a:gd name="f86" fmla="val 12139"/>
                <a:gd name="f87" fmla="val 11375"/>
                <a:gd name="f88" fmla="val 8115"/>
                <a:gd name="f89" fmla="val 8025"/>
                <a:gd name="f90" fmla="val 9757"/>
                <a:gd name="f91" fmla="val 7891"/>
                <a:gd name="f92" fmla="val 8925"/>
                <a:gd name="f93" fmla="val 8071"/>
                <a:gd name="f94" fmla="val 7508"/>
                <a:gd name="f95" fmla="val 7216"/>
                <a:gd name="f96" fmla="val 7374"/>
                <a:gd name="f97" fmla="val 6789"/>
                <a:gd name="f98" fmla="val 7239"/>
                <a:gd name="f99" fmla="val 6385"/>
                <a:gd name="f100" fmla="val 7081"/>
                <a:gd name="f101" fmla="val 5958"/>
                <a:gd name="f102" fmla="val 6902"/>
                <a:gd name="f103" fmla="val 6677"/>
                <a:gd name="f104" fmla="val 5058"/>
                <a:gd name="f105" fmla="val 6407"/>
                <a:gd name="f106" fmla="val 4519"/>
                <a:gd name="f107" fmla="val 6115"/>
                <a:gd name="f108" fmla="val 3979"/>
                <a:gd name="f109" fmla="val 5778"/>
                <a:gd name="f110" fmla="val 3440"/>
                <a:gd name="f111" fmla="val 5440"/>
                <a:gd name="f112" fmla="val 2383"/>
                <a:gd name="f113" fmla="val 4676"/>
                <a:gd name="f114" fmla="val 4271"/>
                <a:gd name="f115" fmla="val 1417"/>
                <a:gd name="f116" fmla="val 3844"/>
                <a:gd name="f117" fmla="val 653"/>
                <a:gd name="f118" fmla="val 3215"/>
                <a:gd name="f119" fmla="val 3013"/>
                <a:gd name="f120" fmla="val 2810"/>
                <a:gd name="f121" fmla="val 248"/>
                <a:gd name="f122" fmla="val 2586"/>
                <a:gd name="f123" fmla="val 158"/>
                <a:gd name="f124" fmla="val 2181"/>
                <a:gd name="f125" fmla="val 1956"/>
                <a:gd name="f126" fmla="*/ f2 1 8251"/>
                <a:gd name="f127" fmla="*/ f3 1 15467"/>
                <a:gd name="f128" fmla="val f4"/>
                <a:gd name="f129" fmla="val f5"/>
                <a:gd name="f130" fmla="val f6"/>
                <a:gd name="f131" fmla="+- f130 0 f128"/>
                <a:gd name="f132" fmla="+- f129 0 f128"/>
                <a:gd name="f133" fmla="*/ f132 1 8251"/>
                <a:gd name="f134" fmla="*/ f131 1 15467"/>
                <a:gd name="f135" fmla="*/ f128 1 f133"/>
                <a:gd name="f136" fmla="*/ f129 1 f133"/>
                <a:gd name="f137" fmla="*/ f128 1 f134"/>
                <a:gd name="f138" fmla="*/ f130 1 f134"/>
                <a:gd name="f139" fmla="*/ f135 f126 1"/>
                <a:gd name="f140" fmla="*/ f136 f126 1"/>
                <a:gd name="f141" fmla="*/ f138 f127 1"/>
                <a:gd name="f142" fmla="*/ f137 f127 1"/>
              </a:gdLst>
              <a:ahLst/>
              <a:cxnLst>
                <a:cxn ang="3cd4">
                  <a:pos x="hc" y="t"/>
                </a:cxn>
                <a:cxn ang="0">
                  <a:pos x="r" y="vc"/>
                </a:cxn>
                <a:cxn ang="cd4">
                  <a:pos x="hc" y="b"/>
                </a:cxn>
                <a:cxn ang="cd2">
                  <a:pos x="l" y="vc"/>
                </a:cxn>
              </a:cxnLst>
              <a:rect l="f139" t="f142" r="f140" b="f141"/>
              <a:pathLst>
                <a:path w="8251" h="15467">
                  <a:moveTo>
                    <a:pt x="f7" y="f8"/>
                  </a:moveTo>
                  <a:lnTo>
                    <a:pt x="f9" y="f10"/>
                  </a:lnTo>
                  <a:lnTo>
                    <a:pt x="f11" y="f12"/>
                  </a:lnTo>
                  <a:lnTo>
                    <a:pt x="f13" y="f1"/>
                  </a:lnTo>
                  <a:lnTo>
                    <a:pt x="f14" y="f15"/>
                  </a:lnTo>
                  <a:lnTo>
                    <a:pt x="f16" y="f17"/>
                  </a:lnTo>
                  <a:lnTo>
                    <a:pt x="f18" y="f19"/>
                  </a:lnTo>
                  <a:lnTo>
                    <a:pt x="f20" y="f21"/>
                  </a:lnTo>
                  <a:lnTo>
                    <a:pt x="f22" y="f23"/>
                  </a:lnTo>
                  <a:lnTo>
                    <a:pt x="f15" y="f24"/>
                  </a:lnTo>
                  <a:lnTo>
                    <a:pt x="f25" y="f26"/>
                  </a:lnTo>
                  <a:lnTo>
                    <a:pt x="f27" y="f28"/>
                  </a:lnTo>
                  <a:lnTo>
                    <a:pt x="f29" y="f30"/>
                  </a:lnTo>
                  <a:lnTo>
                    <a:pt x="f31" y="f32"/>
                  </a:lnTo>
                  <a:lnTo>
                    <a:pt x="f10" y="f33"/>
                  </a:lnTo>
                  <a:lnTo>
                    <a:pt x="f4" y="f34"/>
                  </a:lnTo>
                  <a:lnTo>
                    <a:pt x="f31" y="f35"/>
                  </a:lnTo>
                  <a:lnTo>
                    <a:pt x="f36" y="f37"/>
                  </a:lnTo>
                  <a:lnTo>
                    <a:pt x="f38" y="f39"/>
                  </a:lnTo>
                  <a:lnTo>
                    <a:pt x="f0" y="f40"/>
                  </a:lnTo>
                  <a:lnTo>
                    <a:pt x="f20" y="f41"/>
                  </a:lnTo>
                  <a:lnTo>
                    <a:pt x="f42" y="f43"/>
                  </a:lnTo>
                  <a:lnTo>
                    <a:pt x="f44" y="f45"/>
                  </a:lnTo>
                  <a:lnTo>
                    <a:pt x="f46" y="f47"/>
                  </a:lnTo>
                  <a:lnTo>
                    <a:pt x="f28"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3" y="f85"/>
                  </a:lnTo>
                  <a:lnTo>
                    <a:pt x="f81" y="f86"/>
                  </a:lnTo>
                  <a:lnTo>
                    <a:pt x="f79" y="f87"/>
                  </a:lnTo>
                  <a:lnTo>
                    <a:pt x="f88" y="f56"/>
                  </a:lnTo>
                  <a:lnTo>
                    <a:pt x="f89" y="f90"/>
                  </a:lnTo>
                  <a:lnTo>
                    <a:pt x="f91" y="f92"/>
                  </a:lnTo>
                  <a:lnTo>
                    <a:pt x="f47" y="f93"/>
                  </a:lnTo>
                  <a:lnTo>
                    <a:pt x="f94" y="f95"/>
                  </a:lnTo>
                  <a:lnTo>
                    <a:pt x="f96" y="f97"/>
                  </a:lnTo>
                  <a:lnTo>
                    <a:pt x="f98" y="f99"/>
                  </a:lnTo>
                  <a:lnTo>
                    <a:pt x="f100" y="f101"/>
                  </a:lnTo>
                  <a:lnTo>
                    <a:pt x="f102" y="f41"/>
                  </a:lnTo>
                  <a:lnTo>
                    <a:pt x="f103" y="f104"/>
                  </a:lnTo>
                  <a:lnTo>
                    <a:pt x="f105" y="f106"/>
                  </a:lnTo>
                  <a:lnTo>
                    <a:pt x="f107" y="f108"/>
                  </a:lnTo>
                  <a:lnTo>
                    <a:pt x="f109" y="f110"/>
                  </a:lnTo>
                  <a:lnTo>
                    <a:pt x="f111" y="f55"/>
                  </a:lnTo>
                  <a:lnTo>
                    <a:pt x="f104" y="f112"/>
                  </a:lnTo>
                  <a:lnTo>
                    <a:pt x="f113" y="f49"/>
                  </a:lnTo>
                  <a:lnTo>
                    <a:pt x="f114" y="f115"/>
                  </a:lnTo>
                  <a:lnTo>
                    <a:pt x="f116" y="f44"/>
                  </a:lnTo>
                  <a:lnTo>
                    <a:pt x="f110" y="f117"/>
                  </a:lnTo>
                  <a:lnTo>
                    <a:pt x="f118" y="f20"/>
                  </a:lnTo>
                  <a:lnTo>
                    <a:pt x="f119" y="f0"/>
                  </a:lnTo>
                  <a:lnTo>
                    <a:pt x="f120" y="f121"/>
                  </a:lnTo>
                  <a:lnTo>
                    <a:pt x="f122" y="f123"/>
                  </a:lnTo>
                  <a:lnTo>
                    <a:pt x="f112" y="f12"/>
                  </a:lnTo>
                  <a:lnTo>
                    <a:pt x="f124" y="f10"/>
                  </a:lnTo>
                  <a:lnTo>
                    <a:pt x="f125" y="f8"/>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9" name="Google Shape;245;p15">
              <a:extLst>
                <a:ext uri="{FF2B5EF4-FFF2-40B4-BE49-F238E27FC236}">
                  <a16:creationId xmlns:a16="http://schemas.microsoft.com/office/drawing/2014/main" id="{B3433B94-B93C-D2F7-ABD4-D24FD5070F0F}"/>
                </a:ext>
              </a:extLst>
            </p:cNvPr>
            <p:cNvSpPr/>
            <p:nvPr/>
          </p:nvSpPr>
          <p:spPr>
            <a:xfrm>
              <a:off x="5281620" y="1773743"/>
              <a:ext cx="75803" cy="406103"/>
            </a:xfrm>
            <a:custGeom>
              <a:avLst/>
              <a:gdLst>
                <a:gd name="f0" fmla="val w"/>
                <a:gd name="f1" fmla="val h"/>
                <a:gd name="f2" fmla="val 0"/>
                <a:gd name="f3" fmla="val 4024"/>
                <a:gd name="f4" fmla="val 21558"/>
                <a:gd name="f5" fmla="val 2001"/>
                <a:gd name="f6" fmla="val 1821"/>
                <a:gd name="f7" fmla="val 517"/>
                <a:gd name="f8" fmla="val 1619"/>
                <a:gd name="f9" fmla="val 1124"/>
                <a:gd name="f10" fmla="val 1371"/>
                <a:gd name="f11" fmla="val 1933"/>
                <a:gd name="f12" fmla="val 1102"/>
                <a:gd name="f13" fmla="val 2945"/>
                <a:gd name="f14" fmla="val 809"/>
                <a:gd name="f15" fmla="val 4114"/>
                <a:gd name="f16" fmla="val 674"/>
                <a:gd name="f17" fmla="val 4766"/>
                <a:gd name="f18" fmla="val 540"/>
                <a:gd name="f19" fmla="val 5463"/>
                <a:gd name="f20" fmla="val 427"/>
                <a:gd name="f21" fmla="val 6182"/>
                <a:gd name="f22" fmla="val 315"/>
                <a:gd name="f23" fmla="val 6946"/>
                <a:gd name="f24" fmla="val 202"/>
                <a:gd name="f25" fmla="val 7733"/>
                <a:gd name="f26" fmla="val 135"/>
                <a:gd name="f27" fmla="val 8542"/>
                <a:gd name="f28" fmla="val 68"/>
                <a:gd name="f29" fmla="val 9374"/>
                <a:gd name="f30" fmla="val 23"/>
                <a:gd name="f31" fmla="val 10228"/>
                <a:gd name="f32" fmla="val 11127"/>
                <a:gd name="f33" fmla="val 12027"/>
                <a:gd name="f34" fmla="val 45"/>
                <a:gd name="f35" fmla="val 12926"/>
                <a:gd name="f36" fmla="val 90"/>
                <a:gd name="f37" fmla="val 13870"/>
                <a:gd name="f38" fmla="val 14814"/>
                <a:gd name="f39" fmla="val 337"/>
                <a:gd name="f40" fmla="val 15758"/>
                <a:gd name="f41" fmla="val 495"/>
                <a:gd name="f42" fmla="val 16725"/>
                <a:gd name="f43" fmla="val 697"/>
                <a:gd name="f44" fmla="val 17691"/>
                <a:gd name="f45" fmla="val 967"/>
                <a:gd name="f46" fmla="val 18658"/>
                <a:gd name="f47" fmla="val 1259"/>
                <a:gd name="f48" fmla="val 19624"/>
                <a:gd name="f49" fmla="val 20591"/>
                <a:gd name="f50" fmla="val 2405"/>
                <a:gd name="f51" fmla="val 2743"/>
                <a:gd name="f52" fmla="val 3057"/>
                <a:gd name="f53" fmla="val 3304"/>
                <a:gd name="f54" fmla="val 3507"/>
                <a:gd name="f55" fmla="val 3687"/>
                <a:gd name="f56" fmla="val 3822"/>
                <a:gd name="f57" fmla="val 3911"/>
                <a:gd name="f58" fmla="val 3979"/>
                <a:gd name="f59" fmla="val 4001"/>
                <a:gd name="f60" fmla="val 3956"/>
                <a:gd name="f61" fmla="val 3889"/>
                <a:gd name="f62" fmla="val 3799"/>
                <a:gd name="f63" fmla="val 3709"/>
                <a:gd name="f64" fmla="val 3597"/>
                <a:gd name="f65" fmla="val 3462"/>
                <a:gd name="f66" fmla="val 3327"/>
                <a:gd name="f67" fmla="val 3192"/>
                <a:gd name="f68" fmla="val 2922"/>
                <a:gd name="f69" fmla="val 2653"/>
                <a:gd name="f70" fmla="val 2383"/>
                <a:gd name="f71" fmla="val 2181"/>
                <a:gd name="f72" fmla="*/ f0 1 4024"/>
                <a:gd name="f73" fmla="*/ f1 1 21558"/>
                <a:gd name="f74" fmla="val f2"/>
                <a:gd name="f75" fmla="val f3"/>
                <a:gd name="f76" fmla="val f4"/>
                <a:gd name="f77" fmla="+- f76 0 f74"/>
                <a:gd name="f78" fmla="+- f75 0 f74"/>
                <a:gd name="f79" fmla="*/ f78 1 4024"/>
                <a:gd name="f80" fmla="*/ f77 1 21558"/>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4024" h="21558">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 y="f32"/>
                  </a:lnTo>
                  <a:lnTo>
                    <a:pt x="f2" y="f33"/>
                  </a:lnTo>
                  <a:lnTo>
                    <a:pt x="f34" y="f35"/>
                  </a:lnTo>
                  <a:lnTo>
                    <a:pt x="f36" y="f37"/>
                  </a:lnTo>
                  <a:lnTo>
                    <a:pt x="f24" y="f38"/>
                  </a:lnTo>
                  <a:lnTo>
                    <a:pt x="f39" y="f40"/>
                  </a:lnTo>
                  <a:lnTo>
                    <a:pt x="f41" y="f42"/>
                  </a:lnTo>
                  <a:lnTo>
                    <a:pt x="f43" y="f44"/>
                  </a:lnTo>
                  <a:lnTo>
                    <a:pt x="f45" y="f46"/>
                  </a:lnTo>
                  <a:lnTo>
                    <a:pt x="f47" y="f48"/>
                  </a:lnTo>
                  <a:lnTo>
                    <a:pt x="f8" y="f49"/>
                  </a:lnTo>
                  <a:lnTo>
                    <a:pt x="f5" y="f4"/>
                  </a:lnTo>
                  <a:lnTo>
                    <a:pt x="f50" y="f49"/>
                  </a:lnTo>
                  <a:lnTo>
                    <a:pt x="f51" y="f48"/>
                  </a:lnTo>
                  <a:lnTo>
                    <a:pt x="f52" y="f46"/>
                  </a:lnTo>
                  <a:lnTo>
                    <a:pt x="f53" y="f44"/>
                  </a:lnTo>
                  <a:lnTo>
                    <a:pt x="f54" y="f42"/>
                  </a:lnTo>
                  <a:lnTo>
                    <a:pt x="f55" y="f40"/>
                  </a:lnTo>
                  <a:lnTo>
                    <a:pt x="f56" y="f38"/>
                  </a:lnTo>
                  <a:lnTo>
                    <a:pt x="f57" y="f37"/>
                  </a:lnTo>
                  <a:lnTo>
                    <a:pt x="f58" y="f35"/>
                  </a:lnTo>
                  <a:lnTo>
                    <a:pt x="f59" y="f33"/>
                  </a:lnTo>
                  <a:lnTo>
                    <a:pt x="f3" y="f32"/>
                  </a:lnTo>
                  <a:lnTo>
                    <a:pt x="f59" y="f31"/>
                  </a:lnTo>
                  <a:lnTo>
                    <a:pt x="f60" y="f29"/>
                  </a:lnTo>
                  <a:lnTo>
                    <a:pt x="f61" y="f27"/>
                  </a:lnTo>
                  <a:lnTo>
                    <a:pt x="f62" y="f25"/>
                  </a:lnTo>
                  <a:lnTo>
                    <a:pt x="f63" y="f23"/>
                  </a:lnTo>
                  <a:lnTo>
                    <a:pt x="f64" y="f21"/>
                  </a:lnTo>
                  <a:lnTo>
                    <a:pt x="f65" y="f19"/>
                  </a:lnTo>
                  <a:lnTo>
                    <a:pt x="f66" y="f17"/>
                  </a:lnTo>
                  <a:lnTo>
                    <a:pt x="f67" y="f15"/>
                  </a:lnTo>
                  <a:lnTo>
                    <a:pt x="f68" y="f13"/>
                  </a:lnTo>
                  <a:lnTo>
                    <a:pt x="f69" y="f11"/>
                  </a:lnTo>
                  <a:lnTo>
                    <a:pt x="f70" y="f9"/>
                  </a:lnTo>
                  <a:lnTo>
                    <a:pt x="f71" y="f7"/>
                  </a:lnTo>
                  <a:lnTo>
                    <a:pt x="f5"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0" name="Google Shape;246;p15">
              <a:extLst>
                <a:ext uri="{FF2B5EF4-FFF2-40B4-BE49-F238E27FC236}">
                  <a16:creationId xmlns:a16="http://schemas.microsoft.com/office/drawing/2014/main" id="{03CE2DD1-EE06-434B-78F9-A38E777C3364}"/>
                </a:ext>
              </a:extLst>
            </p:cNvPr>
            <p:cNvSpPr/>
            <p:nvPr/>
          </p:nvSpPr>
          <p:spPr>
            <a:xfrm>
              <a:off x="4972068" y="2179829"/>
              <a:ext cx="347252" cy="210055"/>
            </a:xfrm>
            <a:custGeom>
              <a:avLst/>
              <a:gdLst>
                <a:gd name="f0" fmla="val 360"/>
                <a:gd name="f1" fmla="val w"/>
                <a:gd name="f2" fmla="val h"/>
                <a:gd name="f3" fmla="val 0"/>
                <a:gd name="f4" fmla="val 18434"/>
                <a:gd name="f5" fmla="val 11151"/>
                <a:gd name="f6" fmla="val 1"/>
                <a:gd name="f7" fmla="val 17400"/>
                <a:gd name="f8" fmla="val 158"/>
                <a:gd name="f9" fmla="val 16411"/>
                <a:gd name="f10" fmla="val 15422"/>
                <a:gd name="f11" fmla="val 608"/>
                <a:gd name="f12" fmla="val 14455"/>
                <a:gd name="f13" fmla="val 900"/>
                <a:gd name="f14" fmla="val 13511"/>
                <a:gd name="f15" fmla="val 1215"/>
                <a:gd name="f16" fmla="val 12612"/>
                <a:gd name="f17" fmla="val 1552"/>
                <a:gd name="f18" fmla="val 11735"/>
                <a:gd name="f19" fmla="val 1934"/>
                <a:gd name="f20" fmla="val 10858"/>
                <a:gd name="f21" fmla="val 2338"/>
                <a:gd name="f22" fmla="val 10049"/>
                <a:gd name="f23" fmla="val 2766"/>
                <a:gd name="f24" fmla="val 9240"/>
                <a:gd name="f25" fmla="val 3215"/>
                <a:gd name="f26" fmla="val 8453"/>
                <a:gd name="f27" fmla="val 3687"/>
                <a:gd name="f28" fmla="val 7711"/>
                <a:gd name="f29" fmla="val 4159"/>
                <a:gd name="f30" fmla="val 7014"/>
                <a:gd name="f31" fmla="val 4631"/>
                <a:gd name="f32" fmla="val 6318"/>
                <a:gd name="f33" fmla="val 5126"/>
                <a:gd name="f34" fmla="val 5666"/>
                <a:gd name="f35" fmla="val 5620"/>
                <a:gd name="f36" fmla="val 5059"/>
                <a:gd name="f37" fmla="val 6115"/>
                <a:gd name="f38" fmla="val 4452"/>
                <a:gd name="f39" fmla="val 6587"/>
                <a:gd name="f40" fmla="val 3912"/>
                <a:gd name="f41" fmla="val 7082"/>
                <a:gd name="f42" fmla="val 3395"/>
                <a:gd name="f43" fmla="val 7554"/>
                <a:gd name="f44" fmla="val 2901"/>
                <a:gd name="f45" fmla="val 8003"/>
                <a:gd name="f46" fmla="val 2024"/>
                <a:gd name="f47" fmla="val 8857"/>
                <a:gd name="f48" fmla="val 1305"/>
                <a:gd name="f49" fmla="val 9599"/>
                <a:gd name="f50" fmla="val 743"/>
                <a:gd name="f51" fmla="val 10251"/>
                <a:gd name="f52" fmla="val 338"/>
                <a:gd name="f53" fmla="val 10723"/>
                <a:gd name="f54" fmla="val 11150"/>
                <a:gd name="f55" fmla="val 518"/>
                <a:gd name="f56" fmla="val 11038"/>
                <a:gd name="f57" fmla="val 1147"/>
                <a:gd name="f58" fmla="val 10903"/>
                <a:gd name="f59" fmla="val 1979"/>
                <a:gd name="f60" fmla="val 10701"/>
                <a:gd name="f61" fmla="val 2968"/>
                <a:gd name="f62" fmla="val 10408"/>
                <a:gd name="f63" fmla="val 4137"/>
                <a:gd name="f64" fmla="val 4766"/>
                <a:gd name="f65" fmla="val 9824"/>
                <a:gd name="f66" fmla="val 5418"/>
                <a:gd name="f67" fmla="val 9577"/>
                <a:gd name="f68" fmla="val 6093"/>
                <a:gd name="f69" fmla="val 9307"/>
                <a:gd name="f70" fmla="val 6812"/>
                <a:gd name="f71" fmla="val 9015"/>
                <a:gd name="f72" fmla="val 7531"/>
                <a:gd name="f73" fmla="val 8700"/>
                <a:gd name="f74" fmla="val 8273"/>
                <a:gd name="f75" fmla="val 8340"/>
                <a:gd name="f76" fmla="val 7958"/>
                <a:gd name="f77" fmla="val 9779"/>
                <a:gd name="f78" fmla="val 10544"/>
                <a:gd name="f79" fmla="val 7127"/>
                <a:gd name="f80" fmla="val 11308"/>
                <a:gd name="f81" fmla="val 6654"/>
                <a:gd name="f82" fmla="val 12072"/>
                <a:gd name="f83" fmla="val 6137"/>
                <a:gd name="f84" fmla="val 12836"/>
                <a:gd name="f85" fmla="val 13601"/>
                <a:gd name="f86" fmla="val 5036"/>
                <a:gd name="f87" fmla="val 14343"/>
                <a:gd name="f88" fmla="val 4429"/>
                <a:gd name="f89" fmla="val 15084"/>
                <a:gd name="f90" fmla="val 3800"/>
                <a:gd name="f91" fmla="val 15804"/>
                <a:gd name="f92" fmla="val 3103"/>
                <a:gd name="f93" fmla="val 16501"/>
                <a:gd name="f94" fmla="val 2406"/>
                <a:gd name="f95" fmla="val 17175"/>
                <a:gd name="f96" fmla="val 1642"/>
                <a:gd name="f97" fmla="val 17827"/>
                <a:gd name="f98" fmla="val 832"/>
                <a:gd name="f99" fmla="*/ f1 1 18434"/>
                <a:gd name="f100" fmla="*/ f2 1 11151"/>
                <a:gd name="f101" fmla="val f3"/>
                <a:gd name="f102" fmla="val f4"/>
                <a:gd name="f103" fmla="val f5"/>
                <a:gd name="f104" fmla="+- f103 0 f101"/>
                <a:gd name="f105" fmla="+- f102 0 f101"/>
                <a:gd name="f106" fmla="*/ f105 1 18434"/>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34" h="11151">
                  <a:moveTo>
                    <a:pt x="f4" y="f6"/>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6" y="f54"/>
                  </a:lnTo>
                  <a:lnTo>
                    <a:pt x="f55" y="f56"/>
                  </a:lnTo>
                  <a:lnTo>
                    <a:pt x="f57" y="f58"/>
                  </a:lnTo>
                  <a:lnTo>
                    <a:pt x="f59" y="f60"/>
                  </a:lnTo>
                  <a:lnTo>
                    <a:pt x="f61" y="f62"/>
                  </a:lnTo>
                  <a:lnTo>
                    <a:pt x="f63" y="f22"/>
                  </a:lnTo>
                  <a:lnTo>
                    <a:pt x="f64" y="f65"/>
                  </a:lnTo>
                  <a:lnTo>
                    <a:pt x="f66" y="f67"/>
                  </a:lnTo>
                  <a:lnTo>
                    <a:pt x="f68" y="f69"/>
                  </a:lnTo>
                  <a:lnTo>
                    <a:pt x="f70" y="f71"/>
                  </a:lnTo>
                  <a:lnTo>
                    <a:pt x="f72" y="f73"/>
                  </a:lnTo>
                  <a:lnTo>
                    <a:pt x="f74" y="f75"/>
                  </a:lnTo>
                  <a:lnTo>
                    <a:pt x="f71" y="f76"/>
                  </a:lnTo>
                  <a:lnTo>
                    <a:pt x="f77" y="f43"/>
                  </a:lnTo>
                  <a:lnTo>
                    <a:pt x="f78" y="f79"/>
                  </a:lnTo>
                  <a:lnTo>
                    <a:pt x="f80" y="f81"/>
                  </a:lnTo>
                  <a:lnTo>
                    <a:pt x="f82" y="f83"/>
                  </a:lnTo>
                  <a:lnTo>
                    <a:pt x="f84" y="f35"/>
                  </a:lnTo>
                  <a:lnTo>
                    <a:pt x="f85" y="f86"/>
                  </a:lnTo>
                  <a:lnTo>
                    <a:pt x="f87" y="f88"/>
                  </a:lnTo>
                  <a:lnTo>
                    <a:pt x="f89" y="f90"/>
                  </a:lnTo>
                  <a:lnTo>
                    <a:pt x="f91" y="f92"/>
                  </a:lnTo>
                  <a:lnTo>
                    <a:pt x="f93" y="f94"/>
                  </a:lnTo>
                  <a:lnTo>
                    <a:pt x="f95" y="f96"/>
                  </a:lnTo>
                  <a:lnTo>
                    <a:pt x="f97" y="f98"/>
                  </a:lnTo>
                  <a:lnTo>
                    <a:pt x="f4"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1" name="Google Shape;247;p15">
              <a:extLst>
                <a:ext uri="{FF2B5EF4-FFF2-40B4-BE49-F238E27FC236}">
                  <a16:creationId xmlns:a16="http://schemas.microsoft.com/office/drawing/2014/main" id="{9E5BF94C-928B-A8E5-8D50-61DA082A1366}"/>
                </a:ext>
              </a:extLst>
            </p:cNvPr>
            <p:cNvSpPr/>
            <p:nvPr/>
          </p:nvSpPr>
          <p:spPr>
            <a:xfrm>
              <a:off x="5319293" y="2179829"/>
              <a:ext cx="347664" cy="210055"/>
            </a:xfrm>
            <a:custGeom>
              <a:avLst/>
              <a:gdLst>
                <a:gd name="f0" fmla="val 360"/>
                <a:gd name="f1" fmla="val w"/>
                <a:gd name="f2" fmla="val h"/>
                <a:gd name="f3" fmla="val 0"/>
                <a:gd name="f4" fmla="val 18456"/>
                <a:gd name="f5" fmla="val 11151"/>
                <a:gd name="f6" fmla="val 1"/>
                <a:gd name="f7" fmla="val 630"/>
                <a:gd name="f8" fmla="val 832"/>
                <a:gd name="f9" fmla="val 1282"/>
                <a:gd name="f10" fmla="val 1642"/>
                <a:gd name="f11" fmla="val 1956"/>
                <a:gd name="f12" fmla="val 2406"/>
                <a:gd name="f13" fmla="val 2653"/>
                <a:gd name="f14" fmla="val 3103"/>
                <a:gd name="f15" fmla="val 3373"/>
                <a:gd name="f16" fmla="val 3800"/>
                <a:gd name="f17" fmla="val 4092"/>
                <a:gd name="f18" fmla="val 4429"/>
                <a:gd name="f19" fmla="val 4856"/>
                <a:gd name="f20" fmla="val 5036"/>
                <a:gd name="f21" fmla="val 5598"/>
                <a:gd name="f22" fmla="val 5620"/>
                <a:gd name="f23" fmla="val 6362"/>
                <a:gd name="f24" fmla="val 6137"/>
                <a:gd name="f25" fmla="val 7127"/>
                <a:gd name="f26" fmla="val 6654"/>
                <a:gd name="f27" fmla="val 7913"/>
                <a:gd name="f28" fmla="val 8678"/>
                <a:gd name="f29" fmla="val 7554"/>
                <a:gd name="f30" fmla="val 9419"/>
                <a:gd name="f31" fmla="val 7958"/>
                <a:gd name="f32" fmla="val 10184"/>
                <a:gd name="f33" fmla="val 8340"/>
                <a:gd name="f34" fmla="val 10926"/>
                <a:gd name="f35" fmla="val 8700"/>
                <a:gd name="f36" fmla="val 11645"/>
                <a:gd name="f37" fmla="val 9015"/>
                <a:gd name="f38" fmla="val 12342"/>
                <a:gd name="f39" fmla="val 9307"/>
                <a:gd name="f40" fmla="val 13039"/>
                <a:gd name="f41" fmla="val 9577"/>
                <a:gd name="f42" fmla="val 13690"/>
                <a:gd name="f43" fmla="val 9824"/>
                <a:gd name="f44" fmla="val 14320"/>
                <a:gd name="f45" fmla="val 10049"/>
                <a:gd name="f46" fmla="val 15466"/>
                <a:gd name="f47" fmla="val 10408"/>
                <a:gd name="f48" fmla="val 16478"/>
                <a:gd name="f49" fmla="val 10701"/>
                <a:gd name="f50" fmla="val 17310"/>
                <a:gd name="f51" fmla="val 10903"/>
                <a:gd name="f52" fmla="val 17916"/>
                <a:gd name="f53" fmla="val 11038"/>
                <a:gd name="f54" fmla="val 11150"/>
                <a:gd name="f55" fmla="val 18119"/>
                <a:gd name="f56" fmla="val 10723"/>
                <a:gd name="f57" fmla="val 17714"/>
                <a:gd name="f58" fmla="val 10251"/>
                <a:gd name="f59" fmla="val 17130"/>
                <a:gd name="f60" fmla="val 9599"/>
                <a:gd name="f61" fmla="val 16410"/>
                <a:gd name="f62" fmla="val 8857"/>
                <a:gd name="f63" fmla="val 15556"/>
                <a:gd name="f64" fmla="val 8003"/>
                <a:gd name="f65" fmla="val 15062"/>
                <a:gd name="f66" fmla="val 14545"/>
                <a:gd name="f67" fmla="val 7082"/>
                <a:gd name="f68" fmla="val 13983"/>
                <a:gd name="f69" fmla="val 6587"/>
                <a:gd name="f70" fmla="val 13398"/>
                <a:gd name="f71" fmla="val 6115"/>
                <a:gd name="f72" fmla="val 12769"/>
                <a:gd name="f73" fmla="val 12117"/>
                <a:gd name="f74" fmla="val 5126"/>
                <a:gd name="f75" fmla="val 11443"/>
                <a:gd name="f76" fmla="val 4631"/>
                <a:gd name="f77" fmla="val 4159"/>
                <a:gd name="f78" fmla="val 9981"/>
                <a:gd name="f79" fmla="val 3687"/>
                <a:gd name="f80" fmla="val 9217"/>
                <a:gd name="f81" fmla="val 3215"/>
                <a:gd name="f82" fmla="val 8408"/>
                <a:gd name="f83" fmla="val 2766"/>
                <a:gd name="f84" fmla="val 7576"/>
                <a:gd name="f85" fmla="val 2338"/>
                <a:gd name="f86" fmla="val 6722"/>
                <a:gd name="f87" fmla="val 1934"/>
                <a:gd name="f88" fmla="val 5845"/>
                <a:gd name="f89" fmla="val 1552"/>
                <a:gd name="f90" fmla="val 4924"/>
                <a:gd name="f91" fmla="val 1215"/>
                <a:gd name="f92" fmla="val 3979"/>
                <a:gd name="f93" fmla="val 900"/>
                <a:gd name="f94" fmla="val 3035"/>
                <a:gd name="f95" fmla="val 608"/>
                <a:gd name="f96" fmla="val 2046"/>
                <a:gd name="f97" fmla="val 1035"/>
                <a:gd name="f98" fmla="val 158"/>
                <a:gd name="f99" fmla="*/ f1 1 18456"/>
                <a:gd name="f100" fmla="*/ f2 1 11151"/>
                <a:gd name="f101" fmla="val f3"/>
                <a:gd name="f102" fmla="val f4"/>
                <a:gd name="f103" fmla="val f5"/>
                <a:gd name="f104" fmla="+- f103 0 f101"/>
                <a:gd name="f105" fmla="+- f102 0 f101"/>
                <a:gd name="f106" fmla="*/ f105 1 18456"/>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56" h="11151">
                  <a:moveTo>
                    <a:pt x="f6"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5"/>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4" y="f54"/>
                  </a:lnTo>
                  <a:lnTo>
                    <a:pt x="f55" y="f56"/>
                  </a:lnTo>
                  <a:lnTo>
                    <a:pt x="f57" y="f58"/>
                  </a:lnTo>
                  <a:lnTo>
                    <a:pt x="f59" y="f60"/>
                  </a:lnTo>
                  <a:lnTo>
                    <a:pt x="f61" y="f62"/>
                  </a:lnTo>
                  <a:lnTo>
                    <a:pt x="f63" y="f64"/>
                  </a:lnTo>
                  <a:lnTo>
                    <a:pt x="f65" y="f29"/>
                  </a:lnTo>
                  <a:lnTo>
                    <a:pt x="f66" y="f67"/>
                  </a:lnTo>
                  <a:lnTo>
                    <a:pt x="f68" y="f69"/>
                  </a:lnTo>
                  <a:lnTo>
                    <a:pt x="f70" y="f71"/>
                  </a:lnTo>
                  <a:lnTo>
                    <a:pt x="f72" y="f22"/>
                  </a:lnTo>
                  <a:lnTo>
                    <a:pt x="f73" y="f74"/>
                  </a:lnTo>
                  <a:lnTo>
                    <a:pt x="f75" y="f76"/>
                  </a:lnTo>
                  <a:lnTo>
                    <a:pt x="f56" y="f77"/>
                  </a:lnTo>
                  <a:lnTo>
                    <a:pt x="f78" y="f79"/>
                  </a:lnTo>
                  <a:lnTo>
                    <a:pt x="f80" y="f81"/>
                  </a:lnTo>
                  <a:lnTo>
                    <a:pt x="f82" y="f83"/>
                  </a:lnTo>
                  <a:lnTo>
                    <a:pt x="f84" y="f85"/>
                  </a:lnTo>
                  <a:lnTo>
                    <a:pt x="f86" y="f87"/>
                  </a:lnTo>
                  <a:lnTo>
                    <a:pt x="f88" y="f89"/>
                  </a:lnTo>
                  <a:lnTo>
                    <a:pt x="f90" y="f91"/>
                  </a:lnTo>
                  <a:lnTo>
                    <a:pt x="f92" y="f93"/>
                  </a:lnTo>
                  <a:lnTo>
                    <a:pt x="f94" y="f95"/>
                  </a:lnTo>
                  <a:lnTo>
                    <a:pt x="f96" y="f0"/>
                  </a:lnTo>
                  <a:lnTo>
                    <a:pt x="f97" y="f98"/>
                  </a:lnTo>
                  <a:lnTo>
                    <a:pt x="f6"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2" name="Google Shape;248;p15">
              <a:extLst>
                <a:ext uri="{FF2B5EF4-FFF2-40B4-BE49-F238E27FC236}">
                  <a16:creationId xmlns:a16="http://schemas.microsoft.com/office/drawing/2014/main" id="{99C1AC9A-CA77-32BA-BDF5-BC561FF9BACB}"/>
                </a:ext>
              </a:extLst>
            </p:cNvPr>
            <p:cNvSpPr/>
            <p:nvPr/>
          </p:nvSpPr>
          <p:spPr>
            <a:xfrm>
              <a:off x="5269339" y="2129866"/>
              <a:ext cx="100364" cy="100364"/>
            </a:xfrm>
            <a:custGeom>
              <a:avLst/>
              <a:gdLst>
                <a:gd name="f0" fmla="val w"/>
                <a:gd name="f1" fmla="val h"/>
                <a:gd name="f2" fmla="val 0"/>
                <a:gd name="f3" fmla="val 5328"/>
                <a:gd name="f4" fmla="val 2383"/>
                <a:gd name="f5" fmla="val 2113"/>
                <a:gd name="f6" fmla="val 45"/>
                <a:gd name="f7" fmla="val 1866"/>
                <a:gd name="f8" fmla="val 113"/>
                <a:gd name="f9" fmla="val 1619"/>
                <a:gd name="f10" fmla="val 202"/>
                <a:gd name="f11" fmla="val 1394"/>
                <a:gd name="f12" fmla="val 315"/>
                <a:gd name="f13" fmla="val 1169"/>
                <a:gd name="f14" fmla="val 450"/>
                <a:gd name="f15" fmla="val 967"/>
                <a:gd name="f16" fmla="val 607"/>
                <a:gd name="f17" fmla="val 764"/>
                <a:gd name="f18" fmla="val 2653"/>
                <a:gd name="f19" fmla="val 2922"/>
                <a:gd name="f20" fmla="val 3192"/>
                <a:gd name="f21" fmla="val 3439"/>
                <a:gd name="f22" fmla="val 3687"/>
                <a:gd name="f23" fmla="val 3934"/>
                <a:gd name="f24" fmla="val 4136"/>
                <a:gd name="f25" fmla="val 4339"/>
                <a:gd name="f26" fmla="val 4541"/>
                <a:gd name="f27" fmla="val 4698"/>
                <a:gd name="f28" fmla="val 4856"/>
                <a:gd name="f29" fmla="val 4990"/>
                <a:gd name="f30" fmla="val 5103"/>
                <a:gd name="f31" fmla="val 5193"/>
                <a:gd name="f32" fmla="val 5260"/>
                <a:gd name="f33" fmla="val 5305"/>
                <a:gd name="f34" fmla="val 4361"/>
                <a:gd name="f35" fmla="val 4721"/>
                <a:gd name="f36" fmla="val 4991"/>
                <a:gd name="f37" fmla="*/ f0 1 5328"/>
                <a:gd name="f38" fmla="*/ f1 1 5328"/>
                <a:gd name="f39" fmla="val f2"/>
                <a:gd name="f40" fmla="val f3"/>
                <a:gd name="f41" fmla="+- f40 0 f39"/>
                <a:gd name="f42" fmla="*/ f41 1 5328"/>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5328" h="5328">
                  <a:moveTo>
                    <a:pt x="f4" y="f2"/>
                  </a:moveTo>
                  <a:lnTo>
                    <a:pt x="f5" y="f6"/>
                  </a:lnTo>
                  <a:lnTo>
                    <a:pt x="f7" y="f8"/>
                  </a:lnTo>
                  <a:lnTo>
                    <a:pt x="f9" y="f10"/>
                  </a:lnTo>
                  <a:lnTo>
                    <a:pt x="f11" y="f12"/>
                  </a:lnTo>
                  <a:lnTo>
                    <a:pt x="f13" y="f14"/>
                  </a:lnTo>
                  <a:lnTo>
                    <a:pt x="f15" y="f16"/>
                  </a:lnTo>
                  <a:lnTo>
                    <a:pt x="f17" y="f17"/>
                  </a:lnTo>
                  <a:lnTo>
                    <a:pt x="f16" y="f15"/>
                  </a:lnTo>
                  <a:lnTo>
                    <a:pt x="f14" y="f13"/>
                  </a:lnTo>
                  <a:lnTo>
                    <a:pt x="f12" y="f11"/>
                  </a:lnTo>
                  <a:lnTo>
                    <a:pt x="f10" y="f9"/>
                  </a:lnTo>
                  <a:lnTo>
                    <a:pt x="f8" y="f7"/>
                  </a:lnTo>
                  <a:lnTo>
                    <a:pt x="f6" y="f5"/>
                  </a:lnTo>
                  <a:lnTo>
                    <a:pt x="f2" y="f4"/>
                  </a:lnTo>
                  <a:lnTo>
                    <a:pt x="f2" y="f18"/>
                  </a:lnTo>
                  <a:lnTo>
                    <a:pt x="f2" y="f19"/>
                  </a:lnTo>
                  <a:lnTo>
                    <a:pt x="f6" y="f20"/>
                  </a:lnTo>
                  <a:lnTo>
                    <a:pt x="f8" y="f21"/>
                  </a:lnTo>
                  <a:lnTo>
                    <a:pt x="f10" y="f22"/>
                  </a:lnTo>
                  <a:lnTo>
                    <a:pt x="f12" y="f23"/>
                  </a:lnTo>
                  <a:lnTo>
                    <a:pt x="f14" y="f24"/>
                  </a:lnTo>
                  <a:lnTo>
                    <a:pt x="f16" y="f25"/>
                  </a:lnTo>
                  <a:lnTo>
                    <a:pt x="f17" y="f26"/>
                  </a:lnTo>
                  <a:lnTo>
                    <a:pt x="f15" y="f27"/>
                  </a:lnTo>
                  <a:lnTo>
                    <a:pt x="f13" y="f28"/>
                  </a:lnTo>
                  <a:lnTo>
                    <a:pt x="f11" y="f29"/>
                  </a:lnTo>
                  <a:lnTo>
                    <a:pt x="f9" y="f30"/>
                  </a:lnTo>
                  <a:lnTo>
                    <a:pt x="f7" y="f31"/>
                  </a:lnTo>
                  <a:lnTo>
                    <a:pt x="f5" y="f32"/>
                  </a:lnTo>
                  <a:lnTo>
                    <a:pt x="f4" y="f33"/>
                  </a:lnTo>
                  <a:lnTo>
                    <a:pt x="f18" y="f3"/>
                  </a:lnTo>
                  <a:lnTo>
                    <a:pt x="f19" y="f33"/>
                  </a:lnTo>
                  <a:lnTo>
                    <a:pt x="f20" y="f32"/>
                  </a:lnTo>
                  <a:lnTo>
                    <a:pt x="f21" y="f31"/>
                  </a:lnTo>
                  <a:lnTo>
                    <a:pt x="f22" y="f30"/>
                  </a:lnTo>
                  <a:lnTo>
                    <a:pt x="f23" y="f29"/>
                  </a:lnTo>
                  <a:lnTo>
                    <a:pt x="f24" y="f28"/>
                  </a:lnTo>
                  <a:lnTo>
                    <a:pt x="f34" y="f27"/>
                  </a:lnTo>
                  <a:lnTo>
                    <a:pt x="f26" y="f26"/>
                  </a:lnTo>
                  <a:lnTo>
                    <a:pt x="f35" y="f25"/>
                  </a:lnTo>
                  <a:lnTo>
                    <a:pt x="f28" y="f24"/>
                  </a:lnTo>
                  <a:lnTo>
                    <a:pt x="f36" y="f23"/>
                  </a:lnTo>
                  <a:lnTo>
                    <a:pt x="f30" y="f22"/>
                  </a:lnTo>
                  <a:lnTo>
                    <a:pt x="f31" y="f21"/>
                  </a:lnTo>
                  <a:lnTo>
                    <a:pt x="f32" y="f20"/>
                  </a:lnTo>
                  <a:lnTo>
                    <a:pt x="f33" y="f19"/>
                  </a:lnTo>
                  <a:lnTo>
                    <a:pt x="f3" y="f18"/>
                  </a:lnTo>
                  <a:lnTo>
                    <a:pt x="f33" y="f4"/>
                  </a:lnTo>
                  <a:lnTo>
                    <a:pt x="f32" y="f5"/>
                  </a:lnTo>
                  <a:lnTo>
                    <a:pt x="f31" y="f7"/>
                  </a:lnTo>
                  <a:lnTo>
                    <a:pt x="f30" y="f9"/>
                  </a:lnTo>
                  <a:lnTo>
                    <a:pt x="f36" y="f11"/>
                  </a:lnTo>
                  <a:lnTo>
                    <a:pt x="f28" y="f13"/>
                  </a:lnTo>
                  <a:lnTo>
                    <a:pt x="f35" y="f15"/>
                  </a:lnTo>
                  <a:lnTo>
                    <a:pt x="f26" y="f17"/>
                  </a:lnTo>
                  <a:lnTo>
                    <a:pt x="f34" y="f16"/>
                  </a:lnTo>
                  <a:lnTo>
                    <a:pt x="f24" y="f14"/>
                  </a:lnTo>
                  <a:lnTo>
                    <a:pt x="f23" y="f12"/>
                  </a:lnTo>
                  <a:lnTo>
                    <a:pt x="f22" y="f10"/>
                  </a:lnTo>
                  <a:lnTo>
                    <a:pt x="f21" y="f8"/>
                  </a:lnTo>
                  <a:lnTo>
                    <a:pt x="f20" y="f6"/>
                  </a:lnTo>
                  <a:lnTo>
                    <a:pt x="f19"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3" name="Google Shape;249;p15">
              <a:extLst>
                <a:ext uri="{FF2B5EF4-FFF2-40B4-BE49-F238E27FC236}">
                  <a16:creationId xmlns:a16="http://schemas.microsoft.com/office/drawing/2014/main" id="{44381178-7C79-7618-6C2F-633193A006C0}"/>
                </a:ext>
              </a:extLst>
            </p:cNvPr>
            <p:cNvSpPr/>
            <p:nvPr/>
          </p:nvSpPr>
          <p:spPr>
            <a:xfrm>
              <a:off x="5265096" y="2219632"/>
              <a:ext cx="108429" cy="627571"/>
            </a:xfrm>
            <a:custGeom>
              <a:avLst/>
              <a:gdLst>
                <a:gd name="f0" fmla="val w"/>
                <a:gd name="f1" fmla="val h"/>
                <a:gd name="f2" fmla="val 0"/>
                <a:gd name="f3" fmla="val 5756"/>
                <a:gd name="f4" fmla="val 33315"/>
                <a:gd name="f5" fmla="val 1821"/>
                <a:gd name="f6" fmla="val 1"/>
                <a:gd name="f7" fmla="val 5755"/>
                <a:gd name="f8" fmla="val 3957"/>
                <a:gd name="f9" fmla="*/ f0 1 5756"/>
                <a:gd name="f10" fmla="*/ f1 1 33315"/>
                <a:gd name="f11" fmla="val f2"/>
                <a:gd name="f12" fmla="val f3"/>
                <a:gd name="f13" fmla="val f4"/>
                <a:gd name="f14" fmla="+- f13 0 f11"/>
                <a:gd name="f15" fmla="+- f12 0 f11"/>
                <a:gd name="f16" fmla="*/ f15 1 5756"/>
                <a:gd name="f17" fmla="*/ f14 1 33315"/>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756" h="33315">
                  <a:moveTo>
                    <a:pt x="f5" y="f6"/>
                  </a:moveTo>
                  <a:lnTo>
                    <a:pt x="f2" y="f4"/>
                  </a:lnTo>
                  <a:lnTo>
                    <a:pt x="f7" y="f4"/>
                  </a:lnTo>
                  <a:lnTo>
                    <a:pt x="f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4" name="Google Shape;250;p15">
              <a:extLst>
                <a:ext uri="{FF2B5EF4-FFF2-40B4-BE49-F238E27FC236}">
                  <a16:creationId xmlns:a16="http://schemas.microsoft.com/office/drawing/2014/main" id="{EC6E92E7-F8A3-F394-8AC7-668C59D5F71C}"/>
                </a:ext>
              </a:extLst>
            </p:cNvPr>
            <p:cNvSpPr/>
            <p:nvPr/>
          </p:nvSpPr>
          <p:spPr>
            <a:xfrm>
              <a:off x="7035110" y="1765706"/>
              <a:ext cx="75392" cy="406103"/>
            </a:xfrm>
            <a:custGeom>
              <a:avLst/>
              <a:gdLst>
                <a:gd name="f0" fmla="val 180"/>
                <a:gd name="f1" fmla="val w"/>
                <a:gd name="f2" fmla="val h"/>
                <a:gd name="f3" fmla="val 0"/>
                <a:gd name="f4" fmla="val 4002"/>
                <a:gd name="f5" fmla="val 21558"/>
                <a:gd name="f6" fmla="val 2001"/>
                <a:gd name="f7" fmla="val 1821"/>
                <a:gd name="f8" fmla="val 517"/>
                <a:gd name="f9" fmla="val 1619"/>
                <a:gd name="f10" fmla="val 1102"/>
                <a:gd name="f11" fmla="val 1372"/>
                <a:gd name="f12" fmla="val 1933"/>
                <a:gd name="f13" fmla="val 1080"/>
                <a:gd name="f14" fmla="val 2945"/>
                <a:gd name="f15" fmla="val 810"/>
                <a:gd name="f16" fmla="val 4114"/>
                <a:gd name="f17" fmla="val 675"/>
                <a:gd name="f18" fmla="val 4766"/>
                <a:gd name="f19" fmla="val 540"/>
                <a:gd name="f20" fmla="val 5463"/>
                <a:gd name="f21" fmla="val 405"/>
                <a:gd name="f22" fmla="val 6182"/>
                <a:gd name="f23" fmla="val 293"/>
                <a:gd name="f24" fmla="val 6946"/>
                <a:gd name="f25" fmla="val 203"/>
                <a:gd name="f26" fmla="val 7710"/>
                <a:gd name="f27" fmla="val 113"/>
                <a:gd name="f28" fmla="val 8542"/>
                <a:gd name="f29" fmla="val 46"/>
                <a:gd name="f30" fmla="val 9374"/>
                <a:gd name="f31" fmla="val 1"/>
                <a:gd name="f32" fmla="val 10228"/>
                <a:gd name="f33" fmla="val 11105"/>
                <a:gd name="f34" fmla="val 12004"/>
                <a:gd name="f35" fmla="val 23"/>
                <a:gd name="f36" fmla="val 12926"/>
                <a:gd name="f37" fmla="val 91"/>
                <a:gd name="f38" fmla="val 13870"/>
                <a:gd name="f39" fmla="val 14814"/>
                <a:gd name="f40" fmla="val 315"/>
                <a:gd name="f41" fmla="val 15758"/>
                <a:gd name="f42" fmla="val 495"/>
                <a:gd name="f43" fmla="val 16725"/>
                <a:gd name="f44" fmla="val 697"/>
                <a:gd name="f45" fmla="val 17691"/>
                <a:gd name="f46" fmla="val 945"/>
                <a:gd name="f47" fmla="val 18658"/>
                <a:gd name="f48" fmla="val 1259"/>
                <a:gd name="f49" fmla="val 19624"/>
                <a:gd name="f50" fmla="val 1597"/>
                <a:gd name="f51" fmla="val 20591"/>
                <a:gd name="f52" fmla="val 2406"/>
                <a:gd name="f53" fmla="val 2743"/>
                <a:gd name="f54" fmla="val 3035"/>
                <a:gd name="f55" fmla="val 3305"/>
                <a:gd name="f56" fmla="val 3507"/>
                <a:gd name="f57" fmla="val 3687"/>
                <a:gd name="f58" fmla="val 3800"/>
                <a:gd name="f59" fmla="val 3912"/>
                <a:gd name="f60" fmla="val 3979"/>
                <a:gd name="f61" fmla="val 3934"/>
                <a:gd name="f62" fmla="val 3867"/>
                <a:gd name="f63" fmla="val 3575"/>
                <a:gd name="f64" fmla="val 3462"/>
                <a:gd name="f65" fmla="val 3328"/>
                <a:gd name="f66" fmla="val 3193"/>
                <a:gd name="f67" fmla="val 2900"/>
                <a:gd name="f68" fmla="val 2631"/>
                <a:gd name="f69" fmla="val 2383"/>
                <a:gd name="f70" fmla="val 2181"/>
                <a:gd name="f71" fmla="*/ f1 1 4002"/>
                <a:gd name="f72" fmla="*/ f2 1 21558"/>
                <a:gd name="f73" fmla="val f3"/>
                <a:gd name="f74" fmla="val f4"/>
                <a:gd name="f75" fmla="val f5"/>
                <a:gd name="f76" fmla="+- f75 0 f73"/>
                <a:gd name="f77" fmla="+- f74 0 f73"/>
                <a:gd name="f78" fmla="*/ f77 1 4002"/>
                <a:gd name="f79" fmla="*/ f76 1 2155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002" h="2155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1" y="f33"/>
                  </a:lnTo>
                  <a:lnTo>
                    <a:pt x="f31" y="f34"/>
                  </a:lnTo>
                  <a:lnTo>
                    <a:pt x="f35" y="f36"/>
                  </a:lnTo>
                  <a:lnTo>
                    <a:pt x="f37" y="f38"/>
                  </a:lnTo>
                  <a:lnTo>
                    <a:pt x="f0" y="f39"/>
                  </a:lnTo>
                  <a:lnTo>
                    <a:pt x="f40" y="f41"/>
                  </a:lnTo>
                  <a:lnTo>
                    <a:pt x="f42" y="f43"/>
                  </a:lnTo>
                  <a:lnTo>
                    <a:pt x="f44" y="f45"/>
                  </a:lnTo>
                  <a:lnTo>
                    <a:pt x="f46" y="f47"/>
                  </a:lnTo>
                  <a:lnTo>
                    <a:pt x="f48" y="f49"/>
                  </a:lnTo>
                  <a:lnTo>
                    <a:pt x="f50" y="f51"/>
                  </a:lnTo>
                  <a:lnTo>
                    <a:pt x="f6" y="f5"/>
                  </a:lnTo>
                  <a:lnTo>
                    <a:pt x="f52" y="f51"/>
                  </a:lnTo>
                  <a:lnTo>
                    <a:pt x="f53" y="f49"/>
                  </a:lnTo>
                  <a:lnTo>
                    <a:pt x="f54" y="f47"/>
                  </a:lnTo>
                  <a:lnTo>
                    <a:pt x="f55" y="f45"/>
                  </a:lnTo>
                  <a:lnTo>
                    <a:pt x="f56" y="f43"/>
                  </a:lnTo>
                  <a:lnTo>
                    <a:pt x="f57" y="f41"/>
                  </a:lnTo>
                  <a:lnTo>
                    <a:pt x="f58" y="f39"/>
                  </a:lnTo>
                  <a:lnTo>
                    <a:pt x="f59" y="f38"/>
                  </a:lnTo>
                  <a:lnTo>
                    <a:pt x="f60" y="f36"/>
                  </a:lnTo>
                  <a:lnTo>
                    <a:pt x="f4" y="f34"/>
                  </a:lnTo>
                  <a:lnTo>
                    <a:pt x="f4" y="f33"/>
                  </a:lnTo>
                  <a:lnTo>
                    <a:pt x="f60" y="f32"/>
                  </a:lnTo>
                  <a:lnTo>
                    <a:pt x="f61" y="f30"/>
                  </a:lnTo>
                  <a:lnTo>
                    <a:pt x="f62" y="f28"/>
                  </a:lnTo>
                  <a:lnTo>
                    <a:pt x="f58" y="f26"/>
                  </a:lnTo>
                  <a:lnTo>
                    <a:pt x="f57" y="f24"/>
                  </a:lnTo>
                  <a:lnTo>
                    <a:pt x="f63" y="f22"/>
                  </a:lnTo>
                  <a:lnTo>
                    <a:pt x="f64" y="f20"/>
                  </a:lnTo>
                  <a:lnTo>
                    <a:pt x="f65" y="f18"/>
                  </a:lnTo>
                  <a:lnTo>
                    <a:pt x="f66" y="f16"/>
                  </a:lnTo>
                  <a:lnTo>
                    <a:pt x="f67" y="f14"/>
                  </a:lnTo>
                  <a:lnTo>
                    <a:pt x="f68" y="f12"/>
                  </a:lnTo>
                  <a:lnTo>
                    <a:pt x="f69" y="f10"/>
                  </a:lnTo>
                  <a:lnTo>
                    <a:pt x="f70"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5" name="Google Shape;251;p15">
              <a:extLst>
                <a:ext uri="{FF2B5EF4-FFF2-40B4-BE49-F238E27FC236}">
                  <a16:creationId xmlns:a16="http://schemas.microsoft.com/office/drawing/2014/main" id="{882FD62B-D361-CB9B-0C59-F0F26DD43572}"/>
                </a:ext>
              </a:extLst>
            </p:cNvPr>
            <p:cNvSpPr/>
            <p:nvPr/>
          </p:nvSpPr>
          <p:spPr>
            <a:xfrm>
              <a:off x="6725155" y="2171782"/>
              <a:ext cx="347664" cy="210055"/>
            </a:xfrm>
            <a:custGeom>
              <a:avLst/>
              <a:gdLst>
                <a:gd name="f0" fmla="val 360"/>
                <a:gd name="f1" fmla="val w"/>
                <a:gd name="f2" fmla="val h"/>
                <a:gd name="f3" fmla="val 0"/>
                <a:gd name="f4" fmla="val 18456"/>
                <a:gd name="f5" fmla="val 11151"/>
                <a:gd name="f6" fmla="val 18455"/>
                <a:gd name="f7" fmla="val 1"/>
                <a:gd name="f8" fmla="val 17421"/>
                <a:gd name="f9" fmla="val 158"/>
                <a:gd name="f10" fmla="val 16410"/>
                <a:gd name="f11" fmla="val 15421"/>
                <a:gd name="f12" fmla="val 607"/>
                <a:gd name="f13" fmla="val 14476"/>
                <a:gd name="f14" fmla="val 877"/>
                <a:gd name="f15" fmla="val 13532"/>
                <a:gd name="f16" fmla="val 1214"/>
                <a:gd name="f17" fmla="val 12633"/>
                <a:gd name="f18" fmla="val 1552"/>
                <a:gd name="f19" fmla="val 11734"/>
                <a:gd name="f20" fmla="val 1934"/>
                <a:gd name="f21" fmla="val 10880"/>
                <a:gd name="f22" fmla="val 2338"/>
                <a:gd name="f23" fmla="val 10048"/>
                <a:gd name="f24" fmla="val 2765"/>
                <a:gd name="f25" fmla="val 9261"/>
                <a:gd name="f26" fmla="val 3215"/>
                <a:gd name="f27" fmla="val 8475"/>
                <a:gd name="f28" fmla="val 3687"/>
                <a:gd name="f29" fmla="val 7733"/>
                <a:gd name="f30" fmla="val 4159"/>
                <a:gd name="f31" fmla="val 7013"/>
                <a:gd name="f32" fmla="val 4631"/>
                <a:gd name="f33" fmla="val 6339"/>
                <a:gd name="f34" fmla="val 5126"/>
                <a:gd name="f35" fmla="val 5687"/>
                <a:gd name="f36" fmla="val 5620"/>
                <a:gd name="f37" fmla="val 5058"/>
                <a:gd name="f38" fmla="val 6115"/>
                <a:gd name="f39" fmla="val 4473"/>
                <a:gd name="f40" fmla="val 6587"/>
                <a:gd name="f41" fmla="val 3911"/>
                <a:gd name="f42" fmla="val 7081"/>
                <a:gd name="f43" fmla="val 3394"/>
                <a:gd name="f44" fmla="val 7531"/>
                <a:gd name="f45" fmla="val 2922"/>
                <a:gd name="f46" fmla="val 8003"/>
                <a:gd name="f47" fmla="val 2046"/>
                <a:gd name="f48" fmla="val 8857"/>
                <a:gd name="f49" fmla="val 1326"/>
                <a:gd name="f50" fmla="val 9599"/>
                <a:gd name="f51" fmla="val 764"/>
                <a:gd name="f52" fmla="val 10229"/>
                <a:gd name="f53" fmla="val 337"/>
                <a:gd name="f54" fmla="val 10723"/>
                <a:gd name="f55" fmla="val 11150"/>
                <a:gd name="f56" fmla="val 540"/>
                <a:gd name="f57" fmla="val 11038"/>
                <a:gd name="f58" fmla="val 1146"/>
                <a:gd name="f59" fmla="val 10903"/>
                <a:gd name="f60" fmla="val 1978"/>
                <a:gd name="f61" fmla="val 10701"/>
                <a:gd name="f62" fmla="val 2990"/>
                <a:gd name="f63" fmla="val 10408"/>
                <a:gd name="f64" fmla="val 4136"/>
                <a:gd name="f65" fmla="val 10026"/>
                <a:gd name="f66" fmla="val 4766"/>
                <a:gd name="f67" fmla="val 9824"/>
                <a:gd name="f68" fmla="val 5440"/>
                <a:gd name="f69" fmla="val 9577"/>
                <a:gd name="f70" fmla="val 6114"/>
                <a:gd name="f71" fmla="val 9307"/>
                <a:gd name="f72" fmla="val 6811"/>
                <a:gd name="f73" fmla="val 9015"/>
                <a:gd name="f74" fmla="val 7530"/>
                <a:gd name="f75" fmla="val 8677"/>
                <a:gd name="f76" fmla="val 8272"/>
                <a:gd name="f77" fmla="val 8340"/>
                <a:gd name="f78" fmla="val 9037"/>
                <a:gd name="f79" fmla="val 7958"/>
                <a:gd name="f80" fmla="val 9778"/>
                <a:gd name="f81" fmla="val 7554"/>
                <a:gd name="f82" fmla="val 10543"/>
                <a:gd name="f83" fmla="val 7126"/>
                <a:gd name="f84" fmla="val 11329"/>
                <a:gd name="f85" fmla="val 6654"/>
                <a:gd name="f86" fmla="val 12094"/>
                <a:gd name="f87" fmla="val 6137"/>
                <a:gd name="f88" fmla="val 12858"/>
                <a:gd name="f89" fmla="val 5598"/>
                <a:gd name="f90" fmla="val 13622"/>
                <a:gd name="f91" fmla="val 5036"/>
                <a:gd name="f92" fmla="val 14364"/>
                <a:gd name="f93" fmla="val 4429"/>
                <a:gd name="f94" fmla="val 15083"/>
                <a:gd name="f95" fmla="val 3799"/>
                <a:gd name="f96" fmla="val 15803"/>
                <a:gd name="f97" fmla="val 3103"/>
                <a:gd name="f98" fmla="val 16500"/>
                <a:gd name="f99" fmla="val 2383"/>
                <a:gd name="f100" fmla="val 17174"/>
                <a:gd name="f101" fmla="val 1642"/>
                <a:gd name="f102" fmla="val 17826"/>
                <a:gd name="f103" fmla="val 832"/>
                <a:gd name="f104" fmla="*/ f1 1 18456"/>
                <a:gd name="f105" fmla="*/ f2 1 11151"/>
                <a:gd name="f106" fmla="val f3"/>
                <a:gd name="f107" fmla="val f4"/>
                <a:gd name="f108" fmla="val f5"/>
                <a:gd name="f109" fmla="+- f108 0 f106"/>
                <a:gd name="f110" fmla="+- f107 0 f106"/>
                <a:gd name="f111" fmla="*/ f110 1 18456"/>
                <a:gd name="f112" fmla="*/ f109 1 11151"/>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18456" h="11151">
                  <a:moveTo>
                    <a:pt x="f6" y="f7"/>
                  </a:moveTo>
                  <a:lnTo>
                    <a:pt x="f8" y="f9"/>
                  </a:lnTo>
                  <a:lnTo>
                    <a:pt x="f10" y="f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6" name="Google Shape;252;p15">
              <a:extLst>
                <a:ext uri="{FF2B5EF4-FFF2-40B4-BE49-F238E27FC236}">
                  <a16:creationId xmlns:a16="http://schemas.microsoft.com/office/drawing/2014/main" id="{64F3A0AE-1C74-8CF5-80E6-F7D64C3F63DE}"/>
                </a:ext>
              </a:extLst>
            </p:cNvPr>
            <p:cNvSpPr/>
            <p:nvPr/>
          </p:nvSpPr>
          <p:spPr>
            <a:xfrm>
              <a:off x="7072801" y="2171782"/>
              <a:ext cx="347664" cy="210055"/>
            </a:xfrm>
            <a:custGeom>
              <a:avLst/>
              <a:gdLst>
                <a:gd name="f0" fmla="val 360"/>
                <a:gd name="f1" fmla="val w"/>
                <a:gd name="f2" fmla="val h"/>
                <a:gd name="f3" fmla="val 0"/>
                <a:gd name="f4" fmla="val 18456"/>
                <a:gd name="f5" fmla="val 11151"/>
                <a:gd name="f6" fmla="val 1"/>
                <a:gd name="f7" fmla="val 607"/>
                <a:gd name="f8" fmla="val 832"/>
                <a:gd name="f9" fmla="val 1259"/>
                <a:gd name="f10" fmla="val 1642"/>
                <a:gd name="f11" fmla="val 1933"/>
                <a:gd name="f12" fmla="val 2383"/>
                <a:gd name="f13" fmla="val 2630"/>
                <a:gd name="f14" fmla="val 3103"/>
                <a:gd name="f15" fmla="val 3350"/>
                <a:gd name="f16" fmla="val 3799"/>
                <a:gd name="f17" fmla="val 4091"/>
                <a:gd name="f18" fmla="val 4429"/>
                <a:gd name="f19" fmla="val 4833"/>
                <a:gd name="f20" fmla="val 5036"/>
                <a:gd name="f21" fmla="val 5598"/>
                <a:gd name="f22" fmla="val 6362"/>
                <a:gd name="f23" fmla="val 6137"/>
                <a:gd name="f24" fmla="val 7126"/>
                <a:gd name="f25" fmla="val 6654"/>
                <a:gd name="f26" fmla="val 7890"/>
                <a:gd name="f27" fmla="val 8655"/>
                <a:gd name="f28" fmla="val 7554"/>
                <a:gd name="f29" fmla="val 9419"/>
                <a:gd name="f30" fmla="val 7958"/>
                <a:gd name="f31" fmla="val 10183"/>
                <a:gd name="f32" fmla="val 8340"/>
                <a:gd name="f33" fmla="val 10903"/>
                <a:gd name="f34" fmla="val 8677"/>
                <a:gd name="f35" fmla="val 11644"/>
                <a:gd name="f36" fmla="val 9015"/>
                <a:gd name="f37" fmla="val 12341"/>
                <a:gd name="f38" fmla="val 9307"/>
                <a:gd name="f39" fmla="val 13016"/>
                <a:gd name="f40" fmla="val 9577"/>
                <a:gd name="f41" fmla="val 13668"/>
                <a:gd name="f42" fmla="val 9824"/>
                <a:gd name="f43" fmla="val 14297"/>
                <a:gd name="f44" fmla="val 10026"/>
                <a:gd name="f45" fmla="val 15466"/>
                <a:gd name="f46" fmla="val 10408"/>
                <a:gd name="f47" fmla="val 16477"/>
                <a:gd name="f48" fmla="val 10701"/>
                <a:gd name="f49" fmla="val 17287"/>
                <a:gd name="f50" fmla="val 17916"/>
                <a:gd name="f51" fmla="val 11038"/>
                <a:gd name="f52" fmla="val 11150"/>
                <a:gd name="f53" fmla="val 18118"/>
                <a:gd name="f54" fmla="val 10723"/>
                <a:gd name="f55" fmla="val 17691"/>
                <a:gd name="f56" fmla="val 10229"/>
                <a:gd name="f57" fmla="val 17129"/>
                <a:gd name="f58" fmla="val 9599"/>
                <a:gd name="f59" fmla="val 16410"/>
                <a:gd name="f60" fmla="val 8857"/>
                <a:gd name="f61" fmla="val 15533"/>
                <a:gd name="f62" fmla="val 8003"/>
                <a:gd name="f63" fmla="val 15061"/>
                <a:gd name="f64" fmla="val 7531"/>
                <a:gd name="f65" fmla="val 14522"/>
                <a:gd name="f66" fmla="val 7081"/>
                <a:gd name="f67" fmla="val 13982"/>
                <a:gd name="f68" fmla="val 6587"/>
                <a:gd name="f69" fmla="val 13398"/>
                <a:gd name="f70" fmla="val 6115"/>
                <a:gd name="f71" fmla="val 12768"/>
                <a:gd name="f72" fmla="val 5620"/>
                <a:gd name="f73" fmla="val 12116"/>
                <a:gd name="f74" fmla="val 5126"/>
                <a:gd name="f75" fmla="val 11420"/>
                <a:gd name="f76" fmla="val 4631"/>
                <a:gd name="f77" fmla="val 4159"/>
                <a:gd name="f78" fmla="val 9981"/>
                <a:gd name="f79" fmla="val 3687"/>
                <a:gd name="f80" fmla="val 9194"/>
                <a:gd name="f81" fmla="val 3215"/>
                <a:gd name="f82" fmla="val 8407"/>
                <a:gd name="f83" fmla="val 2765"/>
                <a:gd name="f84" fmla="val 7576"/>
                <a:gd name="f85" fmla="val 2338"/>
                <a:gd name="f86" fmla="val 6699"/>
                <a:gd name="f87" fmla="val 1934"/>
                <a:gd name="f88" fmla="val 5822"/>
                <a:gd name="f89" fmla="val 1552"/>
                <a:gd name="f90" fmla="val 4923"/>
                <a:gd name="f91" fmla="val 1214"/>
                <a:gd name="f92" fmla="val 3979"/>
                <a:gd name="f93" fmla="val 877"/>
                <a:gd name="f94" fmla="val 3012"/>
                <a:gd name="f95" fmla="val 2046"/>
                <a:gd name="f96" fmla="val 1034"/>
                <a:gd name="f97" fmla="val 158"/>
                <a:gd name="f98" fmla="*/ f1 1 18456"/>
                <a:gd name="f99" fmla="*/ f2 1 11151"/>
                <a:gd name="f100" fmla="val f3"/>
                <a:gd name="f101" fmla="val f4"/>
                <a:gd name="f102" fmla="val f5"/>
                <a:gd name="f103" fmla="+- f102 0 f100"/>
                <a:gd name="f104" fmla="+- f101 0 f100"/>
                <a:gd name="f105" fmla="*/ f104 1 18456"/>
                <a:gd name="f106" fmla="*/ f103 1 11151"/>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18456" h="11151">
                  <a:moveTo>
                    <a:pt x="f3" y="f6"/>
                  </a:moveTo>
                  <a:lnTo>
                    <a:pt x="f7" y="f8"/>
                  </a:lnTo>
                  <a:lnTo>
                    <a:pt x="f9" y="f10"/>
                  </a:lnTo>
                  <a:lnTo>
                    <a:pt x="f11" y="f12"/>
                  </a:lnTo>
                  <a:lnTo>
                    <a:pt x="f13" y="f14"/>
                  </a:lnTo>
                  <a:lnTo>
                    <a:pt x="f15" y="f16"/>
                  </a:lnTo>
                  <a:lnTo>
                    <a:pt x="f17" y="f18"/>
                  </a:lnTo>
                  <a:lnTo>
                    <a:pt x="f19" y="f20"/>
                  </a:lnTo>
                  <a:lnTo>
                    <a:pt x="f21" y="f21"/>
                  </a:lnTo>
                  <a:lnTo>
                    <a:pt x="f22" y="f23"/>
                  </a:lnTo>
                  <a:lnTo>
                    <a:pt x="f24" y="f25"/>
                  </a:lnTo>
                  <a:lnTo>
                    <a:pt x="f26" y="f24"/>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33"/>
                  </a:lnTo>
                  <a:lnTo>
                    <a:pt x="f50" y="f51"/>
                  </a:lnTo>
                  <a:lnTo>
                    <a:pt x="f4"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54" y="f77"/>
                  </a:lnTo>
                  <a:lnTo>
                    <a:pt x="f78" y="f79"/>
                  </a:lnTo>
                  <a:lnTo>
                    <a:pt x="f80" y="f81"/>
                  </a:lnTo>
                  <a:lnTo>
                    <a:pt x="f82" y="f83"/>
                  </a:lnTo>
                  <a:lnTo>
                    <a:pt x="f84" y="f85"/>
                  </a:lnTo>
                  <a:lnTo>
                    <a:pt x="f86" y="f87"/>
                  </a:lnTo>
                  <a:lnTo>
                    <a:pt x="f88" y="f89"/>
                  </a:lnTo>
                  <a:lnTo>
                    <a:pt x="f90" y="f91"/>
                  </a:lnTo>
                  <a:lnTo>
                    <a:pt x="f92" y="f93"/>
                  </a:lnTo>
                  <a:lnTo>
                    <a:pt x="f94" y="f7"/>
                  </a:lnTo>
                  <a:lnTo>
                    <a:pt x="f95" y="f0"/>
                  </a:lnTo>
                  <a:lnTo>
                    <a:pt x="f96" y="f97"/>
                  </a:lnTo>
                  <a:lnTo>
                    <a:pt x="f3"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7" name="Google Shape;253;p15">
              <a:extLst>
                <a:ext uri="{FF2B5EF4-FFF2-40B4-BE49-F238E27FC236}">
                  <a16:creationId xmlns:a16="http://schemas.microsoft.com/office/drawing/2014/main" id="{3EDF63A0-7515-2AEB-62D0-F715AF0EC524}"/>
                </a:ext>
              </a:extLst>
            </p:cNvPr>
            <p:cNvSpPr/>
            <p:nvPr/>
          </p:nvSpPr>
          <p:spPr>
            <a:xfrm>
              <a:off x="7022418" y="2121389"/>
              <a:ext cx="100364" cy="100382"/>
            </a:xfrm>
            <a:custGeom>
              <a:avLst/>
              <a:gdLst>
                <a:gd name="f0" fmla="val w"/>
                <a:gd name="f1" fmla="val h"/>
                <a:gd name="f2" fmla="val 0"/>
                <a:gd name="f3" fmla="val 5328"/>
                <a:gd name="f4" fmla="val 5329"/>
                <a:gd name="f5" fmla="val 2675"/>
                <a:gd name="f6" fmla="val 1"/>
                <a:gd name="f7" fmla="val 2406"/>
                <a:gd name="f8" fmla="val 23"/>
                <a:gd name="f9" fmla="val 2136"/>
                <a:gd name="f10" fmla="val 68"/>
                <a:gd name="f11" fmla="val 1889"/>
                <a:gd name="f12" fmla="val 135"/>
                <a:gd name="f13" fmla="val 1641"/>
                <a:gd name="f14" fmla="val 225"/>
                <a:gd name="f15" fmla="val 1394"/>
                <a:gd name="f16" fmla="val 338"/>
                <a:gd name="f17" fmla="val 1192"/>
                <a:gd name="f18" fmla="val 473"/>
                <a:gd name="f19" fmla="val 989"/>
                <a:gd name="f20" fmla="val 607"/>
                <a:gd name="f21" fmla="val 787"/>
                <a:gd name="f22" fmla="val 990"/>
                <a:gd name="f23" fmla="val 472"/>
                <a:gd name="f24" fmla="val 337"/>
                <a:gd name="f25" fmla="val 2676"/>
                <a:gd name="f26" fmla="val 2945"/>
                <a:gd name="f27" fmla="val 3215"/>
                <a:gd name="f28" fmla="val 3462"/>
                <a:gd name="f29" fmla="val 3710"/>
                <a:gd name="f30" fmla="val 3934"/>
                <a:gd name="f31" fmla="val 4159"/>
                <a:gd name="f32" fmla="val 4361"/>
                <a:gd name="f33" fmla="val 4564"/>
                <a:gd name="f34" fmla="val 4721"/>
                <a:gd name="f35" fmla="val 4878"/>
                <a:gd name="f36" fmla="val 5013"/>
                <a:gd name="f37" fmla="val 5126"/>
                <a:gd name="f38" fmla="val 5216"/>
                <a:gd name="f39" fmla="val 5283"/>
                <a:gd name="f40" fmla="val 3709"/>
                <a:gd name="f41" fmla="val 5125"/>
                <a:gd name="f42" fmla="val 5215"/>
                <a:gd name="f43" fmla="*/ f0 1 5328"/>
                <a:gd name="f44" fmla="*/ f1 1 5329"/>
                <a:gd name="f45" fmla="val f2"/>
                <a:gd name="f46" fmla="val f3"/>
                <a:gd name="f47" fmla="val f4"/>
                <a:gd name="f48" fmla="+- f47 0 f45"/>
                <a:gd name="f49" fmla="+- f46 0 f45"/>
                <a:gd name="f50" fmla="*/ f49 1 5328"/>
                <a:gd name="f51" fmla="*/ f48 1 5329"/>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328" h="5329">
                  <a:moveTo>
                    <a:pt x="f5" y="f6"/>
                  </a:moveTo>
                  <a:lnTo>
                    <a:pt x="f7" y="f8"/>
                  </a:lnTo>
                  <a:lnTo>
                    <a:pt x="f9" y="f10"/>
                  </a:lnTo>
                  <a:lnTo>
                    <a:pt x="f11" y="f12"/>
                  </a:lnTo>
                  <a:lnTo>
                    <a:pt x="f13" y="f14"/>
                  </a:lnTo>
                  <a:lnTo>
                    <a:pt x="f15" y="f16"/>
                  </a:lnTo>
                  <a:lnTo>
                    <a:pt x="f17" y="f18"/>
                  </a:lnTo>
                  <a:lnTo>
                    <a:pt x="f19" y="f20"/>
                  </a:lnTo>
                  <a:lnTo>
                    <a:pt x="f21" y="f21"/>
                  </a:lnTo>
                  <a:lnTo>
                    <a:pt x="f20" y="f22"/>
                  </a:lnTo>
                  <a:lnTo>
                    <a:pt x="f23" y="f17"/>
                  </a:lnTo>
                  <a:lnTo>
                    <a:pt x="f24" y="f15"/>
                  </a:lnTo>
                  <a:lnTo>
                    <a:pt x="f14" y="f13"/>
                  </a:lnTo>
                  <a:lnTo>
                    <a:pt x="f12" y="f11"/>
                  </a:lnTo>
                  <a:lnTo>
                    <a:pt x="f10" y="f9"/>
                  </a:lnTo>
                  <a:lnTo>
                    <a:pt x="f8" y="f7"/>
                  </a:lnTo>
                  <a:lnTo>
                    <a:pt x="f2" y="f25"/>
                  </a:lnTo>
                  <a:lnTo>
                    <a:pt x="f8" y="f26"/>
                  </a:lnTo>
                  <a:lnTo>
                    <a:pt x="f10" y="f27"/>
                  </a:lnTo>
                  <a:lnTo>
                    <a:pt x="f12" y="f28"/>
                  </a:lnTo>
                  <a:lnTo>
                    <a:pt x="f14" y="f29"/>
                  </a:lnTo>
                  <a:lnTo>
                    <a:pt x="f24" y="f30"/>
                  </a:lnTo>
                  <a:lnTo>
                    <a:pt x="f23" y="f31"/>
                  </a:lnTo>
                  <a:lnTo>
                    <a:pt x="f20" y="f32"/>
                  </a:lnTo>
                  <a:lnTo>
                    <a:pt x="f21" y="f33"/>
                  </a:lnTo>
                  <a:lnTo>
                    <a:pt x="f19" y="f34"/>
                  </a:lnTo>
                  <a:lnTo>
                    <a:pt x="f17" y="f35"/>
                  </a:lnTo>
                  <a:lnTo>
                    <a:pt x="f15" y="f36"/>
                  </a:lnTo>
                  <a:lnTo>
                    <a:pt x="f13" y="f37"/>
                  </a:lnTo>
                  <a:lnTo>
                    <a:pt x="f11" y="f38"/>
                  </a:lnTo>
                  <a:lnTo>
                    <a:pt x="f9" y="f39"/>
                  </a:lnTo>
                  <a:lnTo>
                    <a:pt x="f7" y="f3"/>
                  </a:lnTo>
                  <a:lnTo>
                    <a:pt x="f26" y="f3"/>
                  </a:lnTo>
                  <a:lnTo>
                    <a:pt x="f27" y="f39"/>
                  </a:lnTo>
                  <a:lnTo>
                    <a:pt x="f28" y="f38"/>
                  </a:lnTo>
                  <a:lnTo>
                    <a:pt x="f40" y="f37"/>
                  </a:lnTo>
                  <a:lnTo>
                    <a:pt x="f30" y="f36"/>
                  </a:lnTo>
                  <a:lnTo>
                    <a:pt x="f31" y="f35"/>
                  </a:lnTo>
                  <a:lnTo>
                    <a:pt x="f32" y="f34"/>
                  </a:lnTo>
                  <a:lnTo>
                    <a:pt x="f33" y="f33"/>
                  </a:lnTo>
                  <a:lnTo>
                    <a:pt x="f34" y="f32"/>
                  </a:lnTo>
                  <a:lnTo>
                    <a:pt x="f35" y="f31"/>
                  </a:lnTo>
                  <a:lnTo>
                    <a:pt x="f36" y="f30"/>
                  </a:lnTo>
                  <a:lnTo>
                    <a:pt x="f41" y="f29"/>
                  </a:lnTo>
                  <a:lnTo>
                    <a:pt x="f42" y="f28"/>
                  </a:lnTo>
                  <a:lnTo>
                    <a:pt x="f39" y="f27"/>
                  </a:lnTo>
                  <a:lnTo>
                    <a:pt x="f3" y="f26"/>
                  </a:lnTo>
                  <a:lnTo>
                    <a:pt x="f3" y="f25"/>
                  </a:lnTo>
                  <a:lnTo>
                    <a:pt x="f3" y="f7"/>
                  </a:lnTo>
                  <a:lnTo>
                    <a:pt x="f39" y="f9"/>
                  </a:lnTo>
                  <a:lnTo>
                    <a:pt x="f42" y="f11"/>
                  </a:lnTo>
                  <a:lnTo>
                    <a:pt x="f41" y="f13"/>
                  </a:lnTo>
                  <a:lnTo>
                    <a:pt x="f36" y="f15"/>
                  </a:lnTo>
                  <a:lnTo>
                    <a:pt x="f35" y="f17"/>
                  </a:lnTo>
                  <a:lnTo>
                    <a:pt x="f34" y="f22"/>
                  </a:lnTo>
                  <a:lnTo>
                    <a:pt x="f33" y="f21"/>
                  </a:lnTo>
                  <a:lnTo>
                    <a:pt x="f32" y="f20"/>
                  </a:lnTo>
                  <a:lnTo>
                    <a:pt x="f31" y="f18"/>
                  </a:lnTo>
                  <a:lnTo>
                    <a:pt x="f30" y="f16"/>
                  </a:lnTo>
                  <a:lnTo>
                    <a:pt x="f40" y="f14"/>
                  </a:lnTo>
                  <a:lnTo>
                    <a:pt x="f28" y="f12"/>
                  </a:lnTo>
                  <a:lnTo>
                    <a:pt x="f27" y="f10"/>
                  </a:lnTo>
                  <a:lnTo>
                    <a:pt x="f26" y="f8"/>
                  </a:lnTo>
                  <a:lnTo>
                    <a:pt x="f5"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8" name="Google Shape;254;p15">
              <a:extLst>
                <a:ext uri="{FF2B5EF4-FFF2-40B4-BE49-F238E27FC236}">
                  <a16:creationId xmlns:a16="http://schemas.microsoft.com/office/drawing/2014/main" id="{DA994864-4158-689C-A048-CB9BC27CE3B9}"/>
                </a:ext>
              </a:extLst>
            </p:cNvPr>
            <p:cNvSpPr/>
            <p:nvPr/>
          </p:nvSpPr>
          <p:spPr>
            <a:xfrm>
              <a:off x="7018586" y="2211586"/>
              <a:ext cx="108429" cy="627571"/>
            </a:xfrm>
            <a:custGeom>
              <a:avLst/>
              <a:gdLst>
                <a:gd name="f0" fmla="val w"/>
                <a:gd name="f1" fmla="val h"/>
                <a:gd name="f2" fmla="val 0"/>
                <a:gd name="f3" fmla="val 5756"/>
                <a:gd name="f4" fmla="val 33315"/>
                <a:gd name="f5" fmla="val 1799"/>
                <a:gd name="f6" fmla="val 1"/>
                <a:gd name="f7" fmla="val 3957"/>
                <a:gd name="f8" fmla="*/ f0 1 5756"/>
                <a:gd name="f9" fmla="*/ f1 1 33315"/>
                <a:gd name="f10" fmla="val f2"/>
                <a:gd name="f11" fmla="val f3"/>
                <a:gd name="f12" fmla="val f4"/>
                <a:gd name="f13" fmla="+- f12 0 f10"/>
                <a:gd name="f14" fmla="+- f11 0 f10"/>
                <a:gd name="f15" fmla="*/ f14 1 5756"/>
                <a:gd name="f16" fmla="*/ f13 1 3331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756" h="33315">
                  <a:moveTo>
                    <a:pt x="f5" y="f6"/>
                  </a:moveTo>
                  <a:lnTo>
                    <a:pt x="f6" y="f4"/>
                  </a:lnTo>
                  <a:lnTo>
                    <a:pt x="f3" y="f4"/>
                  </a:lnTo>
                  <a:lnTo>
                    <a:pt x="f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9" name="Google Shape;255;p15">
              <a:extLst>
                <a:ext uri="{FF2B5EF4-FFF2-40B4-BE49-F238E27FC236}">
                  <a16:creationId xmlns:a16="http://schemas.microsoft.com/office/drawing/2014/main" id="{A2CBC13A-A5DA-20D7-6534-65E15A4F9BCF}"/>
                </a:ext>
              </a:extLst>
            </p:cNvPr>
            <p:cNvSpPr/>
            <p:nvPr/>
          </p:nvSpPr>
          <p:spPr>
            <a:xfrm>
              <a:off x="7728728" y="2560512"/>
              <a:ext cx="152037" cy="278645"/>
            </a:xfrm>
            <a:custGeom>
              <a:avLst/>
              <a:gdLst>
                <a:gd name="f0" fmla="val w"/>
                <a:gd name="f1" fmla="val h"/>
                <a:gd name="f2" fmla="val 0"/>
                <a:gd name="f3" fmla="val 8071"/>
                <a:gd name="f4" fmla="val 14792"/>
                <a:gd name="f5" fmla="val 922"/>
                <a:gd name="f6" fmla="val 8070"/>
                <a:gd name="f7" fmla="val 7149"/>
                <a:gd name="f8" fmla="*/ f0 1 8071"/>
                <a:gd name="f9" fmla="*/ f1 1 14792"/>
                <a:gd name="f10" fmla="val f2"/>
                <a:gd name="f11" fmla="val f3"/>
                <a:gd name="f12" fmla="val f4"/>
                <a:gd name="f13" fmla="+- f12 0 f10"/>
                <a:gd name="f14" fmla="+- f11 0 f10"/>
                <a:gd name="f15" fmla="*/ f14 1 8071"/>
                <a:gd name="f16" fmla="*/ f13 1 14792"/>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8071" h="14792">
                  <a:moveTo>
                    <a:pt x="f5" y="f2"/>
                  </a:moveTo>
                  <a:lnTo>
                    <a:pt x="f2" y="f4"/>
                  </a:lnTo>
                  <a:lnTo>
                    <a:pt x="f6" y="f4"/>
                  </a:lnTo>
                  <a:lnTo>
                    <a:pt x="f7"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0" name="Google Shape;256;p15">
              <a:extLst>
                <a:ext uri="{FF2B5EF4-FFF2-40B4-BE49-F238E27FC236}">
                  <a16:creationId xmlns:a16="http://schemas.microsoft.com/office/drawing/2014/main" id="{AC6F8CC3-7AAB-0838-E68C-8C64F4DC0600}"/>
                </a:ext>
              </a:extLst>
            </p:cNvPr>
            <p:cNvSpPr/>
            <p:nvPr/>
          </p:nvSpPr>
          <p:spPr>
            <a:xfrm>
              <a:off x="7464055" y="2196763"/>
              <a:ext cx="680935" cy="435336"/>
            </a:xfrm>
            <a:custGeom>
              <a:avLst/>
              <a:gdLst>
                <a:gd name="f0" fmla="val w"/>
                <a:gd name="f1" fmla="val h"/>
                <a:gd name="f2" fmla="val 0"/>
                <a:gd name="f3" fmla="val 36148"/>
                <a:gd name="f4" fmla="val 23110"/>
                <a:gd name="f5" fmla="val 7441"/>
                <a:gd name="f6" fmla="val 1"/>
                <a:gd name="f7" fmla="val 6902"/>
                <a:gd name="f8" fmla="val 23"/>
                <a:gd name="f9" fmla="val 6362"/>
                <a:gd name="f10" fmla="val 91"/>
                <a:gd name="f11" fmla="val 5823"/>
                <a:gd name="f12" fmla="val 203"/>
                <a:gd name="f13" fmla="val 5328"/>
                <a:gd name="f14" fmla="val 338"/>
                <a:gd name="f15" fmla="val 4856"/>
                <a:gd name="f16" fmla="val 518"/>
                <a:gd name="f17" fmla="val 4384"/>
                <a:gd name="f18" fmla="val 743"/>
                <a:gd name="f19" fmla="val 3957"/>
                <a:gd name="f20" fmla="val 990"/>
                <a:gd name="f21" fmla="val 3553"/>
                <a:gd name="f22" fmla="val 1282"/>
                <a:gd name="f23" fmla="val 3170"/>
                <a:gd name="f24" fmla="val 1597"/>
                <a:gd name="f25" fmla="val 2833"/>
                <a:gd name="f26" fmla="val 1934"/>
                <a:gd name="f27" fmla="val 2541"/>
                <a:gd name="f28" fmla="val 2294"/>
                <a:gd name="f29" fmla="val 2271"/>
                <a:gd name="f30" fmla="val 2698"/>
                <a:gd name="f31" fmla="val 2046"/>
                <a:gd name="f32" fmla="val 3103"/>
                <a:gd name="f33" fmla="val 1867"/>
                <a:gd name="f34" fmla="val 3530"/>
                <a:gd name="f35" fmla="val 1732"/>
                <a:gd name="f36" fmla="val 4002"/>
                <a:gd name="f37" fmla="val 1664"/>
                <a:gd name="f38" fmla="val 4452"/>
                <a:gd name="f39" fmla="val 46"/>
                <a:gd name="f40" fmla="val 17602"/>
                <a:gd name="f41" fmla="val 17872"/>
                <a:gd name="f42" fmla="val 18141"/>
                <a:gd name="f43" fmla="val 18389"/>
                <a:gd name="f44" fmla="val 18658"/>
                <a:gd name="f45" fmla="val 68"/>
                <a:gd name="f46" fmla="val 18906"/>
                <a:gd name="f47" fmla="val 136"/>
                <a:gd name="f48" fmla="val 19175"/>
                <a:gd name="f49" fmla="val 19423"/>
                <a:gd name="f50" fmla="val 293"/>
                <a:gd name="f51" fmla="val 19670"/>
                <a:gd name="f52" fmla="val 383"/>
                <a:gd name="f53" fmla="val 19917"/>
                <a:gd name="f54" fmla="val 20165"/>
                <a:gd name="f55" fmla="val 630"/>
                <a:gd name="f56" fmla="val 20389"/>
                <a:gd name="f57" fmla="val 788"/>
                <a:gd name="f58" fmla="val 20614"/>
                <a:gd name="f59" fmla="val 945"/>
                <a:gd name="f60" fmla="val 20839"/>
                <a:gd name="f61" fmla="val 1125"/>
                <a:gd name="f62" fmla="val 21064"/>
                <a:gd name="f63" fmla="val 1305"/>
                <a:gd name="f64" fmla="val 21266"/>
                <a:gd name="f65" fmla="val 1507"/>
                <a:gd name="f66" fmla="val 21468"/>
                <a:gd name="f67" fmla="val 1709"/>
                <a:gd name="f68" fmla="val 21648"/>
                <a:gd name="f69" fmla="val 21828"/>
                <a:gd name="f70" fmla="val 2159"/>
                <a:gd name="f71" fmla="val 22008"/>
                <a:gd name="f72" fmla="val 2406"/>
                <a:gd name="f73" fmla="val 22165"/>
                <a:gd name="f74" fmla="val 2653"/>
                <a:gd name="f75" fmla="val 22323"/>
                <a:gd name="f76" fmla="val 2923"/>
                <a:gd name="f77" fmla="val 22457"/>
                <a:gd name="f78" fmla="val 3193"/>
                <a:gd name="f79" fmla="val 22570"/>
                <a:gd name="f80" fmla="val 3463"/>
                <a:gd name="f81" fmla="val 22682"/>
                <a:gd name="f82" fmla="val 3732"/>
                <a:gd name="f83" fmla="val 22795"/>
                <a:gd name="f84" fmla="val 4025"/>
                <a:gd name="f85" fmla="val 22862"/>
                <a:gd name="f86" fmla="val 4317"/>
                <a:gd name="f87" fmla="val 22952"/>
                <a:gd name="f88" fmla="val 4609"/>
                <a:gd name="f89" fmla="val 22997"/>
                <a:gd name="f90" fmla="val 4924"/>
                <a:gd name="f91" fmla="val 23064"/>
                <a:gd name="f92" fmla="val 5216"/>
                <a:gd name="f93" fmla="val 23087"/>
                <a:gd name="f94" fmla="val 5531"/>
                <a:gd name="f95" fmla="val 23109"/>
                <a:gd name="f96" fmla="val 30640"/>
                <a:gd name="f97" fmla="val 30932"/>
                <a:gd name="f98" fmla="val 31247"/>
                <a:gd name="f99" fmla="val 31539"/>
                <a:gd name="f100" fmla="val 31831"/>
                <a:gd name="f101" fmla="val 32123"/>
                <a:gd name="f102" fmla="val 32416"/>
                <a:gd name="f103" fmla="val 32708"/>
                <a:gd name="f104" fmla="val 32978"/>
                <a:gd name="f105" fmla="val 33247"/>
                <a:gd name="f106" fmla="val 33495"/>
                <a:gd name="f107" fmla="val 33742"/>
                <a:gd name="f108" fmla="val 33989"/>
                <a:gd name="f109" fmla="val 34214"/>
                <a:gd name="f110" fmla="val 34439"/>
                <a:gd name="f111" fmla="val 34664"/>
                <a:gd name="f112" fmla="val 34866"/>
                <a:gd name="f113" fmla="val 35046"/>
                <a:gd name="f114" fmla="val 35225"/>
                <a:gd name="f115" fmla="val 35383"/>
                <a:gd name="f116" fmla="val 35518"/>
                <a:gd name="f117" fmla="val 35653"/>
                <a:gd name="f118" fmla="val 35765"/>
                <a:gd name="f119" fmla="val 35877"/>
                <a:gd name="f120" fmla="val 35945"/>
                <a:gd name="f121" fmla="val 36035"/>
                <a:gd name="f122" fmla="val 36080"/>
                <a:gd name="f123" fmla="val 36125"/>
                <a:gd name="f124" fmla="val 36147"/>
                <a:gd name="f125" fmla="val 34506"/>
                <a:gd name="f126" fmla="val 34416"/>
                <a:gd name="f127" fmla="val 34281"/>
                <a:gd name="f128" fmla="val 34102"/>
                <a:gd name="f129" fmla="val 33877"/>
                <a:gd name="f130" fmla="val 33629"/>
                <a:gd name="f131" fmla="val 33315"/>
                <a:gd name="f132" fmla="val 32618"/>
                <a:gd name="f133" fmla="val 32213"/>
                <a:gd name="f134" fmla="val 31764"/>
                <a:gd name="f135" fmla="val 31314"/>
                <a:gd name="f136" fmla="val 30820"/>
                <a:gd name="f137" fmla="val 30325"/>
                <a:gd name="f138" fmla="val 29808"/>
                <a:gd name="f139" fmla="val 29269"/>
                <a:gd name="f140" fmla="val 28707"/>
                <a:gd name="f141" fmla="*/ f0 1 36148"/>
                <a:gd name="f142" fmla="*/ f1 1 23110"/>
                <a:gd name="f143" fmla="val f2"/>
                <a:gd name="f144" fmla="val f3"/>
                <a:gd name="f145" fmla="val f4"/>
                <a:gd name="f146" fmla="+- f145 0 f143"/>
                <a:gd name="f147" fmla="+- f144 0 f143"/>
                <a:gd name="f148" fmla="*/ f147 1 36148"/>
                <a:gd name="f149" fmla="*/ f146 1 23110"/>
                <a:gd name="f150" fmla="*/ f143 1 f148"/>
                <a:gd name="f151" fmla="*/ f144 1 f148"/>
                <a:gd name="f152" fmla="*/ f143 1 f149"/>
                <a:gd name="f153" fmla="*/ f145 1 f149"/>
                <a:gd name="f154" fmla="*/ f150 f141 1"/>
                <a:gd name="f155" fmla="*/ f151 f141 1"/>
                <a:gd name="f156" fmla="*/ f153 f142 1"/>
                <a:gd name="f157" fmla="*/ f152 f142 1"/>
              </a:gdLst>
              <a:ahLst/>
              <a:cxnLst>
                <a:cxn ang="3cd4">
                  <a:pos x="hc" y="t"/>
                </a:cxn>
                <a:cxn ang="0">
                  <a:pos x="r" y="vc"/>
                </a:cxn>
                <a:cxn ang="cd4">
                  <a:pos x="hc" y="b"/>
                </a:cxn>
                <a:cxn ang="cd2">
                  <a:pos x="l" y="vc"/>
                </a:cxn>
              </a:cxnLst>
              <a:rect l="f154" t="f157" r="f155" b="f156"/>
              <a:pathLst>
                <a:path w="36148"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8" y="f41"/>
                  </a:lnTo>
                  <a:lnTo>
                    <a:pt x="f6" y="f42"/>
                  </a:lnTo>
                  <a:lnTo>
                    <a:pt x="f8" y="f43"/>
                  </a:lnTo>
                  <a:lnTo>
                    <a:pt x="f39" y="f44"/>
                  </a:lnTo>
                  <a:lnTo>
                    <a:pt x="f45" y="f46"/>
                  </a:lnTo>
                  <a:lnTo>
                    <a:pt x="f47" y="f48"/>
                  </a:lnTo>
                  <a:lnTo>
                    <a:pt x="f12" y="f49"/>
                  </a:lnTo>
                  <a:lnTo>
                    <a:pt x="f50" y="f51"/>
                  </a:lnTo>
                  <a:lnTo>
                    <a:pt x="f52" y="f53"/>
                  </a:lnTo>
                  <a:lnTo>
                    <a:pt x="f16" y="f54"/>
                  </a:lnTo>
                  <a:lnTo>
                    <a:pt x="f55" y="f56"/>
                  </a:lnTo>
                  <a:lnTo>
                    <a:pt x="f57" y="f58"/>
                  </a:lnTo>
                  <a:lnTo>
                    <a:pt x="f59" y="f60"/>
                  </a:lnTo>
                  <a:lnTo>
                    <a:pt x="f61" y="f62"/>
                  </a:lnTo>
                  <a:lnTo>
                    <a:pt x="f63" y="f64"/>
                  </a:lnTo>
                  <a:lnTo>
                    <a:pt x="f65" y="f66"/>
                  </a:lnTo>
                  <a:lnTo>
                    <a:pt x="f67" y="f68"/>
                  </a:lnTo>
                  <a:lnTo>
                    <a:pt x="f26"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5"/>
                  </a:lnTo>
                  <a:lnTo>
                    <a:pt x="f97" y="f93"/>
                  </a:lnTo>
                  <a:lnTo>
                    <a:pt x="f98" y="f91"/>
                  </a:lnTo>
                  <a:lnTo>
                    <a:pt x="f99" y="f89"/>
                  </a:lnTo>
                  <a:lnTo>
                    <a:pt x="f100" y="f87"/>
                  </a:lnTo>
                  <a:lnTo>
                    <a:pt x="f101" y="f85"/>
                  </a:lnTo>
                  <a:lnTo>
                    <a:pt x="f102" y="f83"/>
                  </a:lnTo>
                  <a:lnTo>
                    <a:pt x="f103" y="f81"/>
                  </a:lnTo>
                  <a:lnTo>
                    <a:pt x="f104" y="f79"/>
                  </a:lnTo>
                  <a:lnTo>
                    <a:pt x="f105" y="f77"/>
                  </a:lnTo>
                  <a:lnTo>
                    <a:pt x="f106" y="f75"/>
                  </a:lnTo>
                  <a:lnTo>
                    <a:pt x="f107" y="f73"/>
                  </a:lnTo>
                  <a:lnTo>
                    <a:pt x="f108" y="f71"/>
                  </a:lnTo>
                  <a:lnTo>
                    <a:pt x="f109" y="f69"/>
                  </a:lnTo>
                  <a:lnTo>
                    <a:pt x="f110" y="f68"/>
                  </a:lnTo>
                  <a:lnTo>
                    <a:pt x="f111" y="f66"/>
                  </a:lnTo>
                  <a:lnTo>
                    <a:pt x="f112" y="f64"/>
                  </a:lnTo>
                  <a:lnTo>
                    <a:pt x="f113" y="f62"/>
                  </a:lnTo>
                  <a:lnTo>
                    <a:pt x="f114" y="f60"/>
                  </a:lnTo>
                  <a:lnTo>
                    <a:pt x="f115" y="f58"/>
                  </a:lnTo>
                  <a:lnTo>
                    <a:pt x="f116" y="f56"/>
                  </a:lnTo>
                  <a:lnTo>
                    <a:pt x="f117" y="f54"/>
                  </a:lnTo>
                  <a:lnTo>
                    <a:pt x="f118" y="f53"/>
                  </a:lnTo>
                  <a:lnTo>
                    <a:pt x="f119" y="f51"/>
                  </a:lnTo>
                  <a:lnTo>
                    <a:pt x="f120" y="f49"/>
                  </a:lnTo>
                  <a:lnTo>
                    <a:pt x="f121" y="f48"/>
                  </a:lnTo>
                  <a:lnTo>
                    <a:pt x="f122" y="f46"/>
                  </a:lnTo>
                  <a:lnTo>
                    <a:pt x="f123" y="f44"/>
                  </a:lnTo>
                  <a:lnTo>
                    <a:pt x="f124" y="f43"/>
                  </a:lnTo>
                  <a:lnTo>
                    <a:pt x="f124" y="f42"/>
                  </a:lnTo>
                  <a:lnTo>
                    <a:pt x="f124" y="f41"/>
                  </a:lnTo>
                  <a:lnTo>
                    <a:pt x="f123" y="f40"/>
                  </a:lnTo>
                  <a:lnTo>
                    <a:pt x="f125" y="f38"/>
                  </a:lnTo>
                  <a:lnTo>
                    <a:pt x="f126" y="f36"/>
                  </a:lnTo>
                  <a:lnTo>
                    <a:pt x="f127" y="f34"/>
                  </a:lnTo>
                  <a:lnTo>
                    <a:pt x="f128" y="f32"/>
                  </a:lnTo>
                  <a:lnTo>
                    <a:pt x="f129" y="f30"/>
                  </a:lnTo>
                  <a:lnTo>
                    <a:pt x="f130" y="f28"/>
                  </a:lnTo>
                  <a:lnTo>
                    <a:pt x="f131" y="f26"/>
                  </a:lnTo>
                  <a:lnTo>
                    <a:pt x="f104" y="f24"/>
                  </a:lnTo>
                  <a:lnTo>
                    <a:pt x="f132" y="f22"/>
                  </a:lnTo>
                  <a:lnTo>
                    <a:pt x="f133" y="f20"/>
                  </a:lnTo>
                  <a:lnTo>
                    <a:pt x="f134" y="f18"/>
                  </a:lnTo>
                  <a:lnTo>
                    <a:pt x="f135" y="f16"/>
                  </a:lnTo>
                  <a:lnTo>
                    <a:pt x="f136" y="f14"/>
                  </a:lnTo>
                  <a:lnTo>
                    <a:pt x="f137" y="f12"/>
                  </a:lnTo>
                  <a:lnTo>
                    <a:pt x="f138" y="f10"/>
                  </a:lnTo>
                  <a:lnTo>
                    <a:pt x="f139" y="f8"/>
                  </a:lnTo>
                  <a:lnTo>
                    <a:pt x="f140"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1" name="Google Shape;257;p15">
              <a:extLst>
                <a:ext uri="{FF2B5EF4-FFF2-40B4-BE49-F238E27FC236}">
                  <a16:creationId xmlns:a16="http://schemas.microsoft.com/office/drawing/2014/main" id="{1EBED4E9-1C92-E9F8-1A59-B96513408281}"/>
                </a:ext>
              </a:extLst>
            </p:cNvPr>
            <p:cNvSpPr/>
            <p:nvPr/>
          </p:nvSpPr>
          <p:spPr>
            <a:xfrm>
              <a:off x="7504297" y="2231062"/>
              <a:ext cx="600468" cy="366729"/>
            </a:xfrm>
            <a:custGeom>
              <a:avLst/>
              <a:gdLst>
                <a:gd name="f0" fmla="val 180"/>
                <a:gd name="f1" fmla="val w"/>
                <a:gd name="f2" fmla="val h"/>
                <a:gd name="f3" fmla="val 0"/>
                <a:gd name="f4" fmla="val 31876"/>
                <a:gd name="f5" fmla="val 19468"/>
                <a:gd name="f6" fmla="val 5305"/>
                <a:gd name="f7" fmla="val 1"/>
                <a:gd name="f8" fmla="val 4968"/>
                <a:gd name="f9" fmla="val 23"/>
                <a:gd name="f10" fmla="val 4631"/>
                <a:gd name="f11" fmla="val 68"/>
                <a:gd name="f12" fmla="val 4294"/>
                <a:gd name="f13" fmla="val 135"/>
                <a:gd name="f14" fmla="val 3979"/>
                <a:gd name="f15" fmla="val 225"/>
                <a:gd name="f16" fmla="val 3664"/>
                <a:gd name="f17" fmla="val 338"/>
                <a:gd name="f18" fmla="val 3372"/>
                <a:gd name="f19" fmla="val 473"/>
                <a:gd name="f20" fmla="val 3102"/>
                <a:gd name="f21" fmla="val 630"/>
                <a:gd name="f22" fmla="val 2855"/>
                <a:gd name="f23" fmla="val 810"/>
                <a:gd name="f24" fmla="val 2608"/>
                <a:gd name="f25" fmla="val 1012"/>
                <a:gd name="f26" fmla="val 2383"/>
                <a:gd name="f27" fmla="val 1237"/>
                <a:gd name="f28" fmla="val 2203"/>
                <a:gd name="f29" fmla="val 1462"/>
                <a:gd name="f30" fmla="val 2024"/>
                <a:gd name="f31" fmla="val 1709"/>
                <a:gd name="f32" fmla="val 1889"/>
                <a:gd name="f33" fmla="val 1979"/>
                <a:gd name="f34" fmla="val 1776"/>
                <a:gd name="f35" fmla="val 2249"/>
                <a:gd name="f36" fmla="val 1686"/>
                <a:gd name="f37" fmla="val 2541"/>
                <a:gd name="f38" fmla="val 1641"/>
                <a:gd name="f39" fmla="val 2833"/>
                <a:gd name="f40" fmla="val 15983"/>
                <a:gd name="f41" fmla="val 16320"/>
                <a:gd name="f42" fmla="val 16658"/>
                <a:gd name="f43" fmla="val 90"/>
                <a:gd name="f44" fmla="val 16995"/>
                <a:gd name="f45" fmla="val 17309"/>
                <a:gd name="f46" fmla="val 17624"/>
                <a:gd name="f47" fmla="val 495"/>
                <a:gd name="f48" fmla="val 17894"/>
                <a:gd name="f49" fmla="val 720"/>
                <a:gd name="f50" fmla="val 18164"/>
                <a:gd name="f51" fmla="val 945"/>
                <a:gd name="f52" fmla="val 18433"/>
                <a:gd name="f53" fmla="val 1214"/>
                <a:gd name="f54" fmla="val 18658"/>
                <a:gd name="f55" fmla="val 1506"/>
                <a:gd name="f56" fmla="val 18861"/>
                <a:gd name="f57" fmla="val 1821"/>
                <a:gd name="f58" fmla="val 19040"/>
                <a:gd name="f59" fmla="val 2158"/>
                <a:gd name="f60" fmla="val 19198"/>
                <a:gd name="f61" fmla="val 2518"/>
                <a:gd name="f62" fmla="val 19310"/>
                <a:gd name="f63" fmla="val 2900"/>
                <a:gd name="f64" fmla="val 19400"/>
                <a:gd name="f65" fmla="val 3282"/>
                <a:gd name="f66" fmla="val 19445"/>
                <a:gd name="f67" fmla="val 3687"/>
                <a:gd name="f68" fmla="val 19467"/>
                <a:gd name="f69" fmla="val 28189"/>
                <a:gd name="f70" fmla="val 28594"/>
                <a:gd name="f71" fmla="val 28998"/>
                <a:gd name="f72" fmla="val 29358"/>
                <a:gd name="f73" fmla="val 29718"/>
                <a:gd name="f74" fmla="val 30055"/>
                <a:gd name="f75" fmla="val 30370"/>
                <a:gd name="f76" fmla="val 30662"/>
                <a:gd name="f77" fmla="val 30932"/>
                <a:gd name="f78" fmla="val 31179"/>
                <a:gd name="f79" fmla="val 31381"/>
                <a:gd name="f80" fmla="val 31561"/>
                <a:gd name="f81" fmla="val 31696"/>
                <a:gd name="f82" fmla="val 31808"/>
                <a:gd name="f83" fmla="val 31853"/>
                <a:gd name="f84" fmla="val 30235"/>
                <a:gd name="f85" fmla="val 30190"/>
                <a:gd name="f86" fmla="val 30100"/>
                <a:gd name="f87" fmla="val 29987"/>
                <a:gd name="f88" fmla="val 29853"/>
                <a:gd name="f89" fmla="val 29695"/>
                <a:gd name="f90" fmla="val 29493"/>
                <a:gd name="f91" fmla="val 29268"/>
                <a:gd name="f92" fmla="val 29043"/>
                <a:gd name="f93" fmla="val 28796"/>
                <a:gd name="f94" fmla="val 28504"/>
                <a:gd name="f95" fmla="val 28212"/>
                <a:gd name="f96" fmla="val 27919"/>
                <a:gd name="f97" fmla="val 27605"/>
                <a:gd name="f98" fmla="val 27267"/>
                <a:gd name="f99" fmla="val 26930"/>
                <a:gd name="f100" fmla="val 26571"/>
                <a:gd name="f101" fmla="*/ f1 1 31876"/>
                <a:gd name="f102" fmla="*/ f2 1 19468"/>
                <a:gd name="f103" fmla="val f3"/>
                <a:gd name="f104" fmla="val f4"/>
                <a:gd name="f105" fmla="val f5"/>
                <a:gd name="f106" fmla="+- f105 0 f103"/>
                <a:gd name="f107" fmla="+- f104 0 f103"/>
                <a:gd name="f108" fmla="*/ f107 1 31876"/>
                <a:gd name="f109" fmla="*/ f106 1 19468"/>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9" y="f40"/>
                  </a:lnTo>
                  <a:lnTo>
                    <a:pt x="f3" y="f41"/>
                  </a:lnTo>
                  <a:lnTo>
                    <a:pt x="f9" y="f42"/>
                  </a:lnTo>
                  <a:lnTo>
                    <a:pt x="f43" y="f44"/>
                  </a:lnTo>
                  <a:lnTo>
                    <a:pt x="f0" y="f45"/>
                  </a:lnTo>
                  <a:lnTo>
                    <a:pt x="f1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64"/>
                  </a:lnTo>
                  <a:lnTo>
                    <a:pt x="f72" y="f62"/>
                  </a:lnTo>
                  <a:lnTo>
                    <a:pt x="f73" y="f60"/>
                  </a:lnTo>
                  <a:lnTo>
                    <a:pt x="f74" y="f58"/>
                  </a:lnTo>
                  <a:lnTo>
                    <a:pt x="f75" y="f56"/>
                  </a:lnTo>
                  <a:lnTo>
                    <a:pt x="f76" y="f54"/>
                  </a:lnTo>
                  <a:lnTo>
                    <a:pt x="f77" y="f52"/>
                  </a:lnTo>
                  <a:lnTo>
                    <a:pt x="f78" y="f50"/>
                  </a:lnTo>
                  <a:lnTo>
                    <a:pt x="f79" y="f48"/>
                  </a:lnTo>
                  <a:lnTo>
                    <a:pt x="f80" y="f46"/>
                  </a:lnTo>
                  <a:lnTo>
                    <a:pt x="f81" y="f45"/>
                  </a:lnTo>
                  <a:lnTo>
                    <a:pt x="f82" y="f44"/>
                  </a:lnTo>
                  <a:lnTo>
                    <a:pt x="f83" y="f42"/>
                  </a:lnTo>
                  <a:lnTo>
                    <a:pt x="f4" y="f41"/>
                  </a:lnTo>
                  <a:lnTo>
                    <a:pt x="f4" y="f40"/>
                  </a:lnTo>
                  <a:lnTo>
                    <a:pt x="f84" y="f39"/>
                  </a:lnTo>
                  <a:lnTo>
                    <a:pt x="f85" y="f37"/>
                  </a:lnTo>
                  <a:lnTo>
                    <a:pt x="f86" y="f35"/>
                  </a:lnTo>
                  <a:lnTo>
                    <a:pt x="f87" y="f33"/>
                  </a:lnTo>
                  <a:lnTo>
                    <a:pt x="f88" y="f31"/>
                  </a:lnTo>
                  <a:lnTo>
                    <a:pt x="f89" y="f29"/>
                  </a:lnTo>
                  <a:lnTo>
                    <a:pt x="f90" y="f27"/>
                  </a:lnTo>
                  <a:lnTo>
                    <a:pt x="f91" y="f25"/>
                  </a:lnTo>
                  <a:lnTo>
                    <a:pt x="f92" y="f23"/>
                  </a:lnTo>
                  <a:lnTo>
                    <a:pt x="f93" y="f21"/>
                  </a:lnTo>
                  <a:lnTo>
                    <a:pt x="f94" y="f19"/>
                  </a:lnTo>
                  <a:lnTo>
                    <a:pt x="f95" y="f17"/>
                  </a:lnTo>
                  <a:lnTo>
                    <a:pt x="f96" y="f15"/>
                  </a:lnTo>
                  <a:lnTo>
                    <a:pt x="f97" y="f13"/>
                  </a:lnTo>
                  <a:lnTo>
                    <a:pt x="f98" y="f11"/>
                  </a:lnTo>
                  <a:lnTo>
                    <a:pt x="f99" y="f9"/>
                  </a:lnTo>
                  <a:lnTo>
                    <a:pt x="f100"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2" name="Google Shape;258;p15">
              <a:extLst>
                <a:ext uri="{FF2B5EF4-FFF2-40B4-BE49-F238E27FC236}">
                  <a16:creationId xmlns:a16="http://schemas.microsoft.com/office/drawing/2014/main" id="{410F708F-0DB0-4B38-6D7B-5FC7E82D467F}"/>
                </a:ext>
              </a:extLst>
            </p:cNvPr>
            <p:cNvSpPr/>
            <p:nvPr/>
          </p:nvSpPr>
          <p:spPr>
            <a:xfrm>
              <a:off x="7528428"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3" name="Google Shape;259;p15">
              <a:extLst>
                <a:ext uri="{FF2B5EF4-FFF2-40B4-BE49-F238E27FC236}">
                  <a16:creationId xmlns:a16="http://schemas.microsoft.com/office/drawing/2014/main" id="{516A6EFB-3FDB-9F0D-A33F-CE4B2A043180}"/>
                </a:ext>
              </a:extLst>
            </p:cNvPr>
            <p:cNvSpPr/>
            <p:nvPr/>
          </p:nvSpPr>
          <p:spPr>
            <a:xfrm>
              <a:off x="7508952"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4" name="Google Shape;260;p15">
              <a:extLst>
                <a:ext uri="{FF2B5EF4-FFF2-40B4-BE49-F238E27FC236}">
                  <a16:creationId xmlns:a16="http://schemas.microsoft.com/office/drawing/2014/main" id="{109A9990-FF1D-7557-FDB8-43A784FB8CDF}"/>
                </a:ext>
              </a:extLst>
            </p:cNvPr>
            <p:cNvSpPr/>
            <p:nvPr/>
          </p:nvSpPr>
          <p:spPr>
            <a:xfrm>
              <a:off x="7900223"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2" y="f5"/>
                  </a:moveTo>
                  <a:lnTo>
                    <a:pt x="f2"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5" name="Google Shape;261;p15">
              <a:extLst>
                <a:ext uri="{FF2B5EF4-FFF2-40B4-BE49-F238E27FC236}">
                  <a16:creationId xmlns:a16="http://schemas.microsoft.com/office/drawing/2014/main" id="{8D358DBE-D0CD-D60C-D504-24DEB9D23742}"/>
                </a:ext>
              </a:extLst>
            </p:cNvPr>
            <p:cNvSpPr/>
            <p:nvPr/>
          </p:nvSpPr>
          <p:spPr>
            <a:xfrm>
              <a:off x="7664775" y="2231062"/>
              <a:ext cx="23737" cy="366729"/>
            </a:xfrm>
            <a:custGeom>
              <a:avLst/>
              <a:gdLst>
                <a:gd name="f0" fmla="val w"/>
                <a:gd name="f1" fmla="val h"/>
                <a:gd name="f2" fmla="val 0"/>
                <a:gd name="f3" fmla="val 1260"/>
                <a:gd name="f4" fmla="val 19468"/>
                <a:gd name="f5" fmla="val 1"/>
                <a:gd name="f6" fmla="val 19467"/>
                <a:gd name="f7" fmla="*/ f0 1 1260"/>
                <a:gd name="f8" fmla="*/ f1 1 19468"/>
                <a:gd name="f9" fmla="val f2"/>
                <a:gd name="f10" fmla="val f3"/>
                <a:gd name="f11" fmla="val f4"/>
                <a:gd name="f12" fmla="+- f11 0 f9"/>
                <a:gd name="f13" fmla="+- f10 0 f9"/>
                <a:gd name="f14" fmla="*/ f13 1 1260"/>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60"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6" name="Google Shape;262;p15">
              <a:extLst>
                <a:ext uri="{FF2B5EF4-FFF2-40B4-BE49-F238E27FC236}">
                  <a16:creationId xmlns:a16="http://schemas.microsoft.com/office/drawing/2014/main" id="{A4208E5C-FDEB-9A5E-5E12-2792C607C1E7}"/>
                </a:ext>
              </a:extLst>
            </p:cNvPr>
            <p:cNvSpPr/>
            <p:nvPr/>
          </p:nvSpPr>
          <p:spPr>
            <a:xfrm>
              <a:off x="6132734" y="2560512"/>
              <a:ext cx="151625" cy="278645"/>
            </a:xfrm>
            <a:custGeom>
              <a:avLst/>
              <a:gdLst>
                <a:gd name="f0" fmla="val w"/>
                <a:gd name="f1" fmla="val h"/>
                <a:gd name="f2" fmla="val 0"/>
                <a:gd name="f3" fmla="val 8049"/>
                <a:gd name="f4" fmla="val 14792"/>
                <a:gd name="f5" fmla="val 900"/>
                <a:gd name="f6" fmla="val 1"/>
                <a:gd name="f7" fmla="val 8048"/>
                <a:gd name="f8" fmla="val 7149"/>
                <a:gd name="f9" fmla="*/ f0 1 8049"/>
                <a:gd name="f10" fmla="*/ f1 1 14792"/>
                <a:gd name="f11" fmla="val f2"/>
                <a:gd name="f12" fmla="val f3"/>
                <a:gd name="f13" fmla="val f4"/>
                <a:gd name="f14" fmla="+- f13 0 f11"/>
                <a:gd name="f15" fmla="+- f12 0 f11"/>
                <a:gd name="f16" fmla="*/ f15 1 8049"/>
                <a:gd name="f17" fmla="*/ f14 1 14792"/>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8049" h="14792">
                  <a:moveTo>
                    <a:pt x="f5" y="f2"/>
                  </a:moveTo>
                  <a:lnTo>
                    <a:pt x="f6" y="f4"/>
                  </a:lnTo>
                  <a:lnTo>
                    <a:pt x="f7" y="f4"/>
                  </a:lnTo>
                  <a:lnTo>
                    <a:pt x="f8"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7" name="Google Shape;263;p15">
              <a:extLst>
                <a:ext uri="{FF2B5EF4-FFF2-40B4-BE49-F238E27FC236}">
                  <a16:creationId xmlns:a16="http://schemas.microsoft.com/office/drawing/2014/main" id="{BC3717D4-01D5-74FF-AE26-B6A0CDEA9568}"/>
                </a:ext>
              </a:extLst>
            </p:cNvPr>
            <p:cNvSpPr/>
            <p:nvPr/>
          </p:nvSpPr>
          <p:spPr>
            <a:xfrm>
              <a:off x="5868088" y="2196763"/>
              <a:ext cx="680917" cy="435336"/>
            </a:xfrm>
            <a:custGeom>
              <a:avLst/>
              <a:gdLst>
                <a:gd name="f0" fmla="val w"/>
                <a:gd name="f1" fmla="val h"/>
                <a:gd name="f2" fmla="val 0"/>
                <a:gd name="f3" fmla="val 36147"/>
                <a:gd name="f4" fmla="val 23110"/>
                <a:gd name="f5" fmla="val 7441"/>
                <a:gd name="f6" fmla="val 1"/>
                <a:gd name="f7" fmla="val 6879"/>
                <a:gd name="f8" fmla="val 23"/>
                <a:gd name="f9" fmla="val 6340"/>
                <a:gd name="f10" fmla="val 91"/>
                <a:gd name="f11" fmla="val 5823"/>
                <a:gd name="f12" fmla="val 203"/>
                <a:gd name="f13" fmla="val 5328"/>
                <a:gd name="f14" fmla="val 338"/>
                <a:gd name="f15" fmla="val 4833"/>
                <a:gd name="f16" fmla="val 518"/>
                <a:gd name="f17" fmla="val 4384"/>
                <a:gd name="f18" fmla="val 743"/>
                <a:gd name="f19" fmla="val 3934"/>
                <a:gd name="f20" fmla="val 990"/>
                <a:gd name="f21" fmla="val 3552"/>
                <a:gd name="f22" fmla="val 1282"/>
                <a:gd name="f23" fmla="val 3170"/>
                <a:gd name="f24" fmla="val 1597"/>
                <a:gd name="f25" fmla="val 2833"/>
                <a:gd name="f26" fmla="val 1934"/>
                <a:gd name="f27" fmla="val 2518"/>
                <a:gd name="f28" fmla="val 2294"/>
                <a:gd name="f29" fmla="val 2271"/>
                <a:gd name="f30" fmla="val 2698"/>
                <a:gd name="f31" fmla="val 2046"/>
                <a:gd name="f32" fmla="val 3103"/>
                <a:gd name="f33" fmla="val 1866"/>
                <a:gd name="f34" fmla="val 3530"/>
                <a:gd name="f35" fmla="val 1731"/>
                <a:gd name="f36" fmla="val 4002"/>
                <a:gd name="f37" fmla="val 1641"/>
                <a:gd name="f38" fmla="val 4452"/>
                <a:gd name="f39" fmla="val 17602"/>
                <a:gd name="f40" fmla="val 17872"/>
                <a:gd name="f41" fmla="val 18141"/>
                <a:gd name="f42" fmla="val 18389"/>
                <a:gd name="f43" fmla="val 18658"/>
                <a:gd name="f44" fmla="val 68"/>
                <a:gd name="f45" fmla="val 18906"/>
                <a:gd name="f46" fmla="val 113"/>
                <a:gd name="f47" fmla="val 19175"/>
                <a:gd name="f48" fmla="val 19423"/>
                <a:gd name="f49" fmla="val 270"/>
                <a:gd name="f50" fmla="val 19670"/>
                <a:gd name="f51" fmla="val 383"/>
                <a:gd name="f52" fmla="val 19917"/>
                <a:gd name="f53" fmla="val 495"/>
                <a:gd name="f54" fmla="val 20165"/>
                <a:gd name="f55" fmla="val 630"/>
                <a:gd name="f56" fmla="val 20389"/>
                <a:gd name="f57" fmla="val 765"/>
                <a:gd name="f58" fmla="val 20614"/>
                <a:gd name="f59" fmla="val 922"/>
                <a:gd name="f60" fmla="val 20839"/>
                <a:gd name="f61" fmla="val 1102"/>
                <a:gd name="f62" fmla="val 21064"/>
                <a:gd name="f63" fmla="val 21266"/>
                <a:gd name="f64" fmla="val 1484"/>
                <a:gd name="f65" fmla="val 21468"/>
                <a:gd name="f66" fmla="val 1709"/>
                <a:gd name="f67" fmla="val 21648"/>
                <a:gd name="f68" fmla="val 21828"/>
                <a:gd name="f69" fmla="val 2158"/>
                <a:gd name="f70" fmla="val 22008"/>
                <a:gd name="f71" fmla="val 2406"/>
                <a:gd name="f72" fmla="val 22165"/>
                <a:gd name="f73" fmla="val 2653"/>
                <a:gd name="f74" fmla="val 22323"/>
                <a:gd name="f75" fmla="val 2900"/>
                <a:gd name="f76" fmla="val 22457"/>
                <a:gd name="f77" fmla="val 22570"/>
                <a:gd name="f78" fmla="val 3440"/>
                <a:gd name="f79" fmla="val 22682"/>
                <a:gd name="f80" fmla="val 3732"/>
                <a:gd name="f81" fmla="val 22795"/>
                <a:gd name="f82" fmla="val 4024"/>
                <a:gd name="f83" fmla="val 22862"/>
                <a:gd name="f84" fmla="val 4316"/>
                <a:gd name="f85" fmla="val 22952"/>
                <a:gd name="f86" fmla="val 4609"/>
                <a:gd name="f87" fmla="val 22997"/>
                <a:gd name="f88" fmla="val 4901"/>
                <a:gd name="f89" fmla="val 23064"/>
                <a:gd name="f90" fmla="val 5216"/>
                <a:gd name="f91" fmla="val 23087"/>
                <a:gd name="f92" fmla="val 5508"/>
                <a:gd name="f93" fmla="val 23109"/>
                <a:gd name="f94" fmla="val 30617"/>
                <a:gd name="f95" fmla="val 30932"/>
                <a:gd name="f96" fmla="val 31246"/>
                <a:gd name="f97" fmla="val 31539"/>
                <a:gd name="f98" fmla="val 31831"/>
                <a:gd name="f99" fmla="val 32123"/>
                <a:gd name="f100" fmla="val 32415"/>
                <a:gd name="f101" fmla="val 32685"/>
                <a:gd name="f102" fmla="val 32955"/>
                <a:gd name="f103" fmla="val 33224"/>
                <a:gd name="f104" fmla="val 33494"/>
                <a:gd name="f105" fmla="val 33741"/>
                <a:gd name="f106" fmla="val 33989"/>
                <a:gd name="f107" fmla="val 34214"/>
                <a:gd name="f108" fmla="val 34438"/>
                <a:gd name="f109" fmla="val 34641"/>
                <a:gd name="f110" fmla="val 34843"/>
                <a:gd name="f111" fmla="val 35045"/>
                <a:gd name="f112" fmla="val 35203"/>
                <a:gd name="f113" fmla="val 35360"/>
                <a:gd name="f114" fmla="val 35517"/>
                <a:gd name="f115" fmla="val 35652"/>
                <a:gd name="f116" fmla="val 35765"/>
                <a:gd name="f117" fmla="val 35855"/>
                <a:gd name="f118" fmla="val 35944"/>
                <a:gd name="f119" fmla="val 36012"/>
                <a:gd name="f120" fmla="val 36079"/>
                <a:gd name="f121" fmla="val 36102"/>
                <a:gd name="f122" fmla="val 34483"/>
                <a:gd name="f123" fmla="val 34416"/>
                <a:gd name="f124" fmla="val 34281"/>
                <a:gd name="f125" fmla="val 34101"/>
                <a:gd name="f126" fmla="val 33876"/>
                <a:gd name="f127" fmla="val 33607"/>
                <a:gd name="f128" fmla="val 33314"/>
                <a:gd name="f129" fmla="val 32977"/>
                <a:gd name="f130" fmla="val 32595"/>
                <a:gd name="f131" fmla="val 32190"/>
                <a:gd name="f132" fmla="val 31763"/>
                <a:gd name="f133" fmla="val 31314"/>
                <a:gd name="f134" fmla="val 30819"/>
                <a:gd name="f135" fmla="val 30325"/>
                <a:gd name="f136" fmla="val 29785"/>
                <a:gd name="f137" fmla="val 29246"/>
                <a:gd name="f138" fmla="val 28706"/>
                <a:gd name="f139" fmla="*/ f0 1 36147"/>
                <a:gd name="f140" fmla="*/ f1 1 23110"/>
                <a:gd name="f141" fmla="val f2"/>
                <a:gd name="f142" fmla="val f3"/>
                <a:gd name="f143" fmla="val f4"/>
                <a:gd name="f144" fmla="+- f143 0 f141"/>
                <a:gd name="f145" fmla="+- f142 0 f141"/>
                <a:gd name="f146" fmla="*/ f145 1 36147"/>
                <a:gd name="f147" fmla="*/ f144 1 23110"/>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36147"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8" y="f39"/>
                  </a:lnTo>
                  <a:lnTo>
                    <a:pt x="f2" y="f40"/>
                  </a:lnTo>
                  <a:lnTo>
                    <a:pt x="f2" y="f41"/>
                  </a:lnTo>
                  <a:lnTo>
                    <a:pt x="f2" y="f42"/>
                  </a:lnTo>
                  <a:lnTo>
                    <a:pt x="f8" y="f43"/>
                  </a:lnTo>
                  <a:lnTo>
                    <a:pt x="f44" y="f45"/>
                  </a:lnTo>
                  <a:lnTo>
                    <a:pt x="f46" y="f47"/>
                  </a:lnTo>
                  <a:lnTo>
                    <a:pt x="f12"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26" y="f68"/>
                  </a:lnTo>
                  <a:lnTo>
                    <a:pt x="f69" y="f70"/>
                  </a:lnTo>
                  <a:lnTo>
                    <a:pt x="f71" y="f72"/>
                  </a:lnTo>
                  <a:lnTo>
                    <a:pt x="f73" y="f74"/>
                  </a:lnTo>
                  <a:lnTo>
                    <a:pt x="f75" y="f76"/>
                  </a:lnTo>
                  <a:lnTo>
                    <a:pt x="f23" y="f77"/>
                  </a:lnTo>
                  <a:lnTo>
                    <a:pt x="f78" y="f79"/>
                  </a:lnTo>
                  <a:lnTo>
                    <a:pt x="f80" y="f81"/>
                  </a:lnTo>
                  <a:lnTo>
                    <a:pt x="f82" y="f83"/>
                  </a:lnTo>
                  <a:lnTo>
                    <a:pt x="f84" y="f85"/>
                  </a:lnTo>
                  <a:lnTo>
                    <a:pt x="f86" y="f87"/>
                  </a:lnTo>
                  <a:lnTo>
                    <a:pt x="f88" y="f89"/>
                  </a:lnTo>
                  <a:lnTo>
                    <a:pt x="f90" y="f91"/>
                  </a:lnTo>
                  <a:lnTo>
                    <a:pt x="f92" y="f93"/>
                  </a:lnTo>
                  <a:lnTo>
                    <a:pt x="f94" y="f93"/>
                  </a:lnTo>
                  <a:lnTo>
                    <a:pt x="f95" y="f91"/>
                  </a:lnTo>
                  <a:lnTo>
                    <a:pt x="f96" y="f89"/>
                  </a:lnTo>
                  <a:lnTo>
                    <a:pt x="f97" y="f87"/>
                  </a:lnTo>
                  <a:lnTo>
                    <a:pt x="f98" y="f85"/>
                  </a:lnTo>
                  <a:lnTo>
                    <a:pt x="f99" y="f83"/>
                  </a:lnTo>
                  <a:lnTo>
                    <a:pt x="f100" y="f81"/>
                  </a:lnTo>
                  <a:lnTo>
                    <a:pt x="f101" y="f79"/>
                  </a:lnTo>
                  <a:lnTo>
                    <a:pt x="f102" y="f77"/>
                  </a:lnTo>
                  <a:lnTo>
                    <a:pt x="f103" y="f76"/>
                  </a:lnTo>
                  <a:lnTo>
                    <a:pt x="f104" y="f74"/>
                  </a:lnTo>
                  <a:lnTo>
                    <a:pt x="f105" y="f72"/>
                  </a:lnTo>
                  <a:lnTo>
                    <a:pt x="f106" y="f70"/>
                  </a:lnTo>
                  <a:lnTo>
                    <a:pt x="f107" y="f68"/>
                  </a:lnTo>
                  <a:lnTo>
                    <a:pt x="f108" y="f67"/>
                  </a:lnTo>
                  <a:lnTo>
                    <a:pt x="f109" y="f65"/>
                  </a:lnTo>
                  <a:lnTo>
                    <a:pt x="f110" y="f63"/>
                  </a:lnTo>
                  <a:lnTo>
                    <a:pt x="f111" y="f62"/>
                  </a:lnTo>
                  <a:lnTo>
                    <a:pt x="f112" y="f60"/>
                  </a:lnTo>
                  <a:lnTo>
                    <a:pt x="f113" y="f58"/>
                  </a:lnTo>
                  <a:lnTo>
                    <a:pt x="f114" y="f56"/>
                  </a:lnTo>
                  <a:lnTo>
                    <a:pt x="f115" y="f54"/>
                  </a:lnTo>
                  <a:lnTo>
                    <a:pt x="f116" y="f52"/>
                  </a:lnTo>
                  <a:lnTo>
                    <a:pt x="f117" y="f50"/>
                  </a:lnTo>
                  <a:lnTo>
                    <a:pt x="f118" y="f48"/>
                  </a:lnTo>
                  <a:lnTo>
                    <a:pt x="f119" y="f47"/>
                  </a:lnTo>
                  <a:lnTo>
                    <a:pt x="f120" y="f45"/>
                  </a:lnTo>
                  <a:lnTo>
                    <a:pt x="f121" y="f43"/>
                  </a:lnTo>
                  <a:lnTo>
                    <a:pt x="f3" y="f42"/>
                  </a:lnTo>
                  <a:lnTo>
                    <a:pt x="f3" y="f41"/>
                  </a:lnTo>
                  <a:lnTo>
                    <a:pt x="f3" y="f40"/>
                  </a:lnTo>
                  <a:lnTo>
                    <a:pt x="f121" y="f39"/>
                  </a:lnTo>
                  <a:lnTo>
                    <a:pt x="f122" y="f38"/>
                  </a:lnTo>
                  <a:lnTo>
                    <a:pt x="f123" y="f36"/>
                  </a:lnTo>
                  <a:lnTo>
                    <a:pt x="f124" y="f34"/>
                  </a:lnTo>
                  <a:lnTo>
                    <a:pt x="f125" y="f32"/>
                  </a:lnTo>
                  <a:lnTo>
                    <a:pt x="f126" y="f30"/>
                  </a:lnTo>
                  <a:lnTo>
                    <a:pt x="f127" y="f28"/>
                  </a:lnTo>
                  <a:lnTo>
                    <a:pt x="f128" y="f26"/>
                  </a:lnTo>
                  <a:lnTo>
                    <a:pt x="f129" y="f24"/>
                  </a:lnTo>
                  <a:lnTo>
                    <a:pt x="f130" y="f22"/>
                  </a:lnTo>
                  <a:lnTo>
                    <a:pt x="f131" y="f20"/>
                  </a:lnTo>
                  <a:lnTo>
                    <a:pt x="f132" y="f18"/>
                  </a:lnTo>
                  <a:lnTo>
                    <a:pt x="f133" y="f16"/>
                  </a:lnTo>
                  <a:lnTo>
                    <a:pt x="f134" y="f14"/>
                  </a:lnTo>
                  <a:lnTo>
                    <a:pt x="f135" y="f12"/>
                  </a:lnTo>
                  <a:lnTo>
                    <a:pt x="f136" y="f10"/>
                  </a:lnTo>
                  <a:lnTo>
                    <a:pt x="f137" y="f8"/>
                  </a:lnTo>
                  <a:lnTo>
                    <a:pt x="f13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8" name="Google Shape;264;p15">
              <a:extLst>
                <a:ext uri="{FF2B5EF4-FFF2-40B4-BE49-F238E27FC236}">
                  <a16:creationId xmlns:a16="http://schemas.microsoft.com/office/drawing/2014/main" id="{C61D9E54-B783-8907-6D29-C03DE5F0B749}"/>
                </a:ext>
              </a:extLst>
            </p:cNvPr>
            <p:cNvSpPr/>
            <p:nvPr/>
          </p:nvSpPr>
          <p:spPr>
            <a:xfrm>
              <a:off x="5908322" y="2231062"/>
              <a:ext cx="600468" cy="366729"/>
            </a:xfrm>
            <a:custGeom>
              <a:avLst/>
              <a:gdLst>
                <a:gd name="f0" fmla="val 180"/>
                <a:gd name="f1" fmla="val w"/>
                <a:gd name="f2" fmla="val h"/>
                <a:gd name="f3" fmla="val 0"/>
                <a:gd name="f4" fmla="val 31876"/>
                <a:gd name="f5" fmla="val 19468"/>
                <a:gd name="f6" fmla="val 5305"/>
                <a:gd name="f7" fmla="val 1"/>
                <a:gd name="f8" fmla="val 4945"/>
                <a:gd name="f9" fmla="val 23"/>
                <a:gd name="f10" fmla="val 4608"/>
                <a:gd name="f11" fmla="val 68"/>
                <a:gd name="f12" fmla="val 4271"/>
                <a:gd name="f13" fmla="val 135"/>
                <a:gd name="f14" fmla="val 3956"/>
                <a:gd name="f15" fmla="val 225"/>
                <a:gd name="f16" fmla="val 3664"/>
                <a:gd name="f17" fmla="val 338"/>
                <a:gd name="f18" fmla="val 3372"/>
                <a:gd name="f19" fmla="val 473"/>
                <a:gd name="f20" fmla="val 3080"/>
                <a:gd name="f21" fmla="val 630"/>
                <a:gd name="f22" fmla="val 2832"/>
                <a:gd name="f23" fmla="val 810"/>
                <a:gd name="f24" fmla="val 2608"/>
                <a:gd name="f25" fmla="val 1012"/>
                <a:gd name="f26" fmla="val 2383"/>
                <a:gd name="f27" fmla="val 1237"/>
                <a:gd name="f28" fmla="val 2203"/>
                <a:gd name="f29" fmla="val 1462"/>
                <a:gd name="f30" fmla="val 2023"/>
                <a:gd name="f31" fmla="val 1709"/>
                <a:gd name="f32" fmla="val 1888"/>
                <a:gd name="f33" fmla="val 1979"/>
                <a:gd name="f34" fmla="val 1776"/>
                <a:gd name="f35" fmla="val 2249"/>
                <a:gd name="f36" fmla="val 1686"/>
                <a:gd name="f37" fmla="val 2541"/>
                <a:gd name="f38" fmla="val 1641"/>
                <a:gd name="f39" fmla="val 2833"/>
                <a:gd name="f40" fmla="val 22"/>
                <a:gd name="f41" fmla="val 15983"/>
                <a:gd name="f42" fmla="val 16320"/>
                <a:gd name="f43" fmla="val 16658"/>
                <a:gd name="f44" fmla="val 67"/>
                <a:gd name="f45" fmla="val 16995"/>
                <a:gd name="f46" fmla="val 17309"/>
                <a:gd name="f47" fmla="val 315"/>
                <a:gd name="f48" fmla="val 17624"/>
                <a:gd name="f49" fmla="val 495"/>
                <a:gd name="f50" fmla="val 17894"/>
                <a:gd name="f51" fmla="val 697"/>
                <a:gd name="f52" fmla="val 18164"/>
                <a:gd name="f53" fmla="val 944"/>
                <a:gd name="f54" fmla="val 18433"/>
                <a:gd name="f55" fmla="val 1214"/>
                <a:gd name="f56" fmla="val 18658"/>
                <a:gd name="f57" fmla="val 1506"/>
                <a:gd name="f58" fmla="val 18861"/>
                <a:gd name="f59" fmla="val 1821"/>
                <a:gd name="f60" fmla="val 19040"/>
                <a:gd name="f61" fmla="val 2158"/>
                <a:gd name="f62" fmla="val 19198"/>
                <a:gd name="f63" fmla="val 2518"/>
                <a:gd name="f64" fmla="val 19310"/>
                <a:gd name="f65" fmla="val 2877"/>
                <a:gd name="f66" fmla="val 19400"/>
                <a:gd name="f67" fmla="val 3282"/>
                <a:gd name="f68" fmla="val 19445"/>
                <a:gd name="f69" fmla="val 3687"/>
                <a:gd name="f70" fmla="val 19467"/>
                <a:gd name="f71" fmla="val 28189"/>
                <a:gd name="f72" fmla="val 28593"/>
                <a:gd name="f73" fmla="val 28975"/>
                <a:gd name="f74" fmla="val 29358"/>
                <a:gd name="f75" fmla="val 29717"/>
                <a:gd name="f76" fmla="val 30054"/>
                <a:gd name="f77" fmla="val 30369"/>
                <a:gd name="f78" fmla="val 30661"/>
                <a:gd name="f79" fmla="val 30931"/>
                <a:gd name="f80" fmla="val 31156"/>
                <a:gd name="f81" fmla="val 31381"/>
                <a:gd name="f82" fmla="val 31538"/>
                <a:gd name="f83" fmla="val 31695"/>
                <a:gd name="f84" fmla="val 31785"/>
                <a:gd name="f85" fmla="val 31853"/>
                <a:gd name="f86" fmla="val 31875"/>
                <a:gd name="f87" fmla="val 30234"/>
                <a:gd name="f88" fmla="val 30189"/>
                <a:gd name="f89" fmla="val 30099"/>
                <a:gd name="f90" fmla="val 29987"/>
                <a:gd name="f91" fmla="val 29852"/>
                <a:gd name="f92" fmla="val 29672"/>
                <a:gd name="f93" fmla="val 29492"/>
                <a:gd name="f94" fmla="val 29268"/>
                <a:gd name="f95" fmla="val 29043"/>
                <a:gd name="f96" fmla="val 28773"/>
                <a:gd name="f97" fmla="val 28503"/>
                <a:gd name="f98" fmla="val 28211"/>
                <a:gd name="f99" fmla="val 27896"/>
                <a:gd name="f100" fmla="val 27582"/>
                <a:gd name="f101" fmla="val 27245"/>
                <a:gd name="f102" fmla="val 26907"/>
                <a:gd name="f103" fmla="val 26570"/>
                <a:gd name="f104" fmla="*/ f1 1 31876"/>
                <a:gd name="f105" fmla="*/ f2 1 19468"/>
                <a:gd name="f106" fmla="val f3"/>
                <a:gd name="f107" fmla="val f4"/>
                <a:gd name="f108" fmla="val f5"/>
                <a:gd name="f109" fmla="+- f108 0 f106"/>
                <a:gd name="f110" fmla="+- f107 0 f106"/>
                <a:gd name="f111" fmla="*/ f110 1 31876"/>
                <a:gd name="f112" fmla="*/ f109 1 19468"/>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3" y="f42"/>
                  </a:lnTo>
                  <a:lnTo>
                    <a:pt x="f40" y="f43"/>
                  </a:lnTo>
                  <a:lnTo>
                    <a:pt x="f44" y="f45"/>
                  </a:lnTo>
                  <a:lnTo>
                    <a:pt x="f0"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0"/>
                  </a:lnTo>
                  <a:lnTo>
                    <a:pt x="f72" y="f68"/>
                  </a:lnTo>
                  <a:lnTo>
                    <a:pt x="f73" y="f66"/>
                  </a:lnTo>
                  <a:lnTo>
                    <a:pt x="f74" y="f64"/>
                  </a:lnTo>
                  <a:lnTo>
                    <a:pt x="f75" y="f62"/>
                  </a:lnTo>
                  <a:lnTo>
                    <a:pt x="f76" y="f60"/>
                  </a:lnTo>
                  <a:lnTo>
                    <a:pt x="f77" y="f58"/>
                  </a:lnTo>
                  <a:lnTo>
                    <a:pt x="f78" y="f56"/>
                  </a:lnTo>
                  <a:lnTo>
                    <a:pt x="f79" y="f54"/>
                  </a:lnTo>
                  <a:lnTo>
                    <a:pt x="f80" y="f52"/>
                  </a:lnTo>
                  <a:lnTo>
                    <a:pt x="f81" y="f50"/>
                  </a:lnTo>
                  <a:lnTo>
                    <a:pt x="f82" y="f48"/>
                  </a:lnTo>
                  <a:lnTo>
                    <a:pt x="f83" y="f46"/>
                  </a:lnTo>
                  <a:lnTo>
                    <a:pt x="f84" y="f45"/>
                  </a:lnTo>
                  <a:lnTo>
                    <a:pt x="f85" y="f43"/>
                  </a:lnTo>
                  <a:lnTo>
                    <a:pt x="f86" y="f42"/>
                  </a:lnTo>
                  <a:lnTo>
                    <a:pt x="f85" y="f41"/>
                  </a:lnTo>
                  <a:lnTo>
                    <a:pt x="f87" y="f39"/>
                  </a:lnTo>
                  <a:lnTo>
                    <a:pt x="f88" y="f37"/>
                  </a:lnTo>
                  <a:lnTo>
                    <a:pt x="f89" y="f35"/>
                  </a:lnTo>
                  <a:lnTo>
                    <a:pt x="f90" y="f33"/>
                  </a:lnTo>
                  <a:lnTo>
                    <a:pt x="f91" y="f31"/>
                  </a:lnTo>
                  <a:lnTo>
                    <a:pt x="f92" y="f29"/>
                  </a:lnTo>
                  <a:lnTo>
                    <a:pt x="f93" y="f27"/>
                  </a:lnTo>
                  <a:lnTo>
                    <a:pt x="f94" y="f25"/>
                  </a:lnTo>
                  <a:lnTo>
                    <a:pt x="f95" y="f23"/>
                  </a:lnTo>
                  <a:lnTo>
                    <a:pt x="f96" y="f21"/>
                  </a:lnTo>
                  <a:lnTo>
                    <a:pt x="f97" y="f19"/>
                  </a:lnTo>
                  <a:lnTo>
                    <a:pt x="f98" y="f17"/>
                  </a:lnTo>
                  <a:lnTo>
                    <a:pt x="f99" y="f15"/>
                  </a:lnTo>
                  <a:lnTo>
                    <a:pt x="f100" y="f13"/>
                  </a:lnTo>
                  <a:lnTo>
                    <a:pt x="f101" y="f11"/>
                  </a:lnTo>
                  <a:lnTo>
                    <a:pt x="f102" y="f9"/>
                  </a:lnTo>
                  <a:lnTo>
                    <a:pt x="f103"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9" name="Google Shape;265;p15">
              <a:extLst>
                <a:ext uri="{FF2B5EF4-FFF2-40B4-BE49-F238E27FC236}">
                  <a16:creationId xmlns:a16="http://schemas.microsoft.com/office/drawing/2014/main" id="{B461A38C-36D8-C113-240B-AA43B04EA7B0}"/>
                </a:ext>
              </a:extLst>
            </p:cNvPr>
            <p:cNvSpPr/>
            <p:nvPr/>
          </p:nvSpPr>
          <p:spPr>
            <a:xfrm>
              <a:off x="5932023"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0" name="Google Shape;266;p15">
              <a:extLst>
                <a:ext uri="{FF2B5EF4-FFF2-40B4-BE49-F238E27FC236}">
                  <a16:creationId xmlns:a16="http://schemas.microsoft.com/office/drawing/2014/main" id="{536561C3-2260-E03A-3175-812AC27621A7}"/>
                </a:ext>
              </a:extLst>
            </p:cNvPr>
            <p:cNvSpPr/>
            <p:nvPr/>
          </p:nvSpPr>
          <p:spPr>
            <a:xfrm>
              <a:off x="5912546"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1" name="Google Shape;267;p15">
              <a:extLst>
                <a:ext uri="{FF2B5EF4-FFF2-40B4-BE49-F238E27FC236}">
                  <a16:creationId xmlns:a16="http://schemas.microsoft.com/office/drawing/2014/main" id="{73BB2976-309A-F5FC-EF07-A6F21A40B782}"/>
                </a:ext>
              </a:extLst>
            </p:cNvPr>
            <p:cNvSpPr/>
            <p:nvPr/>
          </p:nvSpPr>
          <p:spPr>
            <a:xfrm>
              <a:off x="6303818" y="2231062"/>
              <a:ext cx="23737" cy="366729"/>
            </a:xfrm>
            <a:custGeom>
              <a:avLst/>
              <a:gdLst>
                <a:gd name="f0" fmla="val w"/>
                <a:gd name="f1" fmla="val h"/>
                <a:gd name="f2" fmla="val 0"/>
                <a:gd name="f3" fmla="val 1260"/>
                <a:gd name="f4" fmla="val 19468"/>
                <a:gd name="f5" fmla="val 1"/>
                <a:gd name="f6" fmla="val 19467"/>
                <a:gd name="f7" fmla="val 1259"/>
                <a:gd name="f8" fmla="*/ f0 1 1260"/>
                <a:gd name="f9" fmla="*/ f1 1 19468"/>
                <a:gd name="f10" fmla="val f2"/>
                <a:gd name="f11" fmla="val f3"/>
                <a:gd name="f12" fmla="val f4"/>
                <a:gd name="f13" fmla="+- f12 0 f10"/>
                <a:gd name="f14" fmla="+- f11 0 f10"/>
                <a:gd name="f15" fmla="*/ f14 1 1260"/>
                <a:gd name="f16" fmla="*/ f13 1 194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260" h="19468">
                  <a:moveTo>
                    <a:pt x="f2" y="f5"/>
                  </a:moveTo>
                  <a:lnTo>
                    <a:pt x="f2" y="f6"/>
                  </a:lnTo>
                  <a:lnTo>
                    <a:pt x="f7" y="f6"/>
                  </a:lnTo>
                  <a:lnTo>
                    <a:pt x="f7"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2" name="Google Shape;268;p15">
              <a:extLst>
                <a:ext uri="{FF2B5EF4-FFF2-40B4-BE49-F238E27FC236}">
                  <a16:creationId xmlns:a16="http://schemas.microsoft.com/office/drawing/2014/main" id="{B0126E60-42D0-9138-CD7A-B6F51F80BE9C}"/>
                </a:ext>
              </a:extLst>
            </p:cNvPr>
            <p:cNvSpPr/>
            <p:nvPr/>
          </p:nvSpPr>
          <p:spPr>
            <a:xfrm>
              <a:off x="6068799"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3" name="Google Shape;269;p15">
              <a:extLst>
                <a:ext uri="{FF2B5EF4-FFF2-40B4-BE49-F238E27FC236}">
                  <a16:creationId xmlns:a16="http://schemas.microsoft.com/office/drawing/2014/main" id="{4594220C-A1BF-CC98-26E3-A1D6F8FBF2DB}"/>
                </a:ext>
              </a:extLst>
            </p:cNvPr>
            <p:cNvSpPr/>
            <p:nvPr/>
          </p:nvSpPr>
          <p:spPr>
            <a:xfrm>
              <a:off x="6773006" y="886611"/>
              <a:ext cx="557271" cy="556851"/>
            </a:xfrm>
            <a:custGeom>
              <a:avLst/>
              <a:gdLst>
                <a:gd name="f0" fmla="val 180"/>
                <a:gd name="f1" fmla="val w"/>
                <a:gd name="f2" fmla="val h"/>
                <a:gd name="f3" fmla="val 0"/>
                <a:gd name="f4" fmla="val 29583"/>
                <a:gd name="f5" fmla="val 29561"/>
                <a:gd name="f6" fmla="val 14027"/>
                <a:gd name="f7" fmla="val 1"/>
                <a:gd name="f8" fmla="val 13285"/>
                <a:gd name="f9" fmla="val 68"/>
                <a:gd name="f10" fmla="val 12543"/>
                <a:gd name="f11" fmla="val 158"/>
                <a:gd name="f12" fmla="val 11802"/>
                <a:gd name="f13" fmla="val 293"/>
                <a:gd name="f14" fmla="val 11082"/>
                <a:gd name="f15" fmla="val 450"/>
                <a:gd name="f16" fmla="val 10385"/>
                <a:gd name="f17" fmla="val 652"/>
                <a:gd name="f18" fmla="val 9711"/>
                <a:gd name="f19" fmla="val 877"/>
                <a:gd name="f20" fmla="val 9037"/>
                <a:gd name="f21" fmla="val 1147"/>
                <a:gd name="f22" fmla="val 8385"/>
                <a:gd name="f23" fmla="val 1439"/>
                <a:gd name="f24" fmla="val 7733"/>
                <a:gd name="f25" fmla="val 1776"/>
                <a:gd name="f26" fmla="val 7126"/>
                <a:gd name="f27" fmla="val 2136"/>
                <a:gd name="f28" fmla="val 6519"/>
                <a:gd name="f29" fmla="val 2518"/>
                <a:gd name="f30" fmla="val 5935"/>
                <a:gd name="f31" fmla="val 2923"/>
                <a:gd name="f32" fmla="val 5373"/>
                <a:gd name="f33" fmla="val 3372"/>
                <a:gd name="f34" fmla="val 4833"/>
                <a:gd name="f35" fmla="val 3822"/>
                <a:gd name="f36" fmla="val 4339"/>
                <a:gd name="f37" fmla="val 4317"/>
                <a:gd name="f38" fmla="val 3844"/>
                <a:gd name="f39" fmla="val 4834"/>
                <a:gd name="f40" fmla="val 2945"/>
                <a:gd name="f41" fmla="val 7104"/>
                <a:gd name="f42" fmla="val 1461"/>
                <a:gd name="f43" fmla="val 8363"/>
                <a:gd name="f44" fmla="val 1169"/>
                <a:gd name="f45" fmla="val 9015"/>
                <a:gd name="f46" fmla="val 899"/>
                <a:gd name="f47" fmla="val 9689"/>
                <a:gd name="f48" fmla="val 675"/>
                <a:gd name="f49" fmla="val 10386"/>
                <a:gd name="f50" fmla="val 472"/>
                <a:gd name="f51" fmla="val 11083"/>
                <a:gd name="f52" fmla="val 292"/>
                <a:gd name="f53" fmla="val 12521"/>
                <a:gd name="f54" fmla="val 13263"/>
                <a:gd name="f55" fmla="val 23"/>
                <a:gd name="f56" fmla="val 14769"/>
                <a:gd name="f57" fmla="val 15534"/>
                <a:gd name="f58" fmla="val 16298"/>
                <a:gd name="f59" fmla="val 17040"/>
                <a:gd name="f60" fmla="val 17759"/>
                <a:gd name="f61" fmla="val 18478"/>
                <a:gd name="f62" fmla="val 19175"/>
                <a:gd name="f63" fmla="val 19872"/>
                <a:gd name="f64" fmla="val 20524"/>
                <a:gd name="f65" fmla="val 21198"/>
                <a:gd name="f66" fmla="val 21828"/>
                <a:gd name="f67" fmla="val 22435"/>
                <a:gd name="f68" fmla="val 23042"/>
                <a:gd name="f69" fmla="val 23626"/>
                <a:gd name="f70" fmla="val 24188"/>
                <a:gd name="f71" fmla="val 24728"/>
                <a:gd name="f72" fmla="val 25245"/>
                <a:gd name="f73" fmla="val 25717"/>
                <a:gd name="f74" fmla="val 26189"/>
                <a:gd name="f75" fmla="val 26638"/>
                <a:gd name="f76" fmla="val 27043"/>
                <a:gd name="f77" fmla="val 27425"/>
                <a:gd name="f78" fmla="val 27785"/>
                <a:gd name="f79" fmla="val 28099"/>
                <a:gd name="f80" fmla="val 28414"/>
                <a:gd name="f81" fmla="val 28661"/>
                <a:gd name="f82" fmla="val 28909"/>
                <a:gd name="f83" fmla="val 29088"/>
                <a:gd name="f84" fmla="val 29268"/>
                <a:gd name="f85" fmla="val 29403"/>
                <a:gd name="f86" fmla="val 29493"/>
                <a:gd name="f87" fmla="val 29538"/>
                <a:gd name="f88" fmla="val 14791"/>
                <a:gd name="f89" fmla="val 15556"/>
                <a:gd name="f90" fmla="val 16297"/>
                <a:gd name="f91" fmla="val 17039"/>
                <a:gd name="f92" fmla="val 20546"/>
                <a:gd name="f93" fmla="val 21827"/>
                <a:gd name="f94" fmla="val 22457"/>
                <a:gd name="f95" fmla="val 23064"/>
                <a:gd name="f96" fmla="val 24727"/>
                <a:gd name="f97" fmla="val 25244"/>
                <a:gd name="f98" fmla="val 25739"/>
                <a:gd name="f99" fmla="val 26188"/>
                <a:gd name="f100" fmla="val 27042"/>
                <a:gd name="f101" fmla="val 27784"/>
                <a:gd name="f102" fmla="val 28121"/>
                <a:gd name="f103" fmla="val 28683"/>
                <a:gd name="f104" fmla="val 28908"/>
                <a:gd name="f105" fmla="val 29110"/>
                <a:gd name="f106" fmla="val 29560"/>
                <a:gd name="f107" fmla="*/ f1 1 29583"/>
                <a:gd name="f108" fmla="*/ f2 1 29561"/>
                <a:gd name="f109" fmla="val f3"/>
                <a:gd name="f110" fmla="val f4"/>
                <a:gd name="f111" fmla="val f5"/>
                <a:gd name="f112" fmla="+- f111 0 f109"/>
                <a:gd name="f113" fmla="+- f110 0 f109"/>
                <a:gd name="f114" fmla="*/ f113 1 29583"/>
                <a:gd name="f115" fmla="*/ f112 1 29561"/>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29583" h="29561">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33" y="f32"/>
                  </a:lnTo>
                  <a:lnTo>
                    <a:pt x="f40" y="f30"/>
                  </a:lnTo>
                  <a:lnTo>
                    <a:pt x="f29" y="f28"/>
                  </a:lnTo>
                  <a:lnTo>
                    <a:pt x="f27" y="f41"/>
                  </a:lnTo>
                  <a:lnTo>
                    <a:pt x="f25" y="f24"/>
                  </a:lnTo>
                  <a:lnTo>
                    <a:pt x="f42" y="f43"/>
                  </a:lnTo>
                  <a:lnTo>
                    <a:pt x="f44" y="f45"/>
                  </a:lnTo>
                  <a:lnTo>
                    <a:pt x="f46" y="f47"/>
                  </a:lnTo>
                  <a:lnTo>
                    <a:pt x="f48" y="f49"/>
                  </a:lnTo>
                  <a:lnTo>
                    <a:pt x="f50" y="f51"/>
                  </a:lnTo>
                  <a:lnTo>
                    <a:pt x="f52" y="f12"/>
                  </a:lnTo>
                  <a:lnTo>
                    <a:pt x="f0" y="f53"/>
                  </a:lnTo>
                  <a:lnTo>
                    <a:pt x="f9" y="f54"/>
                  </a:lnTo>
                  <a:lnTo>
                    <a:pt x="f55" y="f6"/>
                  </a:lnTo>
                  <a:lnTo>
                    <a:pt x="f3" y="f56"/>
                  </a:lnTo>
                  <a:lnTo>
                    <a:pt x="f55" y="f57"/>
                  </a:lnTo>
                  <a:lnTo>
                    <a:pt x="f9" y="f58"/>
                  </a:lnTo>
                  <a:lnTo>
                    <a:pt x="f0" y="f59"/>
                  </a:lnTo>
                  <a:lnTo>
                    <a:pt x="f52" y="f60"/>
                  </a:lnTo>
                  <a:lnTo>
                    <a:pt x="f50" y="f61"/>
                  </a:lnTo>
                  <a:lnTo>
                    <a:pt x="f48" y="f62"/>
                  </a:lnTo>
                  <a:lnTo>
                    <a:pt x="f46" y="f63"/>
                  </a:lnTo>
                  <a:lnTo>
                    <a:pt x="f44" y="f64"/>
                  </a:lnTo>
                  <a:lnTo>
                    <a:pt x="f42" y="f65"/>
                  </a:lnTo>
                  <a:lnTo>
                    <a:pt x="f25" y="f66"/>
                  </a:lnTo>
                  <a:lnTo>
                    <a:pt x="f27" y="f67"/>
                  </a:lnTo>
                  <a:lnTo>
                    <a:pt x="f29" y="f68"/>
                  </a:lnTo>
                  <a:lnTo>
                    <a:pt x="f40" y="f69"/>
                  </a:lnTo>
                  <a:lnTo>
                    <a:pt x="f33" y="f70"/>
                  </a:lnTo>
                  <a:lnTo>
                    <a:pt x="f38" y="f71"/>
                  </a:lnTo>
                  <a:lnTo>
                    <a:pt x="f36" y="f72"/>
                  </a:lnTo>
                  <a:lnTo>
                    <a:pt x="f34" y="f73"/>
                  </a:lnTo>
                  <a:lnTo>
                    <a:pt x="f32" y="f74"/>
                  </a:lnTo>
                  <a:lnTo>
                    <a:pt x="f30" y="f75"/>
                  </a:lnTo>
                  <a:lnTo>
                    <a:pt x="f28" y="f76"/>
                  </a:lnTo>
                  <a:lnTo>
                    <a:pt x="f26" y="f77"/>
                  </a:lnTo>
                  <a:lnTo>
                    <a:pt x="f24" y="f78"/>
                  </a:lnTo>
                  <a:lnTo>
                    <a:pt x="f22" y="f79"/>
                  </a:lnTo>
                  <a:lnTo>
                    <a:pt x="f20" y="f80"/>
                  </a:lnTo>
                  <a:lnTo>
                    <a:pt x="f18" y="f81"/>
                  </a:lnTo>
                  <a:lnTo>
                    <a:pt x="f16" y="f82"/>
                  </a:lnTo>
                  <a:lnTo>
                    <a:pt x="f14" y="f83"/>
                  </a:lnTo>
                  <a:lnTo>
                    <a:pt x="f12" y="f84"/>
                  </a:lnTo>
                  <a:lnTo>
                    <a:pt x="f10" y="f85"/>
                  </a:lnTo>
                  <a:lnTo>
                    <a:pt x="f8" y="f86"/>
                  </a:lnTo>
                  <a:lnTo>
                    <a:pt x="f6" y="f87"/>
                  </a:lnTo>
                  <a:lnTo>
                    <a:pt x="f88" y="f5"/>
                  </a:lnTo>
                  <a:lnTo>
                    <a:pt x="f89" y="f87"/>
                  </a:lnTo>
                  <a:lnTo>
                    <a:pt x="f90" y="f86"/>
                  </a:lnTo>
                  <a:lnTo>
                    <a:pt x="f91" y="f85"/>
                  </a:lnTo>
                  <a:lnTo>
                    <a:pt x="f60" y="f84"/>
                  </a:lnTo>
                  <a:lnTo>
                    <a:pt x="f61" y="f83"/>
                  </a:lnTo>
                  <a:lnTo>
                    <a:pt x="f62" y="f82"/>
                  </a:lnTo>
                  <a:lnTo>
                    <a:pt x="f63" y="f81"/>
                  </a:lnTo>
                  <a:lnTo>
                    <a:pt x="f92" y="f80"/>
                  </a:lnTo>
                  <a:lnTo>
                    <a:pt x="f65" y="f79"/>
                  </a:lnTo>
                  <a:lnTo>
                    <a:pt x="f93" y="f78"/>
                  </a:lnTo>
                  <a:lnTo>
                    <a:pt x="f94" y="f77"/>
                  </a:lnTo>
                  <a:lnTo>
                    <a:pt x="f95" y="f76"/>
                  </a:lnTo>
                  <a:lnTo>
                    <a:pt x="f69" y="f75"/>
                  </a:lnTo>
                  <a:lnTo>
                    <a:pt x="f70" y="f74"/>
                  </a:lnTo>
                  <a:lnTo>
                    <a:pt x="f96" y="f73"/>
                  </a:lnTo>
                  <a:lnTo>
                    <a:pt x="f97" y="f72"/>
                  </a:lnTo>
                  <a:lnTo>
                    <a:pt x="f98" y="f71"/>
                  </a:lnTo>
                  <a:lnTo>
                    <a:pt x="f99" y="f70"/>
                  </a:lnTo>
                  <a:lnTo>
                    <a:pt x="f75" y="f69"/>
                  </a:lnTo>
                  <a:lnTo>
                    <a:pt x="f100" y="f68"/>
                  </a:lnTo>
                  <a:lnTo>
                    <a:pt x="f77" y="f67"/>
                  </a:lnTo>
                  <a:lnTo>
                    <a:pt x="f101" y="f66"/>
                  </a:lnTo>
                  <a:lnTo>
                    <a:pt x="f102" y="f65"/>
                  </a:lnTo>
                  <a:lnTo>
                    <a:pt x="f80" y="f64"/>
                  </a:lnTo>
                  <a:lnTo>
                    <a:pt x="f103" y="f63"/>
                  </a:lnTo>
                  <a:lnTo>
                    <a:pt x="f104" y="f62"/>
                  </a:lnTo>
                  <a:lnTo>
                    <a:pt x="f105" y="f61"/>
                  </a:lnTo>
                  <a:lnTo>
                    <a:pt x="f84" y="f60"/>
                  </a:lnTo>
                  <a:lnTo>
                    <a:pt x="f85" y="f59"/>
                  </a:lnTo>
                  <a:lnTo>
                    <a:pt x="f86" y="f58"/>
                  </a:lnTo>
                  <a:lnTo>
                    <a:pt x="f106" y="f57"/>
                  </a:lnTo>
                  <a:lnTo>
                    <a:pt x="f4" y="f56"/>
                  </a:lnTo>
                  <a:lnTo>
                    <a:pt x="f106" y="f6"/>
                  </a:lnTo>
                  <a:lnTo>
                    <a:pt x="f86" y="f54"/>
                  </a:lnTo>
                  <a:lnTo>
                    <a:pt x="f85" y="f53"/>
                  </a:lnTo>
                  <a:lnTo>
                    <a:pt x="f84" y="f12"/>
                  </a:lnTo>
                  <a:lnTo>
                    <a:pt x="f105" y="f51"/>
                  </a:lnTo>
                  <a:lnTo>
                    <a:pt x="f104" y="f49"/>
                  </a:lnTo>
                  <a:lnTo>
                    <a:pt x="f103" y="f47"/>
                  </a:lnTo>
                  <a:lnTo>
                    <a:pt x="f80" y="f45"/>
                  </a:lnTo>
                  <a:lnTo>
                    <a:pt x="f102" y="f43"/>
                  </a:lnTo>
                  <a:lnTo>
                    <a:pt x="f101" y="f24"/>
                  </a:lnTo>
                  <a:lnTo>
                    <a:pt x="f77" y="f41"/>
                  </a:lnTo>
                  <a:lnTo>
                    <a:pt x="f100" y="f28"/>
                  </a:lnTo>
                  <a:lnTo>
                    <a:pt x="f75" y="f30"/>
                  </a:lnTo>
                  <a:lnTo>
                    <a:pt x="f99" y="f32"/>
                  </a:lnTo>
                  <a:lnTo>
                    <a:pt x="f98" y="f39"/>
                  </a:lnTo>
                  <a:lnTo>
                    <a:pt x="f97" y="f37"/>
                  </a:lnTo>
                  <a:lnTo>
                    <a:pt x="f96" y="f35"/>
                  </a:lnTo>
                  <a:lnTo>
                    <a:pt x="f70" y="f33"/>
                  </a:lnTo>
                  <a:lnTo>
                    <a:pt x="f69" y="f31"/>
                  </a:lnTo>
                  <a:lnTo>
                    <a:pt x="f95" y="f29"/>
                  </a:lnTo>
                  <a:lnTo>
                    <a:pt x="f94" y="f27"/>
                  </a:lnTo>
                  <a:lnTo>
                    <a:pt x="f93" y="f25"/>
                  </a:lnTo>
                  <a:lnTo>
                    <a:pt x="f65" y="f23"/>
                  </a:lnTo>
                  <a:lnTo>
                    <a:pt x="f92" y="f21"/>
                  </a:lnTo>
                  <a:lnTo>
                    <a:pt x="f63" y="f19"/>
                  </a:lnTo>
                  <a:lnTo>
                    <a:pt x="f62" y="f17"/>
                  </a:lnTo>
                  <a:lnTo>
                    <a:pt x="f61" y="f15"/>
                  </a:lnTo>
                  <a:lnTo>
                    <a:pt x="f60" y="f13"/>
                  </a:lnTo>
                  <a:lnTo>
                    <a:pt x="f91" y="f11"/>
                  </a:lnTo>
                  <a:lnTo>
                    <a:pt x="f90" y="f9"/>
                  </a:lnTo>
                  <a:lnTo>
                    <a:pt x="f89" y="f7"/>
                  </a:lnTo>
                  <a:close/>
                </a:path>
              </a:pathLst>
            </a:custGeom>
            <a:solidFill>
              <a:srgbClr val="F9DA2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4" name="Google Shape;270;p15">
              <a:extLst>
                <a:ext uri="{FF2B5EF4-FFF2-40B4-BE49-F238E27FC236}">
                  <a16:creationId xmlns:a16="http://schemas.microsoft.com/office/drawing/2014/main" id="{E6D82BC3-BB7C-9DBC-F5D4-682D6228012F}"/>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208"/>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50"/>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32"/>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96"/>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87"/>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314"/>
                <a:gd name="f305" fmla="val 8835"/>
                <a:gd name="f306" fmla="val 175606"/>
                <a:gd name="f307" fmla="val 7576"/>
                <a:gd name="f308" fmla="val 175899"/>
                <a:gd name="f309" fmla="val 6295"/>
                <a:gd name="f310" fmla="val 176191"/>
                <a:gd name="f311" fmla="val 5036"/>
                <a:gd name="f312" fmla="val 176438"/>
                <a:gd name="f313" fmla="val 3777"/>
                <a:gd name="f314" fmla="val 176663"/>
                <a:gd name="f315" fmla="val 2518"/>
                <a:gd name="f316" fmla="val 176888"/>
                <a:gd name="f317" fmla="val 1259"/>
                <a:gd name="f318" fmla="val 177090"/>
                <a:gd name="f319" fmla="*/ f0 1 177091"/>
                <a:gd name="f320" fmla="*/ f1 1 76363"/>
                <a:gd name="f321" fmla="val f2"/>
                <a:gd name="f322" fmla="val f3"/>
                <a:gd name="f323" fmla="val f4"/>
                <a:gd name="f324" fmla="+- f323 0 f321"/>
                <a:gd name="f325" fmla="+- f322 0 f321"/>
                <a:gd name="f326" fmla="*/ f325 1 177091"/>
                <a:gd name="f327" fmla="*/ f324 1 76363"/>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close/>
                </a:path>
              </a:pathLst>
            </a:custGeom>
            <a:solidFill>
              <a:srgbClr val="87C6C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5" name="Google Shape;271;p15">
              <a:extLst>
                <a:ext uri="{FF2B5EF4-FFF2-40B4-BE49-F238E27FC236}">
                  <a16:creationId xmlns:a16="http://schemas.microsoft.com/office/drawing/2014/main" id="{6DC67585-FC54-AD25-E8BF-C92421E9711E}"/>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186"/>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27"/>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09"/>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73"/>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65"/>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292"/>
                <a:gd name="f305" fmla="val 8835"/>
                <a:gd name="f306" fmla="val 175606"/>
                <a:gd name="f307" fmla="val 7576"/>
                <a:gd name="f308" fmla="val 175899"/>
                <a:gd name="f309" fmla="val 6295"/>
                <a:gd name="f310" fmla="val 176168"/>
                <a:gd name="f311" fmla="val 5036"/>
                <a:gd name="f312" fmla="val 176438"/>
                <a:gd name="f313" fmla="val 3777"/>
                <a:gd name="f314" fmla="val 176663"/>
                <a:gd name="f315" fmla="val 2518"/>
                <a:gd name="f316" fmla="val 176888"/>
                <a:gd name="f317" fmla="val 1259"/>
                <a:gd name="f318" fmla="val 177090"/>
                <a:gd name="f319" fmla="val 166188"/>
                <a:gd name="f320" fmla="val 166682"/>
                <a:gd name="f321" fmla="val 2406"/>
                <a:gd name="f322" fmla="val 3597"/>
                <a:gd name="f323" fmla="val 167289"/>
                <a:gd name="f324" fmla="val 167964"/>
                <a:gd name="f325" fmla="val 7216"/>
                <a:gd name="f326" fmla="val 168278"/>
                <a:gd name="f327" fmla="val 8475"/>
                <a:gd name="f328" fmla="val 168571"/>
                <a:gd name="f329" fmla="val 9734"/>
                <a:gd name="f330" fmla="val 168863"/>
                <a:gd name="f331" fmla="val 10993"/>
                <a:gd name="f332" fmla="val 169088"/>
                <a:gd name="f333" fmla="val 12274"/>
                <a:gd name="f334" fmla="val 169177"/>
                <a:gd name="f335" fmla="val 12904"/>
                <a:gd name="f336" fmla="val 169267"/>
                <a:gd name="f337" fmla="val 13533"/>
                <a:gd name="f338" fmla="val 169335"/>
                <a:gd name="f339" fmla="val 14162"/>
                <a:gd name="f340" fmla="val 169380"/>
                <a:gd name="f341" fmla="val 14792"/>
                <a:gd name="f342" fmla="val 169425"/>
                <a:gd name="f343" fmla="val 15399"/>
                <a:gd name="f344" fmla="val 169447"/>
                <a:gd name="f345" fmla="val 16028"/>
                <a:gd name="f346" fmla="val 16635"/>
                <a:gd name="f347" fmla="val 169402"/>
                <a:gd name="f348" fmla="val 17242"/>
                <a:gd name="f349" fmla="val 169357"/>
                <a:gd name="f350" fmla="val 17849"/>
                <a:gd name="f351" fmla="val 18433"/>
                <a:gd name="f352" fmla="val 169155"/>
                <a:gd name="f353" fmla="val 19018"/>
                <a:gd name="f354" fmla="val 169043"/>
                <a:gd name="f355" fmla="val 19602"/>
                <a:gd name="f356" fmla="val 20187"/>
                <a:gd name="f357" fmla="val 168683"/>
                <a:gd name="f358" fmla="val 20749"/>
                <a:gd name="f359" fmla="val 168458"/>
                <a:gd name="f360" fmla="val 21288"/>
                <a:gd name="f361" fmla="val 168211"/>
                <a:gd name="f362" fmla="val 21828"/>
                <a:gd name="f363" fmla="val 167919"/>
                <a:gd name="f364" fmla="val 22367"/>
                <a:gd name="f365" fmla="val 167604"/>
                <a:gd name="f366" fmla="val 22884"/>
                <a:gd name="f367" fmla="val 167222"/>
                <a:gd name="f368" fmla="val 23401"/>
                <a:gd name="f369" fmla="val 166840"/>
                <a:gd name="f370" fmla="val 23896"/>
                <a:gd name="f371" fmla="val 166323"/>
                <a:gd name="f372" fmla="val 24458"/>
                <a:gd name="f373" fmla="val 165761"/>
                <a:gd name="f374" fmla="val 24975"/>
                <a:gd name="f375" fmla="val 165199"/>
                <a:gd name="f376" fmla="val 25447"/>
                <a:gd name="f377" fmla="val 164592"/>
                <a:gd name="f378" fmla="val 25874"/>
                <a:gd name="f379" fmla="val 163962"/>
                <a:gd name="f380" fmla="val 26279"/>
                <a:gd name="f381" fmla="val 163310"/>
                <a:gd name="f382" fmla="val 26638"/>
                <a:gd name="f383" fmla="val 162636"/>
                <a:gd name="f384" fmla="val 26976"/>
                <a:gd name="f385" fmla="val 161939"/>
                <a:gd name="f386" fmla="val 27290"/>
                <a:gd name="f387" fmla="val 161220"/>
                <a:gd name="f388" fmla="val 27560"/>
                <a:gd name="f389" fmla="val 160501"/>
                <a:gd name="f390" fmla="val 27807"/>
                <a:gd name="f391" fmla="val 159736"/>
                <a:gd name="f392" fmla="val 158972"/>
                <a:gd name="f393" fmla="val 28234"/>
                <a:gd name="f394" fmla="val 158208"/>
                <a:gd name="f395" fmla="val 28414"/>
                <a:gd name="f396" fmla="val 157421"/>
                <a:gd name="f397" fmla="val 28572"/>
                <a:gd name="f398" fmla="val 156612"/>
                <a:gd name="f399" fmla="val 28729"/>
                <a:gd name="f400" fmla="val 155802"/>
                <a:gd name="f401" fmla="val 28886"/>
                <a:gd name="f402" fmla="val 154161"/>
                <a:gd name="f403" fmla="val 29134"/>
                <a:gd name="f404" fmla="val 152498"/>
                <a:gd name="f405" fmla="val 29381"/>
                <a:gd name="f406" fmla="val 150812"/>
                <a:gd name="f407" fmla="val 29628"/>
                <a:gd name="f408" fmla="val 149149"/>
                <a:gd name="f409" fmla="val 29875"/>
                <a:gd name="f410" fmla="val 147508"/>
                <a:gd name="f411" fmla="val 146698"/>
                <a:gd name="f412" fmla="val 30347"/>
                <a:gd name="f413" fmla="val 145889"/>
                <a:gd name="f414" fmla="val 30527"/>
                <a:gd name="f415" fmla="val 145080"/>
                <a:gd name="f416" fmla="val 30752"/>
                <a:gd name="f417" fmla="val 144293"/>
                <a:gd name="f418" fmla="val 30977"/>
                <a:gd name="f419" fmla="val 143529"/>
                <a:gd name="f420" fmla="val 31224"/>
                <a:gd name="f421" fmla="val 142765"/>
                <a:gd name="f422" fmla="val 31494"/>
                <a:gd name="f423" fmla="val 142090"/>
                <a:gd name="f424" fmla="val 31764"/>
                <a:gd name="f425" fmla="val 141416"/>
                <a:gd name="f426" fmla="val 32056"/>
                <a:gd name="f427" fmla="val 140786"/>
                <a:gd name="f428" fmla="val 32393"/>
                <a:gd name="f429" fmla="val 140135"/>
                <a:gd name="f430" fmla="val 32730"/>
                <a:gd name="f431" fmla="val 139528"/>
                <a:gd name="f432" fmla="val 33067"/>
                <a:gd name="f433" fmla="val 138943"/>
                <a:gd name="f434" fmla="val 33449"/>
                <a:gd name="f435" fmla="val 138359"/>
                <a:gd name="f436" fmla="val 33832"/>
                <a:gd name="f437" fmla="val 137797"/>
                <a:gd name="f438" fmla="val 34236"/>
                <a:gd name="f439" fmla="val 137235"/>
                <a:gd name="f440" fmla="val 34663"/>
                <a:gd name="f441" fmla="val 136695"/>
                <a:gd name="f442" fmla="val 35113"/>
                <a:gd name="f443" fmla="val 136178"/>
                <a:gd name="f444" fmla="val 35563"/>
                <a:gd name="f445" fmla="val 135661"/>
                <a:gd name="f446" fmla="val 36035"/>
                <a:gd name="f447" fmla="val 135167"/>
                <a:gd name="f448" fmla="val 36507"/>
                <a:gd name="f449" fmla="val 134672"/>
                <a:gd name="f450" fmla="val 134200"/>
                <a:gd name="f451" fmla="val 37518"/>
                <a:gd name="f452" fmla="val 133728"/>
                <a:gd name="f453" fmla="val 38035"/>
                <a:gd name="f454" fmla="val 133278"/>
                <a:gd name="f455" fmla="val 38575"/>
                <a:gd name="f456" fmla="val 132829"/>
                <a:gd name="f457" fmla="val 39114"/>
                <a:gd name="f458" fmla="val 131975"/>
                <a:gd name="f459" fmla="val 40216"/>
                <a:gd name="f460" fmla="val 131143"/>
                <a:gd name="f461" fmla="val 41362"/>
                <a:gd name="f462" fmla="val 130311"/>
                <a:gd name="f463" fmla="val 42554"/>
                <a:gd name="f464" fmla="val 129524"/>
                <a:gd name="f465" fmla="val 43745"/>
                <a:gd name="f466" fmla="val 128760"/>
                <a:gd name="f467" fmla="val 44959"/>
                <a:gd name="f468" fmla="val 127996"/>
                <a:gd name="f469" fmla="val 46195"/>
                <a:gd name="f470" fmla="val 127254"/>
                <a:gd name="f471" fmla="val 47454"/>
                <a:gd name="f472" fmla="val 125748"/>
                <a:gd name="f473" fmla="val 49949"/>
                <a:gd name="f474" fmla="val 124984"/>
                <a:gd name="f475" fmla="val 51208"/>
                <a:gd name="f476" fmla="val 124219"/>
                <a:gd name="f477" fmla="val 52444"/>
                <a:gd name="f478" fmla="val 123433"/>
                <a:gd name="f479" fmla="val 53658"/>
                <a:gd name="f480" fmla="val 122646"/>
                <a:gd name="f481" fmla="val 54872"/>
                <a:gd name="f482" fmla="val 121814"/>
                <a:gd name="f483" fmla="val 56041"/>
                <a:gd name="f484" fmla="val 120938"/>
                <a:gd name="f485" fmla="val 120061"/>
                <a:gd name="f486" fmla="val 58311"/>
                <a:gd name="f487" fmla="val 119589"/>
                <a:gd name="f488" fmla="val 58851"/>
                <a:gd name="f489" fmla="val 119117"/>
                <a:gd name="f490" fmla="val 59390"/>
                <a:gd name="f491" fmla="val 118645"/>
                <a:gd name="f492" fmla="val 59907"/>
                <a:gd name="f493" fmla="val 118150"/>
                <a:gd name="f494" fmla="val 60402"/>
                <a:gd name="f495" fmla="val 117633"/>
                <a:gd name="f496" fmla="val 60896"/>
                <a:gd name="f497" fmla="val 117116"/>
                <a:gd name="f498" fmla="val 61391"/>
                <a:gd name="f499" fmla="val 116599"/>
                <a:gd name="f500" fmla="val 61863"/>
                <a:gd name="f501" fmla="val 116037"/>
                <a:gd name="f502" fmla="val 62313"/>
                <a:gd name="f503" fmla="val 115475"/>
                <a:gd name="f504" fmla="val 62762"/>
                <a:gd name="f505" fmla="val 114913"/>
                <a:gd name="f506" fmla="val 63189"/>
                <a:gd name="f507" fmla="val 114329"/>
                <a:gd name="f508" fmla="val 63594"/>
                <a:gd name="f509" fmla="val 113722"/>
                <a:gd name="f510" fmla="val 63999"/>
                <a:gd name="f511" fmla="val 113092"/>
                <a:gd name="f512" fmla="val 64358"/>
                <a:gd name="f513" fmla="val 112440"/>
                <a:gd name="f514" fmla="val 64718"/>
                <a:gd name="f515" fmla="val 111878"/>
                <a:gd name="f516" fmla="val 65010"/>
                <a:gd name="f517" fmla="val 111294"/>
                <a:gd name="f518" fmla="val 110687"/>
                <a:gd name="f519" fmla="val 65572"/>
                <a:gd name="f520" fmla="val 110103"/>
                <a:gd name="f521" fmla="val 65819"/>
                <a:gd name="f522" fmla="val 109496"/>
                <a:gd name="f523" fmla="val 66044"/>
                <a:gd name="f524" fmla="val 108866"/>
                <a:gd name="f525" fmla="val 66269"/>
                <a:gd name="f526" fmla="val 108259"/>
                <a:gd name="f527" fmla="val 107630"/>
                <a:gd name="f528" fmla="val 107001"/>
                <a:gd name="f529" fmla="val 66808"/>
                <a:gd name="f530" fmla="val 106349"/>
                <a:gd name="f531" fmla="val 66966"/>
                <a:gd name="f532" fmla="val 105719"/>
                <a:gd name="f533" fmla="val 67101"/>
                <a:gd name="f534" fmla="val 67236"/>
                <a:gd name="f535" fmla="val 104415"/>
                <a:gd name="f536" fmla="val 67348"/>
                <a:gd name="f537" fmla="val 103764"/>
                <a:gd name="f538" fmla="val 67438"/>
                <a:gd name="f539" fmla="val 102460"/>
                <a:gd name="f540" fmla="val 67618"/>
                <a:gd name="f541" fmla="val 101134"/>
                <a:gd name="f542" fmla="val 67730"/>
                <a:gd name="f543" fmla="val 99785"/>
                <a:gd name="f544" fmla="val 67798"/>
                <a:gd name="f545" fmla="val 98459"/>
                <a:gd name="f546" fmla="val 67842"/>
                <a:gd name="f547" fmla="val 97110"/>
                <a:gd name="f548" fmla="val 67820"/>
                <a:gd name="f549" fmla="val 95761"/>
                <a:gd name="f550" fmla="val 94412"/>
                <a:gd name="f551" fmla="val 93086"/>
                <a:gd name="f552" fmla="val 91760"/>
                <a:gd name="f553" fmla="val 67505"/>
                <a:gd name="f554" fmla="val 90703"/>
                <a:gd name="f555" fmla="val 89647"/>
                <a:gd name="f556" fmla="val 67258"/>
                <a:gd name="f557" fmla="val 88590"/>
                <a:gd name="f558" fmla="val 87511"/>
                <a:gd name="f559" fmla="val 66921"/>
                <a:gd name="f560" fmla="val 86455"/>
                <a:gd name="f561" fmla="val 66719"/>
                <a:gd name="f562" fmla="val 85398"/>
                <a:gd name="f563" fmla="val 66494"/>
                <a:gd name="f564" fmla="val 84342"/>
                <a:gd name="f565" fmla="val 83285"/>
                <a:gd name="f566" fmla="val 65999"/>
                <a:gd name="f567" fmla="val 82251"/>
                <a:gd name="f568" fmla="val 65729"/>
                <a:gd name="f569" fmla="val 81217"/>
                <a:gd name="f570" fmla="val 65415"/>
                <a:gd name="f571" fmla="val 80206"/>
                <a:gd name="f572" fmla="val 65078"/>
                <a:gd name="f573" fmla="val 79194"/>
                <a:gd name="f574" fmla="val 64740"/>
                <a:gd name="f575" fmla="val 78205"/>
                <a:gd name="f576" fmla="val 77216"/>
                <a:gd name="f577" fmla="val 63954"/>
                <a:gd name="f578" fmla="val 76249"/>
                <a:gd name="f579" fmla="val 63526"/>
                <a:gd name="f580" fmla="val 75328"/>
                <a:gd name="f581" fmla="val 63077"/>
                <a:gd name="f582" fmla="val 74406"/>
                <a:gd name="f583" fmla="val 62605"/>
                <a:gd name="f584" fmla="val 73507"/>
                <a:gd name="f585" fmla="val 62110"/>
                <a:gd name="f586" fmla="val 72653"/>
                <a:gd name="f587" fmla="val 61571"/>
                <a:gd name="f588" fmla="val 71798"/>
                <a:gd name="f589" fmla="val 61031"/>
                <a:gd name="f590" fmla="val 70989"/>
                <a:gd name="f591" fmla="val 60447"/>
                <a:gd name="f592" fmla="val 70225"/>
                <a:gd name="f593" fmla="val 59840"/>
                <a:gd name="f594" fmla="val 69461"/>
                <a:gd name="f595" fmla="val 59211"/>
                <a:gd name="f596" fmla="val 58536"/>
                <a:gd name="f597" fmla="val 68089"/>
                <a:gd name="f598" fmla="val 57839"/>
                <a:gd name="f599" fmla="val 67460"/>
                <a:gd name="f600" fmla="val 57120"/>
                <a:gd name="f601" fmla="val 66853"/>
                <a:gd name="f602" fmla="val 56378"/>
                <a:gd name="f603" fmla="val 66291"/>
                <a:gd name="f604" fmla="val 55209"/>
                <a:gd name="f605" fmla="val 65797"/>
                <a:gd name="f606" fmla="val 54805"/>
                <a:gd name="f607" fmla="val 65549"/>
                <a:gd name="f608" fmla="val 54378"/>
                <a:gd name="f609" fmla="val 65324"/>
                <a:gd name="f610" fmla="val 53973"/>
                <a:gd name="f611" fmla="val 65122"/>
                <a:gd name="f612" fmla="val 53546"/>
                <a:gd name="f613" fmla="val 64920"/>
                <a:gd name="f614" fmla="val 53096"/>
                <a:gd name="f615" fmla="val 52647"/>
                <a:gd name="f616" fmla="val 64538"/>
                <a:gd name="f617" fmla="val 52197"/>
                <a:gd name="f618" fmla="val 64290"/>
                <a:gd name="f619" fmla="val 51478"/>
                <a:gd name="f620" fmla="val 64088"/>
                <a:gd name="f621" fmla="val 50758"/>
                <a:gd name="f622" fmla="val 63908"/>
                <a:gd name="f623" fmla="val 50039"/>
                <a:gd name="f624" fmla="val 63751"/>
                <a:gd name="f625" fmla="val 49320"/>
                <a:gd name="f626" fmla="val 48578"/>
                <a:gd name="f627" fmla="val 47859"/>
                <a:gd name="f628" fmla="val 47117"/>
                <a:gd name="f629" fmla="val 63414"/>
                <a:gd name="f630" fmla="val 46375"/>
                <a:gd name="f631" fmla="val 63391"/>
                <a:gd name="f632" fmla="val 45633"/>
                <a:gd name="f633" fmla="val 44891"/>
                <a:gd name="f634" fmla="val 44127"/>
                <a:gd name="f635" fmla="val 43385"/>
                <a:gd name="f636" fmla="val 63504"/>
                <a:gd name="f637" fmla="val 41879"/>
                <a:gd name="f638" fmla="val 40351"/>
                <a:gd name="f639" fmla="val 63931"/>
                <a:gd name="f640" fmla="val 37316"/>
                <a:gd name="f641" fmla="val 35787"/>
                <a:gd name="f642" fmla="val 64200"/>
                <a:gd name="f643" fmla="val 34281"/>
                <a:gd name="f644" fmla="val 64268"/>
                <a:gd name="f645" fmla="val 32753"/>
                <a:gd name="f646" fmla="val 31988"/>
                <a:gd name="f647" fmla="val 31247"/>
                <a:gd name="f648" fmla="val 30482"/>
                <a:gd name="f649" fmla="val 64223"/>
                <a:gd name="f650" fmla="val 29740"/>
                <a:gd name="f651" fmla="val 64178"/>
                <a:gd name="f652" fmla="val 28976"/>
                <a:gd name="f653" fmla="val 63998"/>
                <a:gd name="f654" fmla="val 27672"/>
                <a:gd name="f655" fmla="val 27110"/>
                <a:gd name="f656" fmla="val 63796"/>
                <a:gd name="f657" fmla="val 26548"/>
                <a:gd name="f658" fmla="val 63661"/>
                <a:gd name="f659" fmla="val 25986"/>
                <a:gd name="f660" fmla="val 63369"/>
                <a:gd name="f661" fmla="val 24907"/>
                <a:gd name="f662" fmla="val 24345"/>
                <a:gd name="f663" fmla="val 63009"/>
                <a:gd name="f664" fmla="val 23806"/>
                <a:gd name="f665" fmla="val 62807"/>
                <a:gd name="f666" fmla="val 23289"/>
                <a:gd name="f667" fmla="val 22749"/>
                <a:gd name="f668" fmla="val 62357"/>
                <a:gd name="f669" fmla="val 22232"/>
                <a:gd name="f670" fmla="val 21693"/>
                <a:gd name="f671" fmla="val 21176"/>
                <a:gd name="f672" fmla="val 61593"/>
                <a:gd name="f673" fmla="val 20681"/>
                <a:gd name="f674" fmla="val 61301"/>
                <a:gd name="f675" fmla="val 20164"/>
                <a:gd name="f676" fmla="val 61008"/>
                <a:gd name="f677" fmla="val 19670"/>
                <a:gd name="f678" fmla="val 60694"/>
                <a:gd name="f679" fmla="val 19175"/>
                <a:gd name="f680" fmla="val 18703"/>
                <a:gd name="f681" fmla="val 60042"/>
                <a:gd name="f682" fmla="val 18209"/>
                <a:gd name="f683" fmla="val 59705"/>
                <a:gd name="f684" fmla="val 17759"/>
                <a:gd name="f685" fmla="val 59345"/>
                <a:gd name="f686" fmla="val 17287"/>
                <a:gd name="f687" fmla="val 58963"/>
                <a:gd name="f688" fmla="val 16837"/>
                <a:gd name="f689" fmla="val 58581"/>
                <a:gd name="f690" fmla="val 16388"/>
                <a:gd name="f691" fmla="val 58199"/>
                <a:gd name="f692" fmla="val 15938"/>
                <a:gd name="f693" fmla="val 57794"/>
                <a:gd name="f694" fmla="val 15511"/>
                <a:gd name="f695" fmla="val 57367"/>
                <a:gd name="f696" fmla="val 15107"/>
                <a:gd name="f697" fmla="val 14679"/>
                <a:gd name="f698" fmla="val 56513"/>
                <a:gd name="f699" fmla="val 14297"/>
                <a:gd name="f700" fmla="val 56063"/>
                <a:gd name="f701" fmla="val 13893"/>
                <a:gd name="f702" fmla="val 13511"/>
                <a:gd name="f703" fmla="val 55141"/>
                <a:gd name="f704" fmla="val 13151"/>
                <a:gd name="f705" fmla="val 54647"/>
                <a:gd name="f706" fmla="val 12791"/>
                <a:gd name="f707" fmla="val 12364"/>
                <a:gd name="f708" fmla="val 53456"/>
                <a:gd name="f709" fmla="val 11959"/>
                <a:gd name="f710" fmla="val 52849"/>
                <a:gd name="f711" fmla="val 11577"/>
                <a:gd name="f712" fmla="val 52219"/>
                <a:gd name="f713" fmla="val 51590"/>
                <a:gd name="f714" fmla="val 10836"/>
                <a:gd name="f715" fmla="val 50938"/>
                <a:gd name="f716" fmla="val 10498"/>
                <a:gd name="f717" fmla="val 49634"/>
                <a:gd name="f718" fmla="val 9824"/>
                <a:gd name="f719" fmla="val 48308"/>
                <a:gd name="f720" fmla="val 9195"/>
                <a:gd name="f721" fmla="val 46959"/>
                <a:gd name="f722" fmla="val 8588"/>
                <a:gd name="f723" fmla="val 45588"/>
                <a:gd name="f724" fmla="val 8003"/>
                <a:gd name="f725" fmla="val 44217"/>
                <a:gd name="f726" fmla="val 7441"/>
                <a:gd name="f727" fmla="val 41474"/>
                <a:gd name="f728" fmla="val 40103"/>
                <a:gd name="f729" fmla="val 5710"/>
                <a:gd name="f730" fmla="val 38754"/>
                <a:gd name="f731" fmla="val 5103"/>
                <a:gd name="f732" fmla="val 37428"/>
                <a:gd name="f733" fmla="val 4451"/>
                <a:gd name="f734" fmla="val 36124"/>
                <a:gd name="f735" fmla="val 3440"/>
                <a:gd name="f736" fmla="val 34843"/>
                <a:gd name="f737" fmla="val 3058"/>
                <a:gd name="f738" fmla="val 34213"/>
                <a:gd name="f739" fmla="val 2698"/>
                <a:gd name="f740" fmla="val 33607"/>
                <a:gd name="f741" fmla="val 2293"/>
                <a:gd name="f742" fmla="val 32820"/>
                <a:gd name="f743" fmla="val 1754"/>
                <a:gd name="f744" fmla="val 31314"/>
                <a:gd name="f745" fmla="val 608"/>
                <a:gd name="f746" fmla="val 30594"/>
                <a:gd name="f747" fmla="*/ f0 1 177091"/>
                <a:gd name="f748" fmla="*/ f1 1 76363"/>
                <a:gd name="f749" fmla="val f2"/>
                <a:gd name="f750" fmla="val f3"/>
                <a:gd name="f751" fmla="val f4"/>
                <a:gd name="f752" fmla="+- f751 0 f749"/>
                <a:gd name="f753" fmla="+- f750 0 f749"/>
                <a:gd name="f754" fmla="*/ f753 1 177091"/>
                <a:gd name="f755" fmla="*/ f752 1 76363"/>
                <a:gd name="f756" fmla="*/ f749 1 f754"/>
                <a:gd name="f757" fmla="*/ f750 1 f754"/>
                <a:gd name="f758" fmla="*/ f749 1 f755"/>
                <a:gd name="f759" fmla="*/ f751 1 f755"/>
                <a:gd name="f760" fmla="*/ f756 f747 1"/>
                <a:gd name="f761" fmla="*/ f757 f747 1"/>
                <a:gd name="f762" fmla="*/ f759 f748 1"/>
                <a:gd name="f763" fmla="*/ f758 f748 1"/>
              </a:gdLst>
              <a:ahLst/>
              <a:cxnLst>
                <a:cxn ang="3cd4">
                  <a:pos x="hc" y="t"/>
                </a:cxn>
                <a:cxn ang="0">
                  <a:pos x="r" y="vc"/>
                </a:cxn>
                <a:cxn ang="cd4">
                  <a:pos x="hc" y="b"/>
                </a:cxn>
                <a:cxn ang="cd2">
                  <a:pos x="l" y="vc"/>
                </a:cxn>
              </a:cxnLst>
              <a:rect l="f760" t="f763" r="f761" b="f76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lnTo>
                    <a:pt x="f319" y="f5"/>
                  </a:lnTo>
                  <a:lnTo>
                    <a:pt x="f263" y="f12"/>
                  </a:lnTo>
                  <a:lnTo>
                    <a:pt x="f320" y="f321"/>
                  </a:lnTo>
                  <a:lnTo>
                    <a:pt x="f265" y="f322"/>
                  </a:lnTo>
                  <a:lnTo>
                    <a:pt x="f323" y="f11"/>
                  </a:lnTo>
                  <a:lnTo>
                    <a:pt x="f324" y="f32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2" y="f346"/>
                  </a:lnTo>
                  <a:lnTo>
                    <a:pt x="f347" y="f348"/>
                  </a:lnTo>
                  <a:lnTo>
                    <a:pt x="f349" y="f350"/>
                  </a:lnTo>
                  <a:lnTo>
                    <a:pt x="f336" y="f351"/>
                  </a:lnTo>
                  <a:lnTo>
                    <a:pt x="f352" y="f353"/>
                  </a:lnTo>
                  <a:lnTo>
                    <a:pt x="f354" y="f355"/>
                  </a:lnTo>
                  <a:lnTo>
                    <a:pt x="f330"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91" y="f270"/>
                  </a:lnTo>
                  <a:lnTo>
                    <a:pt x="f392" y="f393"/>
                  </a:lnTo>
                  <a:lnTo>
                    <a:pt x="f394" y="f395"/>
                  </a:lnTo>
                  <a:lnTo>
                    <a:pt x="f396" y="f397"/>
                  </a:lnTo>
                  <a:lnTo>
                    <a:pt x="f398" y="f399"/>
                  </a:lnTo>
                  <a:lnTo>
                    <a:pt x="f400" y="f401"/>
                  </a:lnTo>
                  <a:lnTo>
                    <a:pt x="f402" y="f403"/>
                  </a:lnTo>
                  <a:lnTo>
                    <a:pt x="f404" y="f405"/>
                  </a:lnTo>
                  <a:lnTo>
                    <a:pt x="f406" y="f407"/>
                  </a:lnTo>
                  <a:lnTo>
                    <a:pt x="f408" y="f409"/>
                  </a:lnTo>
                  <a:lnTo>
                    <a:pt x="f410" y="f45"/>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55"/>
                  </a:lnTo>
                  <a:lnTo>
                    <a:pt x="f450" y="f451"/>
                  </a:lnTo>
                  <a:lnTo>
                    <a:pt x="f452" y="f453"/>
                  </a:lnTo>
                  <a:lnTo>
                    <a:pt x="f454" y="f455"/>
                  </a:lnTo>
                  <a:lnTo>
                    <a:pt x="f456" y="f457"/>
                  </a:lnTo>
                  <a:lnTo>
                    <a:pt x="f458" y="f459"/>
                  </a:lnTo>
                  <a:lnTo>
                    <a:pt x="f460" y="f461"/>
                  </a:lnTo>
                  <a:lnTo>
                    <a:pt x="f462" y="f463"/>
                  </a:lnTo>
                  <a:lnTo>
                    <a:pt x="f464" y="f465"/>
                  </a:lnTo>
                  <a:lnTo>
                    <a:pt x="f466" y="f467"/>
                  </a:lnTo>
                  <a:lnTo>
                    <a:pt x="f468" y="f469"/>
                  </a:lnTo>
                  <a:lnTo>
                    <a:pt x="f470" y="f471"/>
                  </a:lnTo>
                  <a:lnTo>
                    <a:pt x="f472" y="f473"/>
                  </a:lnTo>
                  <a:lnTo>
                    <a:pt x="f474" y="f475"/>
                  </a:lnTo>
                  <a:lnTo>
                    <a:pt x="f476" y="f477"/>
                  </a:lnTo>
                  <a:lnTo>
                    <a:pt x="f478" y="f479"/>
                  </a:lnTo>
                  <a:lnTo>
                    <a:pt x="f480" y="f481"/>
                  </a:lnTo>
                  <a:lnTo>
                    <a:pt x="f482" y="f483"/>
                  </a:lnTo>
                  <a:lnTo>
                    <a:pt x="f484" y="f122"/>
                  </a:lnTo>
                  <a:lnTo>
                    <a:pt x="f485" y="f486"/>
                  </a:lnTo>
                  <a:lnTo>
                    <a:pt x="f487" y="f488"/>
                  </a:lnTo>
                  <a:lnTo>
                    <a:pt x="f489" y="f490"/>
                  </a:lnTo>
                  <a:lnTo>
                    <a:pt x="f491" y="f492"/>
                  </a:lnTo>
                  <a:lnTo>
                    <a:pt x="f493" y="f494"/>
                  </a:lnTo>
                  <a:lnTo>
                    <a:pt x="f495" y="f496"/>
                  </a:lnTo>
                  <a:lnTo>
                    <a:pt x="f497" y="f498"/>
                  </a:lnTo>
                  <a:lnTo>
                    <a:pt x="f499" y="f500"/>
                  </a:lnTo>
                  <a:lnTo>
                    <a:pt x="f501" y="f502"/>
                  </a:lnTo>
                  <a:lnTo>
                    <a:pt x="f503" y="f504"/>
                  </a:lnTo>
                  <a:lnTo>
                    <a:pt x="f505" y="f506"/>
                  </a:lnTo>
                  <a:lnTo>
                    <a:pt x="f507" y="f508"/>
                  </a:lnTo>
                  <a:lnTo>
                    <a:pt x="f509" y="f510"/>
                  </a:lnTo>
                  <a:lnTo>
                    <a:pt x="f511" y="f512"/>
                  </a:lnTo>
                  <a:lnTo>
                    <a:pt x="f513" y="f514"/>
                  </a:lnTo>
                  <a:lnTo>
                    <a:pt x="f515" y="f516"/>
                  </a:lnTo>
                  <a:lnTo>
                    <a:pt x="f517" y="f132"/>
                  </a:lnTo>
                  <a:lnTo>
                    <a:pt x="f518" y="f519"/>
                  </a:lnTo>
                  <a:lnTo>
                    <a:pt x="f520" y="f521"/>
                  </a:lnTo>
                  <a:lnTo>
                    <a:pt x="f522" y="f523"/>
                  </a:lnTo>
                  <a:lnTo>
                    <a:pt x="f524" y="f525"/>
                  </a:lnTo>
                  <a:lnTo>
                    <a:pt x="f526" y="f208"/>
                  </a:lnTo>
                  <a:lnTo>
                    <a:pt x="f527" y="f111"/>
                  </a:lnTo>
                  <a:lnTo>
                    <a:pt x="f528" y="f529"/>
                  </a:lnTo>
                  <a:lnTo>
                    <a:pt x="f530" y="f531"/>
                  </a:lnTo>
                  <a:lnTo>
                    <a:pt x="f532" y="f533"/>
                  </a:lnTo>
                  <a:lnTo>
                    <a:pt x="f185" y="f534"/>
                  </a:lnTo>
                  <a:lnTo>
                    <a:pt x="f535" y="f536"/>
                  </a:lnTo>
                  <a:lnTo>
                    <a:pt x="f537" y="f538"/>
                  </a:lnTo>
                  <a:lnTo>
                    <a:pt x="f539" y="f540"/>
                  </a:lnTo>
                  <a:lnTo>
                    <a:pt x="f541" y="f542"/>
                  </a:lnTo>
                  <a:lnTo>
                    <a:pt x="f543" y="f544"/>
                  </a:lnTo>
                  <a:lnTo>
                    <a:pt x="f545" y="f546"/>
                  </a:lnTo>
                  <a:lnTo>
                    <a:pt x="f547" y="f548"/>
                  </a:lnTo>
                  <a:lnTo>
                    <a:pt x="f549" y="f544"/>
                  </a:lnTo>
                  <a:lnTo>
                    <a:pt x="f550" y="f542"/>
                  </a:lnTo>
                  <a:lnTo>
                    <a:pt x="f551" y="f540"/>
                  </a:lnTo>
                  <a:lnTo>
                    <a:pt x="f552" y="f553"/>
                  </a:lnTo>
                  <a:lnTo>
                    <a:pt x="f554" y="f206"/>
                  </a:lnTo>
                  <a:lnTo>
                    <a:pt x="f555" y="f556"/>
                  </a:lnTo>
                  <a:lnTo>
                    <a:pt x="f557" y="f533"/>
                  </a:lnTo>
                  <a:lnTo>
                    <a:pt x="f558" y="f559"/>
                  </a:lnTo>
                  <a:lnTo>
                    <a:pt x="f560" y="f561"/>
                  </a:lnTo>
                  <a:lnTo>
                    <a:pt x="f562" y="f563"/>
                  </a:lnTo>
                  <a:lnTo>
                    <a:pt x="f564" y="f525"/>
                  </a:lnTo>
                  <a:lnTo>
                    <a:pt x="f565" y="f566"/>
                  </a:lnTo>
                  <a:lnTo>
                    <a:pt x="f567" y="f568"/>
                  </a:lnTo>
                  <a:lnTo>
                    <a:pt x="f569" y="f570"/>
                  </a:lnTo>
                  <a:lnTo>
                    <a:pt x="f571" y="f572"/>
                  </a:lnTo>
                  <a:lnTo>
                    <a:pt x="f573" y="f574"/>
                  </a:lnTo>
                  <a:lnTo>
                    <a:pt x="f575" y="f512"/>
                  </a:lnTo>
                  <a:lnTo>
                    <a:pt x="f576" y="f577"/>
                  </a:lnTo>
                  <a:lnTo>
                    <a:pt x="f578" y="f579"/>
                  </a:lnTo>
                  <a:lnTo>
                    <a:pt x="f580" y="f581"/>
                  </a:lnTo>
                  <a:lnTo>
                    <a:pt x="f582" y="f583"/>
                  </a:lnTo>
                  <a:lnTo>
                    <a:pt x="f584" y="f585"/>
                  </a:lnTo>
                  <a:lnTo>
                    <a:pt x="f586" y="f587"/>
                  </a:lnTo>
                  <a:lnTo>
                    <a:pt x="f588" y="f589"/>
                  </a:lnTo>
                  <a:lnTo>
                    <a:pt x="f590" y="f591"/>
                  </a:lnTo>
                  <a:lnTo>
                    <a:pt x="f592" y="f593"/>
                  </a:lnTo>
                  <a:lnTo>
                    <a:pt x="f594" y="f595"/>
                  </a:lnTo>
                  <a:lnTo>
                    <a:pt x="f117" y="f596"/>
                  </a:lnTo>
                  <a:lnTo>
                    <a:pt x="f597" y="f598"/>
                  </a:lnTo>
                  <a:lnTo>
                    <a:pt x="f599" y="f600"/>
                  </a:lnTo>
                  <a:lnTo>
                    <a:pt x="f601" y="f602"/>
                  </a:lnTo>
                  <a:lnTo>
                    <a:pt x="f603" y="f120"/>
                  </a:lnTo>
                  <a:lnTo>
                    <a:pt x="f523" y="f604"/>
                  </a:lnTo>
                  <a:lnTo>
                    <a:pt x="f605" y="f606"/>
                  </a:lnTo>
                  <a:lnTo>
                    <a:pt x="f607" y="f608"/>
                  </a:lnTo>
                  <a:lnTo>
                    <a:pt x="f609" y="f610"/>
                  </a:lnTo>
                  <a:lnTo>
                    <a:pt x="f611" y="f612"/>
                  </a:lnTo>
                  <a:lnTo>
                    <a:pt x="f613" y="f614"/>
                  </a:lnTo>
                  <a:lnTo>
                    <a:pt x="f514" y="f615"/>
                  </a:lnTo>
                  <a:lnTo>
                    <a:pt x="f616" y="f617"/>
                  </a:lnTo>
                  <a:lnTo>
                    <a:pt x="f618" y="f619"/>
                  </a:lnTo>
                  <a:lnTo>
                    <a:pt x="f620" y="f621"/>
                  </a:lnTo>
                  <a:lnTo>
                    <a:pt x="f622" y="f623"/>
                  </a:lnTo>
                  <a:lnTo>
                    <a:pt x="f624" y="f625"/>
                  </a:lnTo>
                  <a:lnTo>
                    <a:pt x="f130" y="f626"/>
                  </a:lnTo>
                  <a:lnTo>
                    <a:pt x="f579" y="f627"/>
                  </a:lnTo>
                  <a:lnTo>
                    <a:pt x="f103" y="f628"/>
                  </a:lnTo>
                  <a:lnTo>
                    <a:pt x="f629" y="f630"/>
                  </a:lnTo>
                  <a:lnTo>
                    <a:pt x="f631" y="f632"/>
                  </a:lnTo>
                  <a:lnTo>
                    <a:pt x="f631" y="f633"/>
                  </a:lnTo>
                  <a:lnTo>
                    <a:pt x="f631" y="f634"/>
                  </a:lnTo>
                  <a:lnTo>
                    <a:pt x="f629" y="f635"/>
                  </a:lnTo>
                  <a:lnTo>
                    <a:pt x="f636" y="f637"/>
                  </a:lnTo>
                  <a:lnTo>
                    <a:pt x="f130" y="f638"/>
                  </a:lnTo>
                  <a:lnTo>
                    <a:pt x="f639" y="f640"/>
                  </a:lnTo>
                  <a:lnTo>
                    <a:pt x="f620" y="f641"/>
                  </a:lnTo>
                  <a:lnTo>
                    <a:pt x="f642" y="f643"/>
                  </a:lnTo>
                  <a:lnTo>
                    <a:pt x="f644" y="f645"/>
                  </a:lnTo>
                  <a:lnTo>
                    <a:pt x="f618" y="f646"/>
                  </a:lnTo>
                  <a:lnTo>
                    <a:pt x="f618" y="f647"/>
                  </a:lnTo>
                  <a:lnTo>
                    <a:pt x="f644" y="f648"/>
                  </a:lnTo>
                  <a:lnTo>
                    <a:pt x="f649" y="f650"/>
                  </a:lnTo>
                  <a:lnTo>
                    <a:pt x="f651" y="f652"/>
                  </a:lnTo>
                  <a:lnTo>
                    <a:pt x="f620" y="f393"/>
                  </a:lnTo>
                  <a:lnTo>
                    <a:pt x="f653" y="f654"/>
                  </a:lnTo>
                  <a:lnTo>
                    <a:pt x="f622" y="f655"/>
                  </a:lnTo>
                  <a:lnTo>
                    <a:pt x="f656" y="f657"/>
                  </a:lnTo>
                  <a:lnTo>
                    <a:pt x="f658" y="f659"/>
                  </a:lnTo>
                  <a:lnTo>
                    <a:pt x="f579" y="f376"/>
                  </a:lnTo>
                  <a:lnTo>
                    <a:pt x="f660" y="f661"/>
                  </a:lnTo>
                  <a:lnTo>
                    <a:pt x="f506" y="f662"/>
                  </a:lnTo>
                  <a:lnTo>
                    <a:pt x="f663" y="f664"/>
                  </a:lnTo>
                  <a:lnTo>
                    <a:pt x="f665" y="f666"/>
                  </a:lnTo>
                  <a:lnTo>
                    <a:pt x="f101" y="f667"/>
                  </a:lnTo>
                  <a:lnTo>
                    <a:pt x="f668" y="f669"/>
                  </a:lnTo>
                  <a:lnTo>
                    <a:pt x="f585" y="f670"/>
                  </a:lnTo>
                  <a:lnTo>
                    <a:pt x="f500" y="f671"/>
                  </a:lnTo>
                  <a:lnTo>
                    <a:pt x="f672" y="f673"/>
                  </a:lnTo>
                  <a:lnTo>
                    <a:pt x="f674" y="f675"/>
                  </a:lnTo>
                  <a:lnTo>
                    <a:pt x="f676" y="f677"/>
                  </a:lnTo>
                  <a:lnTo>
                    <a:pt x="f678" y="f679"/>
                  </a:lnTo>
                  <a:lnTo>
                    <a:pt x="f126" y="f680"/>
                  </a:lnTo>
                  <a:lnTo>
                    <a:pt x="f681" y="f682"/>
                  </a:lnTo>
                  <a:lnTo>
                    <a:pt x="f683" y="f684"/>
                  </a:lnTo>
                  <a:lnTo>
                    <a:pt x="f685" y="f686"/>
                  </a:lnTo>
                  <a:lnTo>
                    <a:pt x="f687" y="f688"/>
                  </a:lnTo>
                  <a:lnTo>
                    <a:pt x="f689" y="f690"/>
                  </a:lnTo>
                  <a:lnTo>
                    <a:pt x="f691" y="f692"/>
                  </a:lnTo>
                  <a:lnTo>
                    <a:pt x="f693" y="f694"/>
                  </a:lnTo>
                  <a:lnTo>
                    <a:pt x="f695" y="f696"/>
                  </a:lnTo>
                  <a:lnTo>
                    <a:pt x="f89" y="f697"/>
                  </a:lnTo>
                  <a:lnTo>
                    <a:pt x="f698" y="f699"/>
                  </a:lnTo>
                  <a:lnTo>
                    <a:pt x="f700" y="f701"/>
                  </a:lnTo>
                  <a:lnTo>
                    <a:pt x="f120" y="f702"/>
                  </a:lnTo>
                  <a:lnTo>
                    <a:pt x="f703" y="f704"/>
                  </a:lnTo>
                  <a:lnTo>
                    <a:pt x="f705" y="f706"/>
                  </a:lnTo>
                  <a:lnTo>
                    <a:pt x="f118" y="f707"/>
                  </a:lnTo>
                  <a:lnTo>
                    <a:pt x="f708" y="f709"/>
                  </a:lnTo>
                  <a:lnTo>
                    <a:pt x="f710" y="f711"/>
                  </a:lnTo>
                  <a:lnTo>
                    <a:pt x="f712" y="f301"/>
                  </a:lnTo>
                  <a:lnTo>
                    <a:pt x="f713" y="f714"/>
                  </a:lnTo>
                  <a:lnTo>
                    <a:pt x="f715" y="f716"/>
                  </a:lnTo>
                  <a:lnTo>
                    <a:pt x="f717" y="f718"/>
                  </a:lnTo>
                  <a:lnTo>
                    <a:pt x="f719" y="f720"/>
                  </a:lnTo>
                  <a:lnTo>
                    <a:pt x="f721" y="f722"/>
                  </a:lnTo>
                  <a:lnTo>
                    <a:pt x="f723" y="f724"/>
                  </a:lnTo>
                  <a:lnTo>
                    <a:pt x="f725" y="f726"/>
                  </a:lnTo>
                  <a:lnTo>
                    <a:pt x="f727" y="f309"/>
                  </a:lnTo>
                  <a:lnTo>
                    <a:pt x="f728" y="f729"/>
                  </a:lnTo>
                  <a:lnTo>
                    <a:pt x="f730" y="f731"/>
                  </a:lnTo>
                  <a:lnTo>
                    <a:pt x="f732" y="f733"/>
                  </a:lnTo>
                  <a:lnTo>
                    <a:pt x="f734" y="f313"/>
                  </a:lnTo>
                  <a:lnTo>
                    <a:pt x="f92" y="f735"/>
                  </a:lnTo>
                  <a:lnTo>
                    <a:pt x="f736" y="f737"/>
                  </a:lnTo>
                  <a:lnTo>
                    <a:pt x="f738" y="f739"/>
                  </a:lnTo>
                  <a:lnTo>
                    <a:pt x="f740" y="f741"/>
                  </a:lnTo>
                  <a:lnTo>
                    <a:pt x="f742" y="f743"/>
                  </a:lnTo>
                  <a:lnTo>
                    <a:pt x="f426" y="f12"/>
                  </a:lnTo>
                  <a:lnTo>
                    <a:pt x="f744" y="f745"/>
                  </a:lnTo>
                  <a:lnTo>
                    <a:pt x="f74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6" name="Google Shape;272;p15">
              <a:extLst>
                <a:ext uri="{FF2B5EF4-FFF2-40B4-BE49-F238E27FC236}">
                  <a16:creationId xmlns:a16="http://schemas.microsoft.com/office/drawing/2014/main" id="{F4F39843-EC18-B15B-B85D-4BB8612B7249}"/>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03"/>
                <a:gd name="f7" fmla="val 1304"/>
                <a:gd name="f8" fmla="val 428"/>
                <a:gd name="f9" fmla="val 2608"/>
                <a:gd name="f10" fmla="val 675"/>
                <a:gd name="f11" fmla="val 3912"/>
                <a:gd name="f12" fmla="val 945"/>
                <a:gd name="f13" fmla="val 5193"/>
                <a:gd name="f14" fmla="val 1214"/>
                <a:gd name="f15" fmla="val 6475"/>
                <a:gd name="f16" fmla="val 1507"/>
                <a:gd name="f17" fmla="val 7756"/>
                <a:gd name="f18" fmla="val 1844"/>
                <a:gd name="f19" fmla="val 9037"/>
                <a:gd name="f20" fmla="val 2158"/>
                <a:gd name="f21" fmla="val 10319"/>
                <a:gd name="f22" fmla="val 2518"/>
                <a:gd name="f23" fmla="val 11577"/>
                <a:gd name="f24" fmla="val 2900"/>
                <a:gd name="f25" fmla="val 12836"/>
                <a:gd name="f26" fmla="val 3282"/>
                <a:gd name="f27" fmla="val 14095"/>
                <a:gd name="f28" fmla="val 3709"/>
                <a:gd name="f29" fmla="val 15331"/>
                <a:gd name="f30" fmla="val 4137"/>
                <a:gd name="f31" fmla="val 16568"/>
                <a:gd name="f32" fmla="val 4564"/>
                <a:gd name="f33" fmla="val 17804"/>
                <a:gd name="f34" fmla="val 5036"/>
                <a:gd name="f35" fmla="val 19018"/>
                <a:gd name="f36" fmla="val 5508"/>
                <a:gd name="f37" fmla="val 20232"/>
                <a:gd name="f38" fmla="val 6002"/>
                <a:gd name="f39" fmla="val 21446"/>
                <a:gd name="f40" fmla="val 6519"/>
                <a:gd name="f41" fmla="val 22660"/>
                <a:gd name="f42" fmla="val 7059"/>
                <a:gd name="f43" fmla="val 23851"/>
                <a:gd name="f44" fmla="val 7621"/>
                <a:gd name="f45" fmla="val 25042"/>
                <a:gd name="f46" fmla="val 8183"/>
                <a:gd name="f47" fmla="val 26211"/>
                <a:gd name="f48" fmla="val 8767"/>
                <a:gd name="f49" fmla="val 27380"/>
                <a:gd name="f50" fmla="val 9352"/>
                <a:gd name="f51" fmla="val 28527"/>
                <a:gd name="f52" fmla="val 9981"/>
                <a:gd name="f53" fmla="val 29695"/>
                <a:gd name="f54" fmla="val 10611"/>
                <a:gd name="f55" fmla="val 30819"/>
                <a:gd name="f56" fmla="val 11262"/>
                <a:gd name="f57" fmla="val 31966"/>
                <a:gd name="f58" fmla="val 11937"/>
                <a:gd name="f59" fmla="val 33090"/>
                <a:gd name="f60" fmla="val 12611"/>
                <a:gd name="f61" fmla="val 34191"/>
                <a:gd name="f62" fmla="val 13308"/>
                <a:gd name="f63" fmla="val 35293"/>
                <a:gd name="f64" fmla="val 14027"/>
                <a:gd name="f65" fmla="val 36394"/>
                <a:gd name="f66" fmla="val 14747"/>
                <a:gd name="f67" fmla="val 37473"/>
                <a:gd name="f68" fmla="val 15511"/>
                <a:gd name="f69" fmla="val 38552"/>
                <a:gd name="f70" fmla="val 16410"/>
                <a:gd name="f71" fmla="val 39834"/>
                <a:gd name="f72" fmla="val 17354"/>
                <a:gd name="f73" fmla="val 41092"/>
                <a:gd name="f74" fmla="val 18321"/>
                <a:gd name="f75" fmla="val 42329"/>
                <a:gd name="f76" fmla="val 19310"/>
                <a:gd name="f77" fmla="val 43565"/>
                <a:gd name="f78" fmla="val 20209"/>
                <a:gd name="f79" fmla="val 44622"/>
                <a:gd name="f80" fmla="val 21513"/>
                <a:gd name="f81" fmla="val 46150"/>
                <a:gd name="f82" fmla="val 22862"/>
                <a:gd name="f83" fmla="val 47634"/>
                <a:gd name="f84" fmla="val 23918"/>
                <a:gd name="f85" fmla="val 48758"/>
                <a:gd name="f86" fmla="val 24975"/>
                <a:gd name="f87" fmla="val 49837"/>
                <a:gd name="f88" fmla="val 26054"/>
                <a:gd name="f89" fmla="val 50938"/>
                <a:gd name="f90" fmla="val 27178"/>
                <a:gd name="f91" fmla="val 51995"/>
                <a:gd name="f92" fmla="val 28302"/>
                <a:gd name="f93" fmla="val 53029"/>
                <a:gd name="f94" fmla="val 29448"/>
                <a:gd name="f95" fmla="val 54063"/>
                <a:gd name="f96" fmla="val 30594"/>
                <a:gd name="f97" fmla="val 55074"/>
                <a:gd name="f98" fmla="val 31786"/>
                <a:gd name="f99" fmla="val 56063"/>
                <a:gd name="f100" fmla="val 32977"/>
                <a:gd name="f101" fmla="val 57030"/>
                <a:gd name="f102" fmla="val 34213"/>
                <a:gd name="f103" fmla="val 57974"/>
                <a:gd name="f104" fmla="val 35450"/>
                <a:gd name="f105" fmla="val 58896"/>
                <a:gd name="f106" fmla="val 36686"/>
                <a:gd name="f107" fmla="val 59817"/>
                <a:gd name="f108" fmla="val 37967"/>
                <a:gd name="f109" fmla="val 60694"/>
                <a:gd name="f110" fmla="val 39249"/>
                <a:gd name="f111" fmla="val 61571"/>
                <a:gd name="f112" fmla="val 40575"/>
                <a:gd name="f113" fmla="val 62403"/>
                <a:gd name="f114" fmla="val 41901"/>
                <a:gd name="f115" fmla="val 63234"/>
                <a:gd name="f116" fmla="val 43228"/>
                <a:gd name="f117" fmla="val 64044"/>
                <a:gd name="f118" fmla="val 44599"/>
                <a:gd name="f119" fmla="val 64830"/>
                <a:gd name="f120" fmla="val 45970"/>
                <a:gd name="f121" fmla="val 65572"/>
                <a:gd name="f122" fmla="val 47364"/>
                <a:gd name="f123" fmla="val 66314"/>
                <a:gd name="f124" fmla="val 48780"/>
                <a:gd name="f125" fmla="val 67033"/>
                <a:gd name="f126" fmla="val 50196"/>
                <a:gd name="f127" fmla="val 67708"/>
                <a:gd name="f128" fmla="val 51635"/>
                <a:gd name="f129" fmla="val 68382"/>
                <a:gd name="f130" fmla="val 53096"/>
                <a:gd name="f131" fmla="val 69034"/>
                <a:gd name="f132" fmla="val 54557"/>
                <a:gd name="f133" fmla="val 69641"/>
                <a:gd name="f134" fmla="val 70225"/>
                <a:gd name="f135" fmla="val 57547"/>
                <a:gd name="f136" fmla="val 70810"/>
                <a:gd name="f137" fmla="val 59075"/>
                <a:gd name="f138" fmla="val 71349"/>
                <a:gd name="f139" fmla="val 60604"/>
                <a:gd name="f140" fmla="val 71866"/>
                <a:gd name="f141" fmla="val 62155"/>
                <a:gd name="f142" fmla="val 72361"/>
                <a:gd name="f143" fmla="val 63728"/>
                <a:gd name="f144" fmla="val 72833"/>
                <a:gd name="f145" fmla="val 65302"/>
                <a:gd name="f146" fmla="val 73260"/>
                <a:gd name="f147" fmla="val 66920"/>
                <a:gd name="f148" fmla="val 73687"/>
                <a:gd name="f149" fmla="val 68561"/>
                <a:gd name="f150" fmla="val 74069"/>
                <a:gd name="f151" fmla="val 70180"/>
                <a:gd name="f152" fmla="val 74429"/>
                <a:gd name="f153" fmla="val 71821"/>
                <a:gd name="f154" fmla="val 74766"/>
                <a:gd name="f155" fmla="val 73439"/>
                <a:gd name="f156" fmla="val 75058"/>
                <a:gd name="f157" fmla="val 75080"/>
                <a:gd name="f158" fmla="val 75328"/>
                <a:gd name="f159" fmla="val 76699"/>
                <a:gd name="f160" fmla="val 75553"/>
                <a:gd name="f161" fmla="val 78340"/>
                <a:gd name="f162" fmla="val 75755"/>
                <a:gd name="f163" fmla="val 79958"/>
                <a:gd name="f164" fmla="val 75935"/>
                <a:gd name="f165" fmla="val 81577"/>
                <a:gd name="f166" fmla="val 76092"/>
                <a:gd name="f167" fmla="val 83195"/>
                <a:gd name="f168" fmla="val 76205"/>
                <a:gd name="f169" fmla="val 84814"/>
                <a:gd name="f170" fmla="val 76272"/>
                <a:gd name="f171" fmla="val 86432"/>
                <a:gd name="f172" fmla="val 76340"/>
                <a:gd name="f173" fmla="val 88051"/>
                <a:gd name="f174" fmla="val 76362"/>
                <a:gd name="f175" fmla="val 89669"/>
                <a:gd name="f176" fmla="val 91265"/>
                <a:gd name="f177" fmla="val 76317"/>
                <a:gd name="f178" fmla="val 92861"/>
                <a:gd name="f179" fmla="val 76250"/>
                <a:gd name="f180" fmla="val 94457"/>
                <a:gd name="f181" fmla="val 76160"/>
                <a:gd name="f182" fmla="val 96053"/>
                <a:gd name="f183" fmla="val 76047"/>
                <a:gd name="f184" fmla="val 97649"/>
                <a:gd name="f185" fmla="val 75890"/>
                <a:gd name="f186" fmla="val 99223"/>
                <a:gd name="f187" fmla="val 75710"/>
                <a:gd name="f188" fmla="val 100796"/>
                <a:gd name="f189" fmla="val 75508"/>
                <a:gd name="f190" fmla="val 102370"/>
                <a:gd name="f191" fmla="val 75283"/>
                <a:gd name="f192" fmla="val 103921"/>
                <a:gd name="f193" fmla="val 75036"/>
                <a:gd name="f194" fmla="val 105472"/>
                <a:gd name="f195" fmla="val 74744"/>
                <a:gd name="f196" fmla="val 107023"/>
                <a:gd name="f197" fmla="val 108574"/>
                <a:gd name="f198" fmla="val 74092"/>
                <a:gd name="f199" fmla="val 110103"/>
                <a:gd name="f200" fmla="val 73710"/>
                <a:gd name="f201" fmla="val 111631"/>
                <a:gd name="f202" fmla="val 73327"/>
                <a:gd name="f203" fmla="val 113137"/>
                <a:gd name="f204" fmla="val 72900"/>
                <a:gd name="f205" fmla="val 114643"/>
                <a:gd name="f206" fmla="val 72451"/>
                <a:gd name="f207" fmla="val 116149"/>
                <a:gd name="f208" fmla="val 71979"/>
                <a:gd name="f209" fmla="val 117633"/>
                <a:gd name="f210" fmla="val 71484"/>
                <a:gd name="f211" fmla="val 119094"/>
                <a:gd name="f212" fmla="val 70967"/>
                <a:gd name="f213" fmla="val 120578"/>
                <a:gd name="f214" fmla="val 70405"/>
                <a:gd name="f215" fmla="val 122039"/>
                <a:gd name="f216" fmla="val 69843"/>
                <a:gd name="f217" fmla="val 123478"/>
                <a:gd name="f218" fmla="val 69236"/>
                <a:gd name="f219" fmla="val 124916"/>
                <a:gd name="f220" fmla="val 68607"/>
                <a:gd name="f221" fmla="val 126332"/>
                <a:gd name="f222" fmla="val 67955"/>
                <a:gd name="f223" fmla="val 127749"/>
                <a:gd name="f224" fmla="val 67281"/>
                <a:gd name="f225" fmla="val 129142"/>
                <a:gd name="f226" fmla="val 66584"/>
                <a:gd name="f227" fmla="val 130536"/>
                <a:gd name="f228" fmla="val 65864"/>
                <a:gd name="f229" fmla="val 131907"/>
                <a:gd name="f230" fmla="val 65123"/>
                <a:gd name="f231" fmla="val 133256"/>
                <a:gd name="f232" fmla="val 64358"/>
                <a:gd name="f233" fmla="val 134605"/>
                <a:gd name="f234" fmla="val 63571"/>
                <a:gd name="f235" fmla="val 135931"/>
                <a:gd name="f236" fmla="val 62740"/>
                <a:gd name="f237" fmla="val 137257"/>
                <a:gd name="f238" fmla="val 61908"/>
                <a:gd name="f239" fmla="val 138561"/>
                <a:gd name="f240" fmla="val 61054"/>
                <a:gd name="f241" fmla="val 139842"/>
                <a:gd name="f242" fmla="val 60155"/>
                <a:gd name="f243" fmla="val 141124"/>
                <a:gd name="f244" fmla="val 59255"/>
                <a:gd name="f245" fmla="val 142382"/>
                <a:gd name="f246" fmla="val 58311"/>
                <a:gd name="f247" fmla="val 143619"/>
                <a:gd name="f248" fmla="val 57367"/>
                <a:gd name="f249" fmla="val 144855"/>
                <a:gd name="f250" fmla="val 56401"/>
                <a:gd name="f251" fmla="val 146069"/>
                <a:gd name="f252" fmla="val 55389"/>
                <a:gd name="f253" fmla="val 147260"/>
                <a:gd name="f254" fmla="val 54378"/>
                <a:gd name="f255" fmla="val 148429"/>
                <a:gd name="f256" fmla="val 53343"/>
                <a:gd name="f257" fmla="val 149598"/>
                <a:gd name="f258" fmla="val 52287"/>
                <a:gd name="f259" fmla="val 150722"/>
                <a:gd name="f260" fmla="val 51208"/>
                <a:gd name="f261" fmla="val 151846"/>
                <a:gd name="f262" fmla="val 50106"/>
                <a:gd name="f263" fmla="val 152948"/>
                <a:gd name="f264" fmla="val 48983"/>
                <a:gd name="f265" fmla="val 154049"/>
                <a:gd name="f266" fmla="val 47836"/>
                <a:gd name="f267" fmla="val 155106"/>
                <a:gd name="f268" fmla="val 46667"/>
                <a:gd name="f269" fmla="val 156140"/>
                <a:gd name="f270" fmla="val 45498"/>
                <a:gd name="f271" fmla="val 157174"/>
                <a:gd name="f272" fmla="val 44284"/>
                <a:gd name="f273" fmla="val 157938"/>
                <a:gd name="f274" fmla="val 43385"/>
                <a:gd name="f275" fmla="val 158680"/>
                <a:gd name="f276" fmla="val 42464"/>
                <a:gd name="f277" fmla="val 159422"/>
                <a:gd name="f278" fmla="val 41519"/>
                <a:gd name="f279" fmla="val 160141"/>
                <a:gd name="f280" fmla="val 160838"/>
                <a:gd name="f281" fmla="val 39631"/>
                <a:gd name="f282" fmla="val 161894"/>
                <a:gd name="f283" fmla="val 38170"/>
                <a:gd name="f284" fmla="val 162906"/>
                <a:gd name="f285" fmla="val 163535"/>
                <a:gd name="f286" fmla="val 35742"/>
                <a:gd name="f287" fmla="val 164142"/>
                <a:gd name="f288" fmla="val 34776"/>
                <a:gd name="f289" fmla="val 164210"/>
                <a:gd name="f290" fmla="val 34663"/>
                <a:gd name="f291" fmla="val 164794"/>
                <a:gd name="f292" fmla="val 33719"/>
                <a:gd name="f293" fmla="val 165468"/>
                <a:gd name="f294" fmla="val 32640"/>
                <a:gd name="f295" fmla="val 165873"/>
                <a:gd name="f296" fmla="val 31921"/>
                <a:gd name="f297" fmla="val 166278"/>
                <a:gd name="f298" fmla="val 31224"/>
                <a:gd name="f299" fmla="val 166885"/>
                <a:gd name="f300" fmla="val 30168"/>
                <a:gd name="f301" fmla="val 167447"/>
                <a:gd name="f302" fmla="val 29111"/>
                <a:gd name="f303" fmla="val 167806"/>
                <a:gd name="f304" fmla="val 28437"/>
                <a:gd name="f305" fmla="val 168166"/>
                <a:gd name="f306" fmla="val 27762"/>
                <a:gd name="f307" fmla="val 168526"/>
                <a:gd name="f308" fmla="val 27020"/>
                <a:gd name="f309" fmla="val 168908"/>
                <a:gd name="f310" fmla="val 26279"/>
                <a:gd name="f311" fmla="val 169447"/>
                <a:gd name="f312" fmla="val 25132"/>
                <a:gd name="f313" fmla="val 169987"/>
                <a:gd name="f314" fmla="val 23963"/>
                <a:gd name="f315" fmla="val 170526"/>
                <a:gd name="f316" fmla="val 22794"/>
                <a:gd name="f317" fmla="val 171021"/>
                <a:gd name="f318" fmla="val 21603"/>
                <a:gd name="f319" fmla="val 171403"/>
                <a:gd name="f320" fmla="val 20704"/>
                <a:gd name="f321" fmla="val 171875"/>
                <a:gd name="f322" fmla="val 19535"/>
                <a:gd name="f323" fmla="val 172190"/>
                <a:gd name="f324" fmla="val 18681"/>
                <a:gd name="f325" fmla="val 172684"/>
                <a:gd name="f326" fmla="val 17377"/>
                <a:gd name="f327" fmla="val 173134"/>
                <a:gd name="f328" fmla="val 16073"/>
                <a:gd name="f329" fmla="val 173538"/>
                <a:gd name="f330" fmla="val 14904"/>
                <a:gd name="f331" fmla="val 173921"/>
                <a:gd name="f332" fmla="val 13713"/>
                <a:gd name="f333" fmla="val 174280"/>
                <a:gd name="f334" fmla="val 12499"/>
                <a:gd name="f335" fmla="val 174640"/>
                <a:gd name="f336" fmla="val 11308"/>
                <a:gd name="f337" fmla="val 174977"/>
                <a:gd name="f338" fmla="val 10094"/>
                <a:gd name="f339" fmla="val 175292"/>
                <a:gd name="f340" fmla="val 8835"/>
                <a:gd name="f341" fmla="val 175606"/>
                <a:gd name="f342" fmla="val 7576"/>
                <a:gd name="f343" fmla="val 175899"/>
                <a:gd name="f344" fmla="val 6295"/>
                <a:gd name="f345" fmla="val 176168"/>
                <a:gd name="f346" fmla="val 176438"/>
                <a:gd name="f347" fmla="val 3777"/>
                <a:gd name="f348" fmla="val 176663"/>
                <a:gd name="f349" fmla="val 176888"/>
                <a:gd name="f350" fmla="val 1259"/>
                <a:gd name="f351" fmla="val 177090"/>
                <a:gd name="f352" fmla="val 166188"/>
                <a:gd name="f353" fmla="val 166435"/>
                <a:gd name="f354" fmla="val 1192"/>
                <a:gd name="f355" fmla="val 166682"/>
                <a:gd name="f356" fmla="val 2406"/>
                <a:gd name="f357" fmla="val 166975"/>
                <a:gd name="f358" fmla="val 3597"/>
                <a:gd name="f359" fmla="val 167289"/>
                <a:gd name="f360" fmla="val 4766"/>
                <a:gd name="f361" fmla="val 167964"/>
                <a:gd name="f362" fmla="val 7216"/>
                <a:gd name="f363" fmla="val 168278"/>
                <a:gd name="f364" fmla="val 8475"/>
                <a:gd name="f365" fmla="val 168571"/>
                <a:gd name="f366" fmla="val 9734"/>
                <a:gd name="f367" fmla="val 168863"/>
                <a:gd name="f368" fmla="val 10993"/>
                <a:gd name="f369" fmla="val 169088"/>
                <a:gd name="f370" fmla="val 12274"/>
                <a:gd name="f371" fmla="val 169177"/>
                <a:gd name="f372" fmla="val 12904"/>
                <a:gd name="f373" fmla="val 169267"/>
                <a:gd name="f374" fmla="val 13533"/>
                <a:gd name="f375" fmla="val 169335"/>
                <a:gd name="f376" fmla="val 14162"/>
                <a:gd name="f377" fmla="val 169380"/>
                <a:gd name="f378" fmla="val 14792"/>
                <a:gd name="f379" fmla="val 169425"/>
                <a:gd name="f380" fmla="val 15399"/>
                <a:gd name="f381" fmla="val 16028"/>
                <a:gd name="f382" fmla="val 16635"/>
                <a:gd name="f383" fmla="val 169402"/>
                <a:gd name="f384" fmla="val 17242"/>
                <a:gd name="f385" fmla="val 169357"/>
                <a:gd name="f386" fmla="val 17849"/>
                <a:gd name="f387" fmla="val 18433"/>
                <a:gd name="f388" fmla="val 169155"/>
                <a:gd name="f389" fmla="val 169043"/>
                <a:gd name="f390" fmla="val 19602"/>
                <a:gd name="f391" fmla="val 20187"/>
                <a:gd name="f392" fmla="val 168683"/>
                <a:gd name="f393" fmla="val 20749"/>
                <a:gd name="f394" fmla="val 168458"/>
                <a:gd name="f395" fmla="val 21288"/>
                <a:gd name="f396" fmla="val 168211"/>
                <a:gd name="f397" fmla="val 21828"/>
                <a:gd name="f398" fmla="val 167919"/>
                <a:gd name="f399" fmla="val 22367"/>
                <a:gd name="f400" fmla="val 167604"/>
                <a:gd name="f401" fmla="val 22884"/>
                <a:gd name="f402" fmla="val 167222"/>
                <a:gd name="f403" fmla="val 23401"/>
                <a:gd name="f404" fmla="val 166840"/>
                <a:gd name="f405" fmla="val 23896"/>
                <a:gd name="f406" fmla="val 166390"/>
                <a:gd name="f407" fmla="val 24368"/>
                <a:gd name="f408" fmla="val 165940"/>
                <a:gd name="f409" fmla="val 24818"/>
                <a:gd name="f410" fmla="val 25222"/>
                <a:gd name="f411" fmla="val 164974"/>
                <a:gd name="f412" fmla="val 25627"/>
                <a:gd name="f413" fmla="val 164457"/>
                <a:gd name="f414" fmla="val 25986"/>
                <a:gd name="f415" fmla="val 163917"/>
                <a:gd name="f416" fmla="val 26301"/>
                <a:gd name="f417" fmla="val 163378"/>
                <a:gd name="f418" fmla="val 26616"/>
                <a:gd name="f419" fmla="val 162816"/>
                <a:gd name="f420" fmla="val 26908"/>
                <a:gd name="f421" fmla="val 162231"/>
                <a:gd name="f422" fmla="val 27155"/>
                <a:gd name="f423" fmla="val 161625"/>
                <a:gd name="f424" fmla="val 27403"/>
                <a:gd name="f425" fmla="val 161018"/>
                <a:gd name="f426" fmla="val 27627"/>
                <a:gd name="f427" fmla="val 160388"/>
                <a:gd name="f428" fmla="val 27830"/>
                <a:gd name="f429" fmla="val 159759"/>
                <a:gd name="f430" fmla="val 28032"/>
                <a:gd name="f431" fmla="val 159107"/>
                <a:gd name="f432" fmla="val 28189"/>
                <a:gd name="f433" fmla="val 158455"/>
                <a:gd name="f434" fmla="val 28347"/>
                <a:gd name="f435" fmla="val 157803"/>
                <a:gd name="f436" fmla="val 28504"/>
                <a:gd name="f437" fmla="val 156454"/>
                <a:gd name="f438" fmla="val 28774"/>
                <a:gd name="f439" fmla="val 155061"/>
                <a:gd name="f440" fmla="val 28999"/>
                <a:gd name="f441" fmla="val 153667"/>
                <a:gd name="f442" fmla="val 29201"/>
                <a:gd name="f443" fmla="val 152273"/>
                <a:gd name="f444" fmla="val 29426"/>
                <a:gd name="f445" fmla="val 150857"/>
                <a:gd name="f446" fmla="val 29628"/>
                <a:gd name="f447" fmla="val 149441"/>
                <a:gd name="f448" fmla="val 29830"/>
                <a:gd name="f449" fmla="val 148047"/>
                <a:gd name="f450" fmla="val 30078"/>
                <a:gd name="f451" fmla="val 146653"/>
                <a:gd name="f452" fmla="val 30347"/>
                <a:gd name="f453" fmla="val 145664"/>
                <a:gd name="f454" fmla="val 30595"/>
                <a:gd name="f455" fmla="val 144675"/>
                <a:gd name="f456" fmla="val 30864"/>
                <a:gd name="f457" fmla="val 143709"/>
                <a:gd name="f458" fmla="val 31157"/>
                <a:gd name="f459" fmla="val 142765"/>
                <a:gd name="f460" fmla="val 31494"/>
                <a:gd name="f461" fmla="val 142090"/>
                <a:gd name="f462" fmla="val 31764"/>
                <a:gd name="f463" fmla="val 141416"/>
                <a:gd name="f464" fmla="val 32056"/>
                <a:gd name="f465" fmla="val 140786"/>
                <a:gd name="f466" fmla="val 32393"/>
                <a:gd name="f467" fmla="val 140135"/>
                <a:gd name="f468" fmla="val 32730"/>
                <a:gd name="f469" fmla="val 139528"/>
                <a:gd name="f470" fmla="val 33067"/>
                <a:gd name="f471" fmla="val 138943"/>
                <a:gd name="f472" fmla="val 33449"/>
                <a:gd name="f473" fmla="val 138359"/>
                <a:gd name="f474" fmla="val 33832"/>
                <a:gd name="f475" fmla="val 137797"/>
                <a:gd name="f476" fmla="val 34236"/>
                <a:gd name="f477" fmla="val 137235"/>
                <a:gd name="f478" fmla="val 136695"/>
                <a:gd name="f479" fmla="val 35113"/>
                <a:gd name="f480" fmla="val 136178"/>
                <a:gd name="f481" fmla="val 35563"/>
                <a:gd name="f482" fmla="val 135661"/>
                <a:gd name="f483" fmla="val 36035"/>
                <a:gd name="f484" fmla="val 135167"/>
                <a:gd name="f485" fmla="val 36507"/>
                <a:gd name="f486" fmla="val 134672"/>
                <a:gd name="f487" fmla="val 37001"/>
                <a:gd name="f488" fmla="val 134200"/>
                <a:gd name="f489" fmla="val 37518"/>
                <a:gd name="f490" fmla="val 133728"/>
                <a:gd name="f491" fmla="val 38035"/>
                <a:gd name="f492" fmla="val 133278"/>
                <a:gd name="f493" fmla="val 38575"/>
                <a:gd name="f494" fmla="val 132829"/>
                <a:gd name="f495" fmla="val 39114"/>
                <a:gd name="f496" fmla="val 131975"/>
                <a:gd name="f497" fmla="val 40216"/>
                <a:gd name="f498" fmla="val 131143"/>
                <a:gd name="f499" fmla="val 41362"/>
                <a:gd name="f500" fmla="val 130311"/>
                <a:gd name="f501" fmla="val 42554"/>
                <a:gd name="f502" fmla="val 129524"/>
                <a:gd name="f503" fmla="val 43745"/>
                <a:gd name="f504" fmla="val 128760"/>
                <a:gd name="f505" fmla="val 44959"/>
                <a:gd name="f506" fmla="val 127996"/>
                <a:gd name="f507" fmla="val 46195"/>
                <a:gd name="f508" fmla="val 127254"/>
                <a:gd name="f509" fmla="val 47454"/>
                <a:gd name="f510" fmla="val 125748"/>
                <a:gd name="f511" fmla="val 49949"/>
                <a:gd name="f512" fmla="val 124984"/>
                <a:gd name="f513" fmla="val 124219"/>
                <a:gd name="f514" fmla="val 52444"/>
                <a:gd name="f515" fmla="val 123433"/>
                <a:gd name="f516" fmla="val 53658"/>
                <a:gd name="f517" fmla="val 122646"/>
                <a:gd name="f518" fmla="val 54872"/>
                <a:gd name="f519" fmla="val 121814"/>
                <a:gd name="f520" fmla="val 56041"/>
                <a:gd name="f521" fmla="val 120938"/>
                <a:gd name="f522" fmla="val 57187"/>
                <a:gd name="f523" fmla="val 120061"/>
                <a:gd name="f524" fmla="val 119589"/>
                <a:gd name="f525" fmla="val 58851"/>
                <a:gd name="f526" fmla="val 119117"/>
                <a:gd name="f527" fmla="val 59390"/>
                <a:gd name="f528" fmla="val 118645"/>
                <a:gd name="f529" fmla="val 59907"/>
                <a:gd name="f530" fmla="val 118150"/>
                <a:gd name="f531" fmla="val 60402"/>
                <a:gd name="f532" fmla="val 60896"/>
                <a:gd name="f533" fmla="val 117116"/>
                <a:gd name="f534" fmla="val 61391"/>
                <a:gd name="f535" fmla="val 116599"/>
                <a:gd name="f536" fmla="val 61863"/>
                <a:gd name="f537" fmla="val 116037"/>
                <a:gd name="f538" fmla="val 62313"/>
                <a:gd name="f539" fmla="val 115475"/>
                <a:gd name="f540" fmla="val 62762"/>
                <a:gd name="f541" fmla="val 114913"/>
                <a:gd name="f542" fmla="val 63189"/>
                <a:gd name="f543" fmla="val 114329"/>
                <a:gd name="f544" fmla="val 63594"/>
                <a:gd name="f545" fmla="val 113722"/>
                <a:gd name="f546" fmla="val 63999"/>
                <a:gd name="f547" fmla="val 113092"/>
                <a:gd name="f548" fmla="val 112440"/>
                <a:gd name="f549" fmla="val 64718"/>
                <a:gd name="f550" fmla="val 111878"/>
                <a:gd name="f551" fmla="val 65010"/>
                <a:gd name="f552" fmla="val 111294"/>
                <a:gd name="f553" fmla="val 110687"/>
                <a:gd name="f554" fmla="val 65819"/>
                <a:gd name="f555" fmla="val 109496"/>
                <a:gd name="f556" fmla="val 66044"/>
                <a:gd name="f557" fmla="val 108866"/>
                <a:gd name="f558" fmla="val 66269"/>
                <a:gd name="f559" fmla="val 108259"/>
                <a:gd name="f560" fmla="val 66449"/>
                <a:gd name="f561" fmla="val 107630"/>
                <a:gd name="f562" fmla="val 66651"/>
                <a:gd name="f563" fmla="val 107001"/>
                <a:gd name="f564" fmla="val 66808"/>
                <a:gd name="f565" fmla="val 106349"/>
                <a:gd name="f566" fmla="val 66966"/>
                <a:gd name="f567" fmla="val 105719"/>
                <a:gd name="f568" fmla="val 67101"/>
                <a:gd name="f569" fmla="val 105067"/>
                <a:gd name="f570" fmla="val 67236"/>
                <a:gd name="f571" fmla="val 104415"/>
                <a:gd name="f572" fmla="val 67348"/>
                <a:gd name="f573" fmla="val 103764"/>
                <a:gd name="f574" fmla="val 67438"/>
                <a:gd name="f575" fmla="val 102460"/>
                <a:gd name="f576" fmla="val 67618"/>
                <a:gd name="f577" fmla="val 101134"/>
                <a:gd name="f578" fmla="val 67730"/>
                <a:gd name="f579" fmla="val 99785"/>
                <a:gd name="f580" fmla="val 67798"/>
                <a:gd name="f581" fmla="val 98459"/>
                <a:gd name="f582" fmla="val 67842"/>
                <a:gd name="f583" fmla="val 97110"/>
                <a:gd name="f584" fmla="val 67820"/>
                <a:gd name="f585" fmla="val 95761"/>
                <a:gd name="f586" fmla="val 94412"/>
                <a:gd name="f587" fmla="val 93086"/>
                <a:gd name="f588" fmla="val 91760"/>
                <a:gd name="f589" fmla="val 67505"/>
                <a:gd name="f590" fmla="val 90703"/>
                <a:gd name="f591" fmla="val 67393"/>
                <a:gd name="f592" fmla="val 89647"/>
                <a:gd name="f593" fmla="val 67258"/>
                <a:gd name="f594" fmla="val 88590"/>
                <a:gd name="f595" fmla="val 87511"/>
                <a:gd name="f596" fmla="val 66921"/>
                <a:gd name="f597" fmla="val 86455"/>
                <a:gd name="f598" fmla="val 66719"/>
                <a:gd name="f599" fmla="val 85398"/>
                <a:gd name="f600" fmla="val 66494"/>
                <a:gd name="f601" fmla="val 84342"/>
                <a:gd name="f602" fmla="val 83285"/>
                <a:gd name="f603" fmla="val 65999"/>
                <a:gd name="f604" fmla="val 82251"/>
                <a:gd name="f605" fmla="val 65729"/>
                <a:gd name="f606" fmla="val 81217"/>
                <a:gd name="f607" fmla="val 65415"/>
                <a:gd name="f608" fmla="val 80206"/>
                <a:gd name="f609" fmla="val 65078"/>
                <a:gd name="f610" fmla="val 79194"/>
                <a:gd name="f611" fmla="val 64740"/>
                <a:gd name="f612" fmla="val 78205"/>
                <a:gd name="f613" fmla="val 77216"/>
                <a:gd name="f614" fmla="val 63954"/>
                <a:gd name="f615" fmla="val 76249"/>
                <a:gd name="f616" fmla="val 63526"/>
                <a:gd name="f617" fmla="val 63077"/>
                <a:gd name="f618" fmla="val 74406"/>
                <a:gd name="f619" fmla="val 62605"/>
                <a:gd name="f620" fmla="val 73507"/>
                <a:gd name="f621" fmla="val 62110"/>
                <a:gd name="f622" fmla="val 72653"/>
                <a:gd name="f623" fmla="val 71798"/>
                <a:gd name="f624" fmla="val 61031"/>
                <a:gd name="f625" fmla="val 70989"/>
                <a:gd name="f626" fmla="val 60447"/>
                <a:gd name="f627" fmla="val 59840"/>
                <a:gd name="f628" fmla="val 69461"/>
                <a:gd name="f629" fmla="val 59211"/>
                <a:gd name="f630" fmla="val 68764"/>
                <a:gd name="f631" fmla="val 58536"/>
                <a:gd name="f632" fmla="val 68089"/>
                <a:gd name="f633" fmla="val 57839"/>
                <a:gd name="f634" fmla="val 67460"/>
                <a:gd name="f635" fmla="val 57120"/>
                <a:gd name="f636" fmla="val 66853"/>
                <a:gd name="f637" fmla="val 56378"/>
                <a:gd name="f638" fmla="val 66291"/>
                <a:gd name="f639" fmla="val 55614"/>
                <a:gd name="f640" fmla="val 55209"/>
                <a:gd name="f641" fmla="val 65797"/>
                <a:gd name="f642" fmla="val 54805"/>
                <a:gd name="f643" fmla="val 65549"/>
                <a:gd name="f644" fmla="val 65324"/>
                <a:gd name="f645" fmla="val 53973"/>
                <a:gd name="f646" fmla="val 65122"/>
                <a:gd name="f647" fmla="val 53546"/>
                <a:gd name="f648" fmla="val 64920"/>
                <a:gd name="f649" fmla="val 52647"/>
                <a:gd name="f650" fmla="val 64538"/>
                <a:gd name="f651" fmla="val 52197"/>
                <a:gd name="f652" fmla="val 64290"/>
                <a:gd name="f653" fmla="val 51478"/>
                <a:gd name="f654" fmla="val 64088"/>
                <a:gd name="f655" fmla="val 50758"/>
                <a:gd name="f656" fmla="val 63908"/>
                <a:gd name="f657" fmla="val 50039"/>
                <a:gd name="f658" fmla="val 63751"/>
                <a:gd name="f659" fmla="val 49320"/>
                <a:gd name="f660" fmla="val 63639"/>
                <a:gd name="f661" fmla="val 48578"/>
                <a:gd name="f662" fmla="val 47859"/>
                <a:gd name="f663" fmla="val 63459"/>
                <a:gd name="f664" fmla="val 47117"/>
                <a:gd name="f665" fmla="val 63414"/>
                <a:gd name="f666" fmla="val 46375"/>
                <a:gd name="f667" fmla="val 63391"/>
                <a:gd name="f668" fmla="val 45633"/>
                <a:gd name="f669" fmla="val 44891"/>
                <a:gd name="f670" fmla="val 44127"/>
                <a:gd name="f671" fmla="val 63504"/>
                <a:gd name="f672" fmla="val 41879"/>
                <a:gd name="f673" fmla="val 40351"/>
                <a:gd name="f674" fmla="val 63931"/>
                <a:gd name="f675" fmla="val 37316"/>
                <a:gd name="f676" fmla="val 35787"/>
                <a:gd name="f677" fmla="val 64200"/>
                <a:gd name="f678" fmla="val 34281"/>
                <a:gd name="f679" fmla="val 64268"/>
                <a:gd name="f680" fmla="val 32753"/>
                <a:gd name="f681" fmla="val 31988"/>
                <a:gd name="f682" fmla="val 31247"/>
                <a:gd name="f683" fmla="val 30482"/>
                <a:gd name="f684" fmla="val 64223"/>
                <a:gd name="f685" fmla="val 29740"/>
                <a:gd name="f686" fmla="val 64178"/>
                <a:gd name="f687" fmla="val 28976"/>
                <a:gd name="f688" fmla="val 28234"/>
                <a:gd name="f689" fmla="val 63998"/>
                <a:gd name="f690" fmla="val 27672"/>
                <a:gd name="f691" fmla="val 27110"/>
                <a:gd name="f692" fmla="val 63796"/>
                <a:gd name="f693" fmla="val 26548"/>
                <a:gd name="f694" fmla="val 63661"/>
                <a:gd name="f695" fmla="val 25447"/>
                <a:gd name="f696" fmla="val 63369"/>
                <a:gd name="f697" fmla="val 24907"/>
                <a:gd name="f698" fmla="val 24345"/>
                <a:gd name="f699" fmla="val 63009"/>
                <a:gd name="f700" fmla="val 23806"/>
                <a:gd name="f701" fmla="val 62807"/>
                <a:gd name="f702" fmla="val 23289"/>
                <a:gd name="f703" fmla="val 62582"/>
                <a:gd name="f704" fmla="val 22749"/>
                <a:gd name="f705" fmla="val 62357"/>
                <a:gd name="f706" fmla="val 22232"/>
                <a:gd name="f707" fmla="val 21693"/>
                <a:gd name="f708" fmla="val 21176"/>
                <a:gd name="f709" fmla="val 61593"/>
                <a:gd name="f710" fmla="val 20681"/>
                <a:gd name="f711" fmla="val 61301"/>
                <a:gd name="f712" fmla="val 20164"/>
                <a:gd name="f713" fmla="val 61008"/>
                <a:gd name="f714" fmla="val 19670"/>
                <a:gd name="f715" fmla="val 19175"/>
                <a:gd name="f716" fmla="val 60379"/>
                <a:gd name="f717" fmla="val 18703"/>
                <a:gd name="f718" fmla="val 60042"/>
                <a:gd name="f719" fmla="val 18209"/>
                <a:gd name="f720" fmla="val 59705"/>
                <a:gd name="f721" fmla="val 17759"/>
                <a:gd name="f722" fmla="val 59345"/>
                <a:gd name="f723" fmla="val 17287"/>
                <a:gd name="f724" fmla="val 58963"/>
                <a:gd name="f725" fmla="val 16837"/>
                <a:gd name="f726" fmla="val 58581"/>
                <a:gd name="f727" fmla="val 16388"/>
                <a:gd name="f728" fmla="val 58199"/>
                <a:gd name="f729" fmla="val 15938"/>
                <a:gd name="f730" fmla="val 57794"/>
                <a:gd name="f731" fmla="val 15107"/>
                <a:gd name="f732" fmla="val 56940"/>
                <a:gd name="f733" fmla="val 14679"/>
                <a:gd name="f734" fmla="val 56513"/>
                <a:gd name="f735" fmla="val 14297"/>
                <a:gd name="f736" fmla="val 13893"/>
                <a:gd name="f737" fmla="val 13511"/>
                <a:gd name="f738" fmla="val 55141"/>
                <a:gd name="f739" fmla="val 13151"/>
                <a:gd name="f740" fmla="val 54647"/>
                <a:gd name="f741" fmla="val 12791"/>
                <a:gd name="f742" fmla="val 54085"/>
                <a:gd name="f743" fmla="val 12387"/>
                <a:gd name="f744" fmla="val 53500"/>
                <a:gd name="f745" fmla="val 12004"/>
                <a:gd name="f746" fmla="val 52916"/>
                <a:gd name="f747" fmla="val 11622"/>
                <a:gd name="f748" fmla="val 52309"/>
                <a:gd name="f749" fmla="val 11263"/>
                <a:gd name="f750" fmla="val 51702"/>
                <a:gd name="f751" fmla="val 10903"/>
                <a:gd name="f752" fmla="val 51095"/>
                <a:gd name="f753" fmla="val 10566"/>
                <a:gd name="f754" fmla="val 49836"/>
                <a:gd name="f755" fmla="val 9914"/>
                <a:gd name="f756" fmla="val 48555"/>
                <a:gd name="f757" fmla="val 9307"/>
                <a:gd name="f758" fmla="val 47274"/>
                <a:gd name="f759" fmla="val 8722"/>
                <a:gd name="f760" fmla="val 45948"/>
                <a:gd name="f761" fmla="val 8161"/>
                <a:gd name="f762" fmla="val 44644"/>
                <a:gd name="f763" fmla="val 7599"/>
                <a:gd name="f764" fmla="val 41789"/>
                <a:gd name="f765" fmla="val 6407"/>
                <a:gd name="f766" fmla="val 40373"/>
                <a:gd name="f767" fmla="val 5800"/>
                <a:gd name="f768" fmla="val 38957"/>
                <a:gd name="f769" fmla="val 37585"/>
                <a:gd name="f770" fmla="val 4519"/>
                <a:gd name="f771" fmla="val 36214"/>
                <a:gd name="f772" fmla="val 3845"/>
                <a:gd name="f773" fmla="val 35562"/>
                <a:gd name="f774" fmla="val 3462"/>
                <a:gd name="f775" fmla="val 34888"/>
                <a:gd name="f776" fmla="val 3103"/>
                <a:gd name="f777" fmla="val 2698"/>
                <a:gd name="f778" fmla="val 33607"/>
                <a:gd name="f779" fmla="val 2293"/>
                <a:gd name="f780" fmla="val 32887"/>
                <a:gd name="f781" fmla="val 1821"/>
                <a:gd name="f782" fmla="val 32213"/>
                <a:gd name="f783" fmla="val 31538"/>
                <a:gd name="f784" fmla="val 787"/>
                <a:gd name="f785" fmla="val 30887"/>
                <a:gd name="f786" fmla="val 225"/>
                <a:gd name="f787" fmla="*/ f0 1 177091"/>
                <a:gd name="f788" fmla="*/ f1 1 76363"/>
                <a:gd name="f789" fmla="val f2"/>
                <a:gd name="f790" fmla="val f3"/>
                <a:gd name="f791" fmla="val f4"/>
                <a:gd name="f792" fmla="+- f791 0 f789"/>
                <a:gd name="f793" fmla="+- f790 0 f789"/>
                <a:gd name="f794" fmla="*/ f793 1 177091"/>
                <a:gd name="f795" fmla="*/ f792 1 76363"/>
                <a:gd name="f796" fmla="*/ f789 1 f794"/>
                <a:gd name="f797" fmla="*/ f790 1 f794"/>
                <a:gd name="f798" fmla="*/ f789 1 f795"/>
                <a:gd name="f799" fmla="*/ f791 1 f795"/>
                <a:gd name="f800" fmla="*/ f796 f787 1"/>
                <a:gd name="f801" fmla="*/ f797 f787 1"/>
                <a:gd name="f802" fmla="*/ f799 f788 1"/>
                <a:gd name="f803" fmla="*/ f798 f788 1"/>
              </a:gdLst>
              <a:ahLst/>
              <a:cxnLst>
                <a:cxn ang="3cd4">
                  <a:pos x="hc" y="t"/>
                </a:cxn>
                <a:cxn ang="0">
                  <a:pos x="r" y="vc"/>
                </a:cxn>
                <a:cxn ang="cd4">
                  <a:pos x="hc" y="b"/>
                </a:cxn>
                <a:cxn ang="cd2">
                  <a:pos x="l" y="vc"/>
                </a:cxn>
              </a:cxnLst>
              <a:rect l="f800" t="f803" r="f801" b="f80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99"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4"/>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52"/>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112"/>
                  </a:lnTo>
                  <a:lnTo>
                    <a:pt x="f280" y="f281"/>
                  </a:lnTo>
                  <a:lnTo>
                    <a:pt x="f282" y="f283"/>
                  </a:lnTo>
                  <a:lnTo>
                    <a:pt x="f284" y="f106"/>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
                  </a:lnTo>
                  <a:lnTo>
                    <a:pt x="f346" y="f347"/>
                  </a:lnTo>
                  <a:lnTo>
                    <a:pt x="f348" y="f22"/>
                  </a:lnTo>
                  <a:lnTo>
                    <a:pt x="f349" y="f350"/>
                  </a:lnTo>
                  <a:lnTo>
                    <a:pt x="f351" y="f5"/>
                  </a:lnTo>
                  <a:lnTo>
                    <a:pt x="f352" y="f5"/>
                  </a:lnTo>
                  <a:lnTo>
                    <a:pt x="f353" y="f354"/>
                  </a:lnTo>
                  <a:lnTo>
                    <a:pt x="f355"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11" y="f381"/>
                  </a:lnTo>
                  <a:lnTo>
                    <a:pt x="f379" y="f382"/>
                  </a:lnTo>
                  <a:lnTo>
                    <a:pt x="f383" y="f384"/>
                  </a:lnTo>
                  <a:lnTo>
                    <a:pt x="f385" y="f386"/>
                  </a:lnTo>
                  <a:lnTo>
                    <a:pt x="f373" y="f387"/>
                  </a:lnTo>
                  <a:lnTo>
                    <a:pt x="f388" y="f35"/>
                  </a:lnTo>
                  <a:lnTo>
                    <a:pt x="f389" y="f390"/>
                  </a:lnTo>
                  <a:lnTo>
                    <a:pt x="f367" y="f391"/>
                  </a:lnTo>
                  <a:lnTo>
                    <a:pt x="f392" y="f393"/>
                  </a:lnTo>
                  <a:lnTo>
                    <a:pt x="f394" y="f395"/>
                  </a:lnTo>
                  <a:lnTo>
                    <a:pt x="f396" y="f397"/>
                  </a:lnTo>
                  <a:lnTo>
                    <a:pt x="f398" y="f399"/>
                  </a:lnTo>
                  <a:lnTo>
                    <a:pt x="f400" y="f401"/>
                  </a:lnTo>
                  <a:lnTo>
                    <a:pt x="f402" y="f403"/>
                  </a:lnTo>
                  <a:lnTo>
                    <a:pt x="f404" y="f405"/>
                  </a:lnTo>
                  <a:lnTo>
                    <a:pt x="f406" y="f407"/>
                  </a:lnTo>
                  <a:lnTo>
                    <a:pt x="f408" y="f409"/>
                  </a:lnTo>
                  <a:lnTo>
                    <a:pt x="f293" y="f410"/>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467" y="f468"/>
                  </a:lnTo>
                  <a:lnTo>
                    <a:pt x="f469" y="f470"/>
                  </a:lnTo>
                  <a:lnTo>
                    <a:pt x="f471" y="f472"/>
                  </a:lnTo>
                  <a:lnTo>
                    <a:pt x="f473" y="f474"/>
                  </a:lnTo>
                  <a:lnTo>
                    <a:pt x="f475" y="f476"/>
                  </a:lnTo>
                  <a:lnTo>
                    <a:pt x="f477" y="f290"/>
                  </a:lnTo>
                  <a:lnTo>
                    <a:pt x="f478" y="f479"/>
                  </a:lnTo>
                  <a:lnTo>
                    <a:pt x="f480" y="f481"/>
                  </a:lnTo>
                  <a:lnTo>
                    <a:pt x="f482" y="f483"/>
                  </a:lnTo>
                  <a:lnTo>
                    <a:pt x="f484" y="f485"/>
                  </a:lnTo>
                  <a:lnTo>
                    <a:pt x="f486" y="f487"/>
                  </a:lnTo>
                  <a:lnTo>
                    <a:pt x="f488" y="f489"/>
                  </a:lnTo>
                  <a:lnTo>
                    <a:pt x="f490" y="f491"/>
                  </a:lnTo>
                  <a:lnTo>
                    <a:pt x="f492" y="f493"/>
                  </a:lnTo>
                  <a:lnTo>
                    <a:pt x="f494" y="f495"/>
                  </a:lnTo>
                  <a:lnTo>
                    <a:pt x="f496" y="f497"/>
                  </a:lnTo>
                  <a:lnTo>
                    <a:pt x="f498" y="f499"/>
                  </a:lnTo>
                  <a:lnTo>
                    <a:pt x="f500" y="f501"/>
                  </a:lnTo>
                  <a:lnTo>
                    <a:pt x="f502" y="f503"/>
                  </a:lnTo>
                  <a:lnTo>
                    <a:pt x="f504" y="f505"/>
                  </a:lnTo>
                  <a:lnTo>
                    <a:pt x="f506" y="f507"/>
                  </a:lnTo>
                  <a:lnTo>
                    <a:pt x="f508" y="f509"/>
                  </a:lnTo>
                  <a:lnTo>
                    <a:pt x="f510" y="f511"/>
                  </a:lnTo>
                  <a:lnTo>
                    <a:pt x="f512" y="f260"/>
                  </a:lnTo>
                  <a:lnTo>
                    <a:pt x="f513" y="f514"/>
                  </a:lnTo>
                  <a:lnTo>
                    <a:pt x="f515" y="f516"/>
                  </a:lnTo>
                  <a:lnTo>
                    <a:pt x="f517" y="f518"/>
                  </a:lnTo>
                  <a:lnTo>
                    <a:pt x="f519" y="f520"/>
                  </a:lnTo>
                  <a:lnTo>
                    <a:pt x="f521" y="f522"/>
                  </a:lnTo>
                  <a:lnTo>
                    <a:pt x="f523" y="f246"/>
                  </a:lnTo>
                  <a:lnTo>
                    <a:pt x="f524" y="f525"/>
                  </a:lnTo>
                  <a:lnTo>
                    <a:pt x="f526" y="f527"/>
                  </a:lnTo>
                  <a:lnTo>
                    <a:pt x="f528" y="f529"/>
                  </a:lnTo>
                  <a:lnTo>
                    <a:pt x="f530" y="f531"/>
                  </a:lnTo>
                  <a:lnTo>
                    <a:pt x="f209" y="f532"/>
                  </a:lnTo>
                  <a:lnTo>
                    <a:pt x="f533" y="f534"/>
                  </a:lnTo>
                  <a:lnTo>
                    <a:pt x="f535" y="f536"/>
                  </a:lnTo>
                  <a:lnTo>
                    <a:pt x="f537" y="f538"/>
                  </a:lnTo>
                  <a:lnTo>
                    <a:pt x="f539" y="f540"/>
                  </a:lnTo>
                  <a:lnTo>
                    <a:pt x="f541" y="f542"/>
                  </a:lnTo>
                  <a:lnTo>
                    <a:pt x="f543" y="f544"/>
                  </a:lnTo>
                  <a:lnTo>
                    <a:pt x="f545" y="f546"/>
                  </a:lnTo>
                  <a:lnTo>
                    <a:pt x="f547" y="f232"/>
                  </a:lnTo>
                  <a:lnTo>
                    <a:pt x="f548" y="f549"/>
                  </a:lnTo>
                  <a:lnTo>
                    <a:pt x="f550" y="f551"/>
                  </a:lnTo>
                  <a:lnTo>
                    <a:pt x="f552" y="f145"/>
                  </a:lnTo>
                  <a:lnTo>
                    <a:pt x="f553" y="f121"/>
                  </a:lnTo>
                  <a:lnTo>
                    <a:pt x="f199" y="f554"/>
                  </a:lnTo>
                  <a:lnTo>
                    <a:pt x="f555" y="f556"/>
                  </a:lnTo>
                  <a:lnTo>
                    <a:pt x="f557" y="f558"/>
                  </a:lnTo>
                  <a:lnTo>
                    <a:pt x="f559" y="f560"/>
                  </a:lnTo>
                  <a:lnTo>
                    <a:pt x="f561" y="f562"/>
                  </a:lnTo>
                  <a:lnTo>
                    <a:pt x="f563" y="f564"/>
                  </a:lnTo>
                  <a:lnTo>
                    <a:pt x="f565" y="f566"/>
                  </a:lnTo>
                  <a:lnTo>
                    <a:pt x="f567" y="f568"/>
                  </a:lnTo>
                  <a:lnTo>
                    <a:pt x="f569" y="f570"/>
                  </a:lnTo>
                  <a:lnTo>
                    <a:pt x="f571" y="f572"/>
                  </a:lnTo>
                  <a:lnTo>
                    <a:pt x="f573" y="f574"/>
                  </a:lnTo>
                  <a:lnTo>
                    <a:pt x="f575" y="f576"/>
                  </a:lnTo>
                  <a:lnTo>
                    <a:pt x="f577" y="f578"/>
                  </a:lnTo>
                  <a:lnTo>
                    <a:pt x="f579" y="f580"/>
                  </a:lnTo>
                  <a:lnTo>
                    <a:pt x="f581" y="f582"/>
                  </a:lnTo>
                  <a:lnTo>
                    <a:pt x="f583" y="f584"/>
                  </a:lnTo>
                  <a:lnTo>
                    <a:pt x="f585" y="f580"/>
                  </a:lnTo>
                  <a:lnTo>
                    <a:pt x="f586" y="f578"/>
                  </a:lnTo>
                  <a:lnTo>
                    <a:pt x="f587" y="f576"/>
                  </a:lnTo>
                  <a:lnTo>
                    <a:pt x="f588" y="f589"/>
                  </a:lnTo>
                  <a:lnTo>
                    <a:pt x="f590" y="f591"/>
                  </a:lnTo>
                  <a:lnTo>
                    <a:pt x="f592" y="f593"/>
                  </a:lnTo>
                  <a:lnTo>
                    <a:pt x="f594" y="f568"/>
                  </a:lnTo>
                  <a:lnTo>
                    <a:pt x="f595" y="f596"/>
                  </a:lnTo>
                  <a:lnTo>
                    <a:pt x="f597" y="f598"/>
                  </a:lnTo>
                  <a:lnTo>
                    <a:pt x="f599" y="f600"/>
                  </a:lnTo>
                  <a:lnTo>
                    <a:pt x="f601" y="f558"/>
                  </a:lnTo>
                  <a:lnTo>
                    <a:pt x="f602" y="f603"/>
                  </a:lnTo>
                  <a:lnTo>
                    <a:pt x="f604" y="f605"/>
                  </a:lnTo>
                  <a:lnTo>
                    <a:pt x="f606" y="f607"/>
                  </a:lnTo>
                  <a:lnTo>
                    <a:pt x="f608" y="f609"/>
                  </a:lnTo>
                  <a:lnTo>
                    <a:pt x="f610" y="f611"/>
                  </a:lnTo>
                  <a:lnTo>
                    <a:pt x="f612" y="f232"/>
                  </a:lnTo>
                  <a:lnTo>
                    <a:pt x="f613" y="f614"/>
                  </a:lnTo>
                  <a:lnTo>
                    <a:pt x="f615" y="f616"/>
                  </a:lnTo>
                  <a:lnTo>
                    <a:pt x="f158" y="f617"/>
                  </a:lnTo>
                  <a:lnTo>
                    <a:pt x="f618" y="f619"/>
                  </a:lnTo>
                  <a:lnTo>
                    <a:pt x="f620" y="f621"/>
                  </a:lnTo>
                  <a:lnTo>
                    <a:pt x="f622" y="f111"/>
                  </a:lnTo>
                  <a:lnTo>
                    <a:pt x="f623" y="f624"/>
                  </a:lnTo>
                  <a:lnTo>
                    <a:pt x="f625" y="f626"/>
                  </a:lnTo>
                  <a:lnTo>
                    <a:pt x="f134" y="f627"/>
                  </a:lnTo>
                  <a:lnTo>
                    <a:pt x="f628" y="f629"/>
                  </a:lnTo>
                  <a:lnTo>
                    <a:pt x="f630" y="f631"/>
                  </a:lnTo>
                  <a:lnTo>
                    <a:pt x="f632" y="f633"/>
                  </a:lnTo>
                  <a:lnTo>
                    <a:pt x="f634" y="f635"/>
                  </a:lnTo>
                  <a:lnTo>
                    <a:pt x="f636" y="f637"/>
                  </a:lnTo>
                  <a:lnTo>
                    <a:pt x="f638" y="f639"/>
                  </a:lnTo>
                  <a:lnTo>
                    <a:pt x="f556" y="f640"/>
                  </a:lnTo>
                  <a:lnTo>
                    <a:pt x="f641" y="f642"/>
                  </a:lnTo>
                  <a:lnTo>
                    <a:pt x="f643" y="f254"/>
                  </a:lnTo>
                  <a:lnTo>
                    <a:pt x="f644" y="f645"/>
                  </a:lnTo>
                  <a:lnTo>
                    <a:pt x="f646" y="f647"/>
                  </a:lnTo>
                  <a:lnTo>
                    <a:pt x="f648" y="f130"/>
                  </a:lnTo>
                  <a:lnTo>
                    <a:pt x="f549" y="f649"/>
                  </a:lnTo>
                  <a:lnTo>
                    <a:pt x="f650" y="f651"/>
                  </a:lnTo>
                  <a:lnTo>
                    <a:pt x="f652" y="f653"/>
                  </a:lnTo>
                  <a:lnTo>
                    <a:pt x="f654" y="f655"/>
                  </a:lnTo>
                  <a:lnTo>
                    <a:pt x="f656" y="f657"/>
                  </a:lnTo>
                  <a:lnTo>
                    <a:pt x="f658" y="f659"/>
                  </a:lnTo>
                  <a:lnTo>
                    <a:pt x="f660" y="f661"/>
                  </a:lnTo>
                  <a:lnTo>
                    <a:pt x="f616" y="f662"/>
                  </a:lnTo>
                  <a:lnTo>
                    <a:pt x="f663" y="f664"/>
                  </a:lnTo>
                  <a:lnTo>
                    <a:pt x="f665" y="f666"/>
                  </a:lnTo>
                  <a:lnTo>
                    <a:pt x="f667" y="f668"/>
                  </a:lnTo>
                  <a:lnTo>
                    <a:pt x="f667" y="f669"/>
                  </a:lnTo>
                  <a:lnTo>
                    <a:pt x="f667" y="f670"/>
                  </a:lnTo>
                  <a:lnTo>
                    <a:pt x="f665" y="f274"/>
                  </a:lnTo>
                  <a:lnTo>
                    <a:pt x="f671" y="f672"/>
                  </a:lnTo>
                  <a:lnTo>
                    <a:pt x="f660" y="f673"/>
                  </a:lnTo>
                  <a:lnTo>
                    <a:pt x="f674" y="f675"/>
                  </a:lnTo>
                  <a:lnTo>
                    <a:pt x="f654" y="f676"/>
                  </a:lnTo>
                  <a:lnTo>
                    <a:pt x="f677" y="f678"/>
                  </a:lnTo>
                  <a:lnTo>
                    <a:pt x="f679" y="f680"/>
                  </a:lnTo>
                  <a:lnTo>
                    <a:pt x="f652" y="f681"/>
                  </a:lnTo>
                  <a:lnTo>
                    <a:pt x="f652" y="f682"/>
                  </a:lnTo>
                  <a:lnTo>
                    <a:pt x="f679" y="f683"/>
                  </a:lnTo>
                  <a:lnTo>
                    <a:pt x="f684" y="f685"/>
                  </a:lnTo>
                  <a:lnTo>
                    <a:pt x="f686" y="f687"/>
                  </a:lnTo>
                  <a:lnTo>
                    <a:pt x="f654" y="f688"/>
                  </a:lnTo>
                  <a:lnTo>
                    <a:pt x="f689" y="f690"/>
                  </a:lnTo>
                  <a:lnTo>
                    <a:pt x="f656" y="f691"/>
                  </a:lnTo>
                  <a:lnTo>
                    <a:pt x="f692" y="f693"/>
                  </a:lnTo>
                  <a:lnTo>
                    <a:pt x="f694" y="f414"/>
                  </a:lnTo>
                  <a:lnTo>
                    <a:pt x="f616" y="f695"/>
                  </a:lnTo>
                  <a:lnTo>
                    <a:pt x="f696" y="f697"/>
                  </a:lnTo>
                  <a:lnTo>
                    <a:pt x="f542" y="f698"/>
                  </a:lnTo>
                  <a:lnTo>
                    <a:pt x="f699" y="f700"/>
                  </a:lnTo>
                  <a:lnTo>
                    <a:pt x="f701" y="f702"/>
                  </a:lnTo>
                  <a:lnTo>
                    <a:pt x="f703" y="f704"/>
                  </a:lnTo>
                  <a:lnTo>
                    <a:pt x="f705" y="f706"/>
                  </a:lnTo>
                  <a:lnTo>
                    <a:pt x="f621" y="f707"/>
                  </a:lnTo>
                  <a:lnTo>
                    <a:pt x="f536" y="f708"/>
                  </a:lnTo>
                  <a:lnTo>
                    <a:pt x="f709" y="f710"/>
                  </a:lnTo>
                  <a:lnTo>
                    <a:pt x="f711" y="f712"/>
                  </a:lnTo>
                  <a:lnTo>
                    <a:pt x="f713" y="f714"/>
                  </a:lnTo>
                  <a:lnTo>
                    <a:pt x="f109" y="f715"/>
                  </a:lnTo>
                  <a:lnTo>
                    <a:pt x="f716" y="f717"/>
                  </a:lnTo>
                  <a:lnTo>
                    <a:pt x="f718" y="f719"/>
                  </a:lnTo>
                  <a:lnTo>
                    <a:pt x="f720" y="f721"/>
                  </a:lnTo>
                  <a:lnTo>
                    <a:pt x="f722" y="f723"/>
                  </a:lnTo>
                  <a:lnTo>
                    <a:pt x="f724" y="f725"/>
                  </a:lnTo>
                  <a:lnTo>
                    <a:pt x="f726" y="f727"/>
                  </a:lnTo>
                  <a:lnTo>
                    <a:pt x="f728" y="f729"/>
                  </a:lnTo>
                  <a:lnTo>
                    <a:pt x="f730" y="f68"/>
                  </a:lnTo>
                  <a:lnTo>
                    <a:pt x="f248" y="f731"/>
                  </a:lnTo>
                  <a:lnTo>
                    <a:pt x="f732" y="f733"/>
                  </a:lnTo>
                  <a:lnTo>
                    <a:pt x="f734" y="f735"/>
                  </a:lnTo>
                  <a:lnTo>
                    <a:pt x="f99" y="f736"/>
                  </a:lnTo>
                  <a:lnTo>
                    <a:pt x="f639" y="f737"/>
                  </a:lnTo>
                  <a:lnTo>
                    <a:pt x="f738" y="f739"/>
                  </a:lnTo>
                  <a:lnTo>
                    <a:pt x="f740" y="f741"/>
                  </a:lnTo>
                  <a:lnTo>
                    <a:pt x="f742" y="f743"/>
                  </a:lnTo>
                  <a:lnTo>
                    <a:pt x="f744" y="f745"/>
                  </a:lnTo>
                  <a:lnTo>
                    <a:pt x="f746" y="f747"/>
                  </a:lnTo>
                  <a:lnTo>
                    <a:pt x="f748" y="f749"/>
                  </a:lnTo>
                  <a:lnTo>
                    <a:pt x="f750" y="f751"/>
                  </a:lnTo>
                  <a:lnTo>
                    <a:pt x="f752" y="f753"/>
                  </a:lnTo>
                  <a:lnTo>
                    <a:pt x="f754" y="f755"/>
                  </a:lnTo>
                  <a:lnTo>
                    <a:pt x="f756" y="f757"/>
                  </a:lnTo>
                  <a:lnTo>
                    <a:pt x="f758" y="f759"/>
                  </a:lnTo>
                  <a:lnTo>
                    <a:pt x="f760" y="f761"/>
                  </a:lnTo>
                  <a:lnTo>
                    <a:pt x="f762" y="f763"/>
                  </a:lnTo>
                  <a:lnTo>
                    <a:pt x="f764" y="f765"/>
                  </a:lnTo>
                  <a:lnTo>
                    <a:pt x="f766" y="f767"/>
                  </a:lnTo>
                  <a:lnTo>
                    <a:pt x="f768" y="f13"/>
                  </a:lnTo>
                  <a:lnTo>
                    <a:pt x="f769" y="f770"/>
                  </a:lnTo>
                  <a:lnTo>
                    <a:pt x="f771" y="f772"/>
                  </a:lnTo>
                  <a:lnTo>
                    <a:pt x="f773" y="f774"/>
                  </a:lnTo>
                  <a:lnTo>
                    <a:pt x="f775" y="f776"/>
                  </a:lnTo>
                  <a:lnTo>
                    <a:pt x="f476" y="f777"/>
                  </a:lnTo>
                  <a:lnTo>
                    <a:pt x="f778" y="f779"/>
                  </a:lnTo>
                  <a:lnTo>
                    <a:pt x="f780" y="f781"/>
                  </a:lnTo>
                  <a:lnTo>
                    <a:pt x="f782" y="f7"/>
                  </a:lnTo>
                  <a:lnTo>
                    <a:pt x="f783" y="f784"/>
                  </a:lnTo>
                  <a:lnTo>
                    <a:pt x="f785" y="f786"/>
                  </a:lnTo>
                  <a:lnTo>
                    <a:pt x="f9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7" name="Google Shape;273;p15">
              <a:extLst>
                <a:ext uri="{FF2B5EF4-FFF2-40B4-BE49-F238E27FC236}">
                  <a16:creationId xmlns:a16="http://schemas.microsoft.com/office/drawing/2014/main" id="{8B26FB72-9B83-2A4F-5461-F599EF5DD645}"/>
                </a:ext>
              </a:extLst>
            </p:cNvPr>
            <p:cNvSpPr/>
            <p:nvPr/>
          </p:nvSpPr>
          <p:spPr>
            <a:xfrm>
              <a:off x="7784616" y="2838288"/>
              <a:ext cx="573374" cy="834216"/>
            </a:xfrm>
            <a:custGeom>
              <a:avLst/>
              <a:gdLst>
                <a:gd name="f0" fmla="val w"/>
                <a:gd name="f1" fmla="val h"/>
                <a:gd name="f2" fmla="val 0"/>
                <a:gd name="f3" fmla="val 30438"/>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54"/>
                <a:gd name="f187" fmla="val 9194"/>
                <a:gd name="f188" fmla="val 42936"/>
                <a:gd name="f189" fmla="val 9509"/>
                <a:gd name="f190" fmla="val 43273"/>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4882"/>
                <a:gd name="f208" fmla="val 38665"/>
                <a:gd name="f209" fmla="val 15556"/>
                <a:gd name="f210" fmla="val 37676"/>
                <a:gd name="f211" fmla="val 16253"/>
                <a:gd name="f212" fmla="val 36686"/>
                <a:gd name="f213" fmla="val 16792"/>
                <a:gd name="f214" fmla="val 17354"/>
                <a:gd name="f215" fmla="val 35001"/>
                <a:gd name="f216" fmla="val 18119"/>
                <a:gd name="f217" fmla="val 33764"/>
                <a:gd name="f218" fmla="val 18883"/>
                <a:gd name="f219" fmla="val 32505"/>
                <a:gd name="f220" fmla="val 31247"/>
                <a:gd name="f221" fmla="val 29988"/>
                <a:gd name="f222" fmla="val 20794"/>
                <a:gd name="f223" fmla="val 29111"/>
                <a:gd name="f224" fmla="val 21513"/>
                <a:gd name="f225" fmla="val 27762"/>
                <a:gd name="f226" fmla="val 21873"/>
                <a:gd name="f227" fmla="val 27020"/>
                <a:gd name="f228" fmla="val 25492"/>
                <a:gd name="f229" fmla="val 23334"/>
                <a:gd name="f230" fmla="val 23963"/>
                <a:gd name="f231" fmla="val 23873"/>
                <a:gd name="f232" fmla="val 24458"/>
                <a:gd name="f233" fmla="val 21401"/>
                <a:gd name="f234" fmla="val 25020"/>
                <a:gd name="f235" fmla="val 20007"/>
                <a:gd name="f236" fmla="val 25582"/>
                <a:gd name="f237" fmla="val 18591"/>
                <a:gd name="f238" fmla="val 26099"/>
                <a:gd name="f239" fmla="val 17152"/>
                <a:gd name="f240" fmla="val 15713"/>
                <a:gd name="f241" fmla="val 27088"/>
                <a:gd name="f242" fmla="val 14252"/>
                <a:gd name="f243" fmla="val 27537"/>
                <a:gd name="f244" fmla="val 12791"/>
                <a:gd name="f245" fmla="val 27987"/>
                <a:gd name="f246" fmla="val 11308"/>
                <a:gd name="f247" fmla="val 28324"/>
                <a:gd name="f248" fmla="val 10094"/>
                <a:gd name="f249" fmla="val 28639"/>
                <a:gd name="f250" fmla="val 8835"/>
                <a:gd name="f251" fmla="val 28953"/>
                <a:gd name="f252" fmla="val 7576"/>
                <a:gd name="f253" fmla="val 29246"/>
                <a:gd name="f254" fmla="val 6295"/>
                <a:gd name="f255" fmla="val 29515"/>
                <a:gd name="f256" fmla="val 5036"/>
                <a:gd name="f257" fmla="val 29785"/>
                <a:gd name="f258" fmla="val 3777"/>
                <a:gd name="f259" fmla="val 30010"/>
                <a:gd name="f260" fmla="val 2518"/>
                <a:gd name="f261" fmla="val 30235"/>
                <a:gd name="f262" fmla="val 30437"/>
                <a:gd name="f263" fmla="*/ f0 1 30438"/>
                <a:gd name="f264" fmla="*/ f1 1 44285"/>
                <a:gd name="f265" fmla="val f2"/>
                <a:gd name="f266" fmla="val f3"/>
                <a:gd name="f267" fmla="val f4"/>
                <a:gd name="f268" fmla="+- f267 0 f265"/>
                <a:gd name="f269" fmla="+- f266 0 f265"/>
                <a:gd name="f270" fmla="*/ f269 1 30438"/>
                <a:gd name="f271" fmla="*/ f268 1 44285"/>
                <a:gd name="f272" fmla="*/ f265 1 f270"/>
                <a:gd name="f273" fmla="*/ f266 1 f270"/>
                <a:gd name="f274" fmla="*/ f265 1 f271"/>
                <a:gd name="f275" fmla="*/ f267 1 f271"/>
                <a:gd name="f276" fmla="*/ f272 f263 1"/>
                <a:gd name="f277" fmla="*/ f273 f263 1"/>
                <a:gd name="f278" fmla="*/ f275 f264 1"/>
                <a:gd name="f279" fmla="*/ f274 f264 1"/>
              </a:gdLst>
              <a:ahLst/>
              <a:cxnLst>
                <a:cxn ang="3cd4">
                  <a:pos x="hc" y="t"/>
                </a:cxn>
                <a:cxn ang="0">
                  <a:pos x="r" y="vc"/>
                </a:cxn>
                <a:cxn ang="cd4">
                  <a:pos x="hc" y="b"/>
                </a:cxn>
                <a:cxn ang="cd2">
                  <a:pos x="l" y="vc"/>
                </a:cxn>
              </a:cxnLst>
              <a:rect l="f276" t="f279" r="f277" b="f278"/>
              <a:pathLst>
                <a:path w="30438"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52"/>
                  </a:lnTo>
                  <a:lnTo>
                    <a:pt x="f214" y="f215"/>
                  </a:lnTo>
                  <a:lnTo>
                    <a:pt x="f216" y="f217"/>
                  </a:lnTo>
                  <a:lnTo>
                    <a:pt x="f218" y="f219"/>
                  </a:lnTo>
                  <a:lnTo>
                    <a:pt x="f46" y="f220"/>
                  </a:lnTo>
                  <a:lnTo>
                    <a:pt x="f11" y="f221"/>
                  </a:lnTo>
                  <a:lnTo>
                    <a:pt x="f222" y="f223"/>
                  </a:lnTo>
                  <a:lnTo>
                    <a:pt x="f224" y="f225"/>
                  </a:lnTo>
                  <a:lnTo>
                    <a:pt x="f226" y="f227"/>
                  </a:lnTo>
                  <a:lnTo>
                    <a:pt x="f27" y="f228"/>
                  </a:lnTo>
                  <a:lnTo>
                    <a:pt x="f229" y="f230"/>
                  </a:lnTo>
                  <a:lnTo>
                    <a:pt x="f231" y="f35"/>
                  </a:lnTo>
                  <a:lnTo>
                    <a:pt x="f232" y="f233"/>
                  </a:lnTo>
                  <a:lnTo>
                    <a:pt x="f234" y="f235"/>
                  </a:lnTo>
                  <a:lnTo>
                    <a:pt x="f236" y="f237"/>
                  </a:lnTo>
                  <a:lnTo>
                    <a:pt x="f238" y="f239"/>
                  </a:lnTo>
                  <a:lnTo>
                    <a:pt x="f74"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118"/>
                  </a:lnTo>
                  <a:lnTo>
                    <a:pt x="f262" y="f6"/>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8" name="Google Shape;274;p15">
              <a:extLst>
                <a:ext uri="{FF2B5EF4-FFF2-40B4-BE49-F238E27FC236}">
                  <a16:creationId xmlns:a16="http://schemas.microsoft.com/office/drawing/2014/main" id="{6A77948E-01BD-FC2C-260F-3BDEA58370A6}"/>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65"/>
                <a:gd name="f46" fmla="val 9779"/>
                <a:gd name="f47" fmla="val 3283"/>
                <a:gd name="f48" fmla="val 10476"/>
                <a:gd name="f49" fmla="val 2946"/>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508"/>
                <a:gd name="f94" fmla="val 24638"/>
                <a:gd name="f95" fmla="val 3935"/>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4632"/>
                <a:gd name="f108" fmla="val 27380"/>
                <a:gd name="f109" fmla="val 27762"/>
                <a:gd name="f110" fmla="val 28144"/>
                <a:gd name="f111" fmla="val 4452"/>
                <a:gd name="f112" fmla="val 28527"/>
                <a:gd name="f113" fmla="val 4362"/>
                <a:gd name="f114" fmla="val 28909"/>
                <a:gd name="f115" fmla="val 29651"/>
                <a:gd name="f116" fmla="val 30797"/>
                <a:gd name="f117" fmla="val 3170"/>
                <a:gd name="f118" fmla="val 31921"/>
                <a:gd name="f119" fmla="val 33022"/>
                <a:gd name="f120" fmla="val 2114"/>
                <a:gd name="f121" fmla="val 34124"/>
                <a:gd name="f122" fmla="val 1035"/>
                <a:gd name="f123" fmla="val 36327"/>
                <a:gd name="f124" fmla="val 518"/>
                <a:gd name="f125" fmla="val 37428"/>
                <a:gd name="f126" fmla="val 38552"/>
                <a:gd name="f127" fmla="val 855"/>
                <a:gd name="f128" fmla="val 39744"/>
                <a:gd name="f129" fmla="val 1709"/>
                <a:gd name="f130" fmla="val 40913"/>
                <a:gd name="f131" fmla="val 42059"/>
                <a:gd name="f132" fmla="val 3530"/>
                <a:gd name="f133" fmla="val 43205"/>
                <a:gd name="f134" fmla="val 44329"/>
                <a:gd name="f135" fmla="val 5396"/>
                <a:gd name="f136" fmla="val 45453"/>
                <a:gd name="f137" fmla="val 6363"/>
                <a:gd name="f138" fmla="val 46555"/>
                <a:gd name="f139" fmla="val 7352"/>
                <a:gd name="f140" fmla="val 9982"/>
                <a:gd name="f141" fmla="val 43565"/>
                <a:gd name="f142" fmla="val 10678"/>
                <a:gd name="f143" fmla="val 42509"/>
                <a:gd name="f144" fmla="val 11038"/>
                <a:gd name="f145" fmla="val 41992"/>
                <a:gd name="f146" fmla="val 11420"/>
                <a:gd name="f147" fmla="val 41475"/>
                <a:gd name="f148" fmla="val 11825"/>
                <a:gd name="f149" fmla="val 41002"/>
                <a:gd name="f150" fmla="val 12252"/>
                <a:gd name="f151" fmla="val 40553"/>
                <a:gd name="f152" fmla="val 12724"/>
                <a:gd name="f153" fmla="val 40148"/>
                <a:gd name="f154" fmla="val 12971"/>
                <a:gd name="f155" fmla="val 39946"/>
                <a:gd name="f156" fmla="val 13219"/>
                <a:gd name="f157" fmla="val 39766"/>
                <a:gd name="f158" fmla="val 13488"/>
                <a:gd name="f159" fmla="val 39609"/>
                <a:gd name="f160" fmla="val 13758"/>
                <a:gd name="f161" fmla="val 39451"/>
                <a:gd name="f162" fmla="val 14320"/>
                <a:gd name="f163" fmla="val 39159"/>
                <a:gd name="f164" fmla="val 14905"/>
                <a:gd name="f165" fmla="val 38889"/>
                <a:gd name="f166" fmla="val 15534"/>
                <a:gd name="f167" fmla="val 38665"/>
                <a:gd name="f168" fmla="val 16770"/>
                <a:gd name="f169" fmla="val 38215"/>
                <a:gd name="f170" fmla="val 17400"/>
                <a:gd name="f171" fmla="val 38013"/>
                <a:gd name="f172" fmla="val 18007"/>
                <a:gd name="f173" fmla="val 37788"/>
                <a:gd name="f174" fmla="val 18591"/>
                <a:gd name="f175" fmla="val 37563"/>
                <a:gd name="f176" fmla="val 19153"/>
                <a:gd name="f177" fmla="val 37293"/>
                <a:gd name="f178" fmla="val 37001"/>
                <a:gd name="f179" fmla="val 19917"/>
                <a:gd name="f180" fmla="val 36844"/>
                <a:gd name="f181" fmla="val 20165"/>
                <a:gd name="f182" fmla="val 36686"/>
                <a:gd name="f183" fmla="val 20389"/>
                <a:gd name="f184" fmla="val 36507"/>
                <a:gd name="f185" fmla="val 20592"/>
                <a:gd name="f186" fmla="val 36304"/>
                <a:gd name="f187" fmla="val 20794"/>
                <a:gd name="f188" fmla="val 36102"/>
                <a:gd name="f189" fmla="val 20974"/>
                <a:gd name="f190" fmla="val 35877"/>
                <a:gd name="f191" fmla="val 21131"/>
                <a:gd name="f192" fmla="val 35652"/>
                <a:gd name="f193" fmla="val 21289"/>
                <a:gd name="f194" fmla="val 35383"/>
                <a:gd name="f195" fmla="val 21401"/>
                <a:gd name="f196" fmla="val 35135"/>
                <a:gd name="f197" fmla="val 21513"/>
                <a:gd name="f198" fmla="val 34843"/>
                <a:gd name="f199" fmla="val 21603"/>
                <a:gd name="f200" fmla="val 34528"/>
                <a:gd name="f201" fmla="val 21693"/>
                <a:gd name="f202" fmla="val 34191"/>
                <a:gd name="f203" fmla="val 21828"/>
                <a:gd name="f204" fmla="val 33539"/>
                <a:gd name="f205" fmla="val 33247"/>
                <a:gd name="f206" fmla="val 22053"/>
                <a:gd name="f207" fmla="val 32932"/>
                <a:gd name="f208" fmla="val 22188"/>
                <a:gd name="f209" fmla="val 32663"/>
                <a:gd name="f210" fmla="val 22278"/>
                <a:gd name="f211" fmla="val 32528"/>
                <a:gd name="f212" fmla="val 22390"/>
                <a:gd name="f213" fmla="val 32415"/>
                <a:gd name="f214" fmla="val 22547"/>
                <a:gd name="f215" fmla="val 32281"/>
                <a:gd name="f216" fmla="val 22682"/>
                <a:gd name="f217" fmla="val 32168"/>
                <a:gd name="f218" fmla="val 22840"/>
                <a:gd name="f219" fmla="val 32078"/>
                <a:gd name="f220" fmla="val 32011"/>
                <a:gd name="f221" fmla="val 23177"/>
                <a:gd name="f222" fmla="val 31943"/>
                <a:gd name="f223" fmla="val 23334"/>
                <a:gd name="f224" fmla="val 23514"/>
                <a:gd name="f225" fmla="val 31898"/>
                <a:gd name="f226" fmla="val 24076"/>
                <a:gd name="f227" fmla="val 24458"/>
                <a:gd name="f228" fmla="val 24840"/>
                <a:gd name="f229" fmla="val 32123"/>
                <a:gd name="f230" fmla="val 25245"/>
                <a:gd name="f231" fmla="val 32258"/>
                <a:gd name="f232" fmla="val 26077"/>
                <a:gd name="f233" fmla="val 32550"/>
                <a:gd name="f234" fmla="val 26504"/>
                <a:gd name="f235" fmla="val 32708"/>
                <a:gd name="f236" fmla="val 26931"/>
                <a:gd name="f237" fmla="val 32820"/>
                <a:gd name="f238" fmla="val 27358"/>
                <a:gd name="f239" fmla="val 27763"/>
                <a:gd name="f240" fmla="val 32977"/>
                <a:gd name="f241" fmla="val 27965"/>
                <a:gd name="f242" fmla="val 33000"/>
                <a:gd name="f243" fmla="val 28167"/>
                <a:gd name="f244" fmla="val 28392"/>
                <a:gd name="f245" fmla="val 28594"/>
                <a:gd name="f246" fmla="val 32955"/>
                <a:gd name="f247" fmla="val 28864"/>
                <a:gd name="f248" fmla="val 32888"/>
                <a:gd name="f249" fmla="val 29111"/>
                <a:gd name="f250" fmla="val 32798"/>
                <a:gd name="f251" fmla="val 29336"/>
                <a:gd name="f252" fmla="val 29538"/>
                <a:gd name="f253" fmla="val 29718"/>
                <a:gd name="f254" fmla="val 32370"/>
                <a:gd name="f255" fmla="val 29898"/>
                <a:gd name="f256" fmla="val 32191"/>
                <a:gd name="f257" fmla="val 30055"/>
                <a:gd name="f258" fmla="val 31988"/>
                <a:gd name="f259" fmla="val 30190"/>
                <a:gd name="f260" fmla="val 31786"/>
                <a:gd name="f261" fmla="val 30325"/>
                <a:gd name="f262" fmla="val 31561"/>
                <a:gd name="f263" fmla="val 30438"/>
                <a:gd name="f264" fmla="val 31314"/>
                <a:gd name="f265" fmla="val 30640"/>
                <a:gd name="f266" fmla="val 30235"/>
                <a:gd name="f267" fmla="val 30955"/>
                <a:gd name="f268" fmla="val 29628"/>
                <a:gd name="f269" fmla="val 31224"/>
                <a:gd name="f270" fmla="val 28414"/>
                <a:gd name="f271" fmla="val 31382"/>
                <a:gd name="f272" fmla="val 27807"/>
                <a:gd name="f273" fmla="val 27200"/>
                <a:gd name="f274" fmla="val 31764"/>
                <a:gd name="f275" fmla="val 31876"/>
                <a:gd name="f276" fmla="val 26346"/>
                <a:gd name="f277" fmla="val 26076"/>
                <a:gd name="f278" fmla="val 25829"/>
                <a:gd name="f279" fmla="val 32326"/>
                <a:gd name="f280" fmla="val 32506"/>
                <a:gd name="f281" fmla="val 25357"/>
                <a:gd name="f282" fmla="val 32685"/>
                <a:gd name="f283" fmla="val 25155"/>
                <a:gd name="f284" fmla="val 32865"/>
                <a:gd name="f285" fmla="val 24997"/>
                <a:gd name="f286" fmla="val 33023"/>
                <a:gd name="f287" fmla="val 24862"/>
                <a:gd name="f288" fmla="val 33405"/>
                <a:gd name="f289" fmla="val 24615"/>
                <a:gd name="f290" fmla="val 33787"/>
                <a:gd name="f291" fmla="val 24390"/>
                <a:gd name="f292" fmla="val 34214"/>
                <a:gd name="f293" fmla="val 24188"/>
                <a:gd name="f294" fmla="val 34641"/>
                <a:gd name="f295" fmla="val 24031"/>
                <a:gd name="f296" fmla="val 35091"/>
                <a:gd name="f297" fmla="val 23873"/>
                <a:gd name="f298" fmla="val 35967"/>
                <a:gd name="f299" fmla="val 23581"/>
                <a:gd name="f300" fmla="val 36394"/>
                <a:gd name="f301" fmla="val 23424"/>
                <a:gd name="f302" fmla="val 36822"/>
                <a:gd name="f303" fmla="val 23266"/>
                <a:gd name="f304" fmla="val 37204"/>
                <a:gd name="f305" fmla="val 23087"/>
                <a:gd name="f306" fmla="val 37586"/>
                <a:gd name="f307" fmla="val 22862"/>
                <a:gd name="f308" fmla="val 37923"/>
                <a:gd name="f309" fmla="val 22615"/>
                <a:gd name="f310" fmla="val 38080"/>
                <a:gd name="f311" fmla="val 22480"/>
                <a:gd name="f312" fmla="val 22345"/>
                <a:gd name="f313" fmla="val 38350"/>
                <a:gd name="f314" fmla="val 22187"/>
                <a:gd name="f315" fmla="val 38485"/>
                <a:gd name="f316" fmla="val 22008"/>
                <a:gd name="f317" fmla="val 38575"/>
                <a:gd name="f318" fmla="val 38687"/>
                <a:gd name="f319" fmla="val 21625"/>
                <a:gd name="f320" fmla="val 38755"/>
                <a:gd name="f321" fmla="val 21446"/>
                <a:gd name="f322" fmla="val 38800"/>
                <a:gd name="f323" fmla="val 21266"/>
                <a:gd name="f324" fmla="val 38845"/>
                <a:gd name="f325" fmla="val 21064"/>
                <a:gd name="f326" fmla="val 38867"/>
                <a:gd name="f327" fmla="val 20884"/>
                <a:gd name="f328" fmla="val 20704"/>
                <a:gd name="f329" fmla="val 20524"/>
                <a:gd name="f330" fmla="val 38822"/>
                <a:gd name="f331" fmla="val 20164"/>
                <a:gd name="f332" fmla="val 38710"/>
                <a:gd name="f333" fmla="val 19805"/>
                <a:gd name="f334" fmla="val 19467"/>
                <a:gd name="f335" fmla="val 38395"/>
                <a:gd name="f336" fmla="val 19108"/>
                <a:gd name="f337" fmla="val 38170"/>
                <a:gd name="f338" fmla="val 18793"/>
                <a:gd name="f339" fmla="val 37901"/>
                <a:gd name="f340" fmla="val 18456"/>
                <a:gd name="f341" fmla="val 37631"/>
                <a:gd name="f342" fmla="val 18164"/>
                <a:gd name="f343" fmla="val 37316"/>
                <a:gd name="f344" fmla="val 17849"/>
                <a:gd name="f345" fmla="val 17579"/>
                <a:gd name="f346" fmla="val 36664"/>
                <a:gd name="f347" fmla="val 17062"/>
                <a:gd name="f348" fmla="val 16837"/>
                <a:gd name="f349" fmla="val 35608"/>
                <a:gd name="f350" fmla="val 16613"/>
                <a:gd name="f351" fmla="val 34619"/>
                <a:gd name="f352" fmla="val 16073"/>
                <a:gd name="f353" fmla="val 33585"/>
                <a:gd name="f354" fmla="val 15556"/>
                <a:gd name="f355" fmla="val 32551"/>
                <a:gd name="f356" fmla="val 15062"/>
                <a:gd name="f357" fmla="val 31517"/>
                <a:gd name="f358" fmla="val 14612"/>
                <a:gd name="f359" fmla="val 14185"/>
                <a:gd name="f360" fmla="val 29381"/>
                <a:gd name="f361" fmla="val 13803"/>
                <a:gd name="f362" fmla="val 28280"/>
                <a:gd name="f363" fmla="val 13443"/>
                <a:gd name="f364" fmla="val 27201"/>
                <a:gd name="f365" fmla="val 13106"/>
                <a:gd name="f366" fmla="val 27425"/>
                <a:gd name="f367" fmla="val 12949"/>
                <a:gd name="f368" fmla="val 27650"/>
                <a:gd name="f369" fmla="val 12791"/>
                <a:gd name="f370" fmla="val 27875"/>
                <a:gd name="f371" fmla="val 12611"/>
                <a:gd name="f372" fmla="val 28055"/>
                <a:gd name="f373" fmla="val 12432"/>
                <a:gd name="f374" fmla="val 28235"/>
                <a:gd name="f375" fmla="val 12207"/>
                <a:gd name="f376" fmla="val 12004"/>
                <a:gd name="f377" fmla="val 28549"/>
                <a:gd name="f378" fmla="val 11780"/>
                <a:gd name="f379" fmla="val 28684"/>
                <a:gd name="f380" fmla="val 11532"/>
                <a:gd name="f381" fmla="val 28819"/>
                <a:gd name="f382" fmla="val 11308"/>
                <a:gd name="f383" fmla="val 29021"/>
                <a:gd name="f384" fmla="val 10791"/>
                <a:gd name="f385" fmla="val 29089"/>
                <a:gd name="f386" fmla="val 10521"/>
                <a:gd name="f387" fmla="val 29156"/>
                <a:gd name="f388" fmla="val 10251"/>
                <a:gd name="f389" fmla="val 29201"/>
                <a:gd name="f390" fmla="val 9981"/>
                <a:gd name="f391" fmla="val 29246"/>
                <a:gd name="f392" fmla="val 9712"/>
                <a:gd name="f393" fmla="val 29269"/>
                <a:gd name="f394" fmla="val 9419"/>
                <a:gd name="f395" fmla="val 29291"/>
                <a:gd name="f396" fmla="val 8857"/>
                <a:gd name="f397" fmla="val 8273"/>
                <a:gd name="f398" fmla="val 7711"/>
                <a:gd name="f399" fmla="val 7149"/>
                <a:gd name="f400" fmla="val 6587"/>
                <a:gd name="f401" fmla="val 28707"/>
                <a:gd name="f402" fmla="val 6317"/>
                <a:gd name="f403" fmla="val 6070"/>
                <a:gd name="f404" fmla="val 28459"/>
                <a:gd name="f405" fmla="val 28302"/>
                <a:gd name="f406" fmla="val 5575"/>
                <a:gd name="f407" fmla="val 28145"/>
                <a:gd name="f408" fmla="val 5328"/>
                <a:gd name="f409" fmla="val 5103"/>
                <a:gd name="f410" fmla="val 27605"/>
                <a:gd name="f411" fmla="val 4676"/>
                <a:gd name="f412" fmla="val 4272"/>
                <a:gd name="f413" fmla="val 26773"/>
                <a:gd name="f414" fmla="val 3912"/>
                <a:gd name="f415" fmla="val 3552"/>
                <a:gd name="f416" fmla="val 25874"/>
                <a:gd name="f417" fmla="val 3238"/>
                <a:gd name="f418" fmla="val 25380"/>
                <a:gd name="f419" fmla="val 2945"/>
                <a:gd name="f420" fmla="val 24885"/>
                <a:gd name="f421" fmla="val 2698"/>
                <a:gd name="f422" fmla="val 24368"/>
                <a:gd name="f423" fmla="val 2451"/>
                <a:gd name="f424" fmla="val 23851"/>
                <a:gd name="f425" fmla="val 2226"/>
                <a:gd name="f426" fmla="val 23312"/>
                <a:gd name="f427" fmla="val 22750"/>
                <a:gd name="f428" fmla="val 22210"/>
                <a:gd name="f429" fmla="val 21648"/>
                <a:gd name="f430" fmla="val 21086"/>
                <a:gd name="f431" fmla="val 1394"/>
                <a:gd name="f432" fmla="val 19962"/>
                <a:gd name="f433" fmla="val 1147"/>
                <a:gd name="f434" fmla="val 18614"/>
                <a:gd name="f435" fmla="val 922"/>
                <a:gd name="f436" fmla="val 17242"/>
                <a:gd name="f437" fmla="val 675"/>
                <a:gd name="f438" fmla="val 16568"/>
                <a:gd name="f439" fmla="val 540"/>
                <a:gd name="f440" fmla="val 15916"/>
                <a:gd name="f441" fmla="val 383"/>
                <a:gd name="f442" fmla="val 15242"/>
                <a:gd name="f443" fmla="val 203"/>
                <a:gd name="f444" fmla="val 14590"/>
                <a:gd name="f445" fmla="*/ f1 1 38868"/>
                <a:gd name="f446" fmla="*/ f2 1 47634"/>
                <a:gd name="f447" fmla="val f3"/>
                <a:gd name="f448" fmla="val f4"/>
                <a:gd name="f449" fmla="val f5"/>
                <a:gd name="f450" fmla="+- f449 0 f447"/>
                <a:gd name="f451" fmla="+- f448 0 f447"/>
                <a:gd name="f452" fmla="*/ f451 1 38868"/>
                <a:gd name="f453" fmla="*/ f450 1 47634"/>
                <a:gd name="f454" fmla="*/ f447 1 f452"/>
                <a:gd name="f455" fmla="*/ f448 1 f452"/>
                <a:gd name="f456" fmla="*/ f447 1 f453"/>
                <a:gd name="f457" fmla="*/ f449 1 f453"/>
                <a:gd name="f458" fmla="*/ f454 f445 1"/>
                <a:gd name="f459" fmla="*/ f455 f445 1"/>
                <a:gd name="f460" fmla="*/ f457 f446 1"/>
                <a:gd name="f461" fmla="*/ f456 f446 1"/>
              </a:gdLst>
              <a:ahLst/>
              <a:cxnLst>
                <a:cxn ang="3cd4">
                  <a:pos x="hc" y="t"/>
                </a:cxn>
                <a:cxn ang="0">
                  <a:pos x="r" y="vc"/>
                </a:cxn>
                <a:cxn ang="cd4">
                  <a:pos x="hc" y="b"/>
                </a:cxn>
                <a:cxn ang="cd2">
                  <a:pos x="l" y="vc"/>
                </a:cxn>
              </a:cxnLst>
              <a:rect l="f458" t="f461" r="f459" b="f460"/>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5" y="f109"/>
                  </a:lnTo>
                  <a:lnTo>
                    <a:pt x="f103" y="f110"/>
                  </a:lnTo>
                  <a:lnTo>
                    <a:pt x="f111" y="f112"/>
                  </a:lnTo>
                  <a:lnTo>
                    <a:pt x="f113" y="f114"/>
                  </a:lnTo>
                  <a:lnTo>
                    <a:pt x="f97" y="f115"/>
                  </a:lnTo>
                  <a:lnTo>
                    <a:pt x="f45" y="f116"/>
                  </a:lnTo>
                  <a:lnTo>
                    <a:pt x="f117" y="f118"/>
                  </a:lnTo>
                  <a:lnTo>
                    <a:pt x="f87" y="f119"/>
                  </a:lnTo>
                  <a:lnTo>
                    <a:pt x="f120" y="f121"/>
                  </a:lnTo>
                  <a:lnTo>
                    <a:pt x="f122" y="f123"/>
                  </a:lnTo>
                  <a:lnTo>
                    <a:pt x="f124" y="f125"/>
                  </a:lnTo>
                  <a:lnTo>
                    <a:pt x="f7" y="f126"/>
                  </a:lnTo>
                  <a:lnTo>
                    <a:pt x="f127" y="f128"/>
                  </a:lnTo>
                  <a:lnTo>
                    <a:pt x="f129" y="f130"/>
                  </a:lnTo>
                  <a:lnTo>
                    <a:pt x="f51" y="f131"/>
                  </a:lnTo>
                  <a:lnTo>
                    <a:pt x="f132" y="f133"/>
                  </a:lnTo>
                  <a:lnTo>
                    <a:pt x="f111" y="f134"/>
                  </a:lnTo>
                  <a:lnTo>
                    <a:pt x="f135" y="f136"/>
                  </a:lnTo>
                  <a:lnTo>
                    <a:pt x="f137" y="f138"/>
                  </a:lnTo>
                  <a:lnTo>
                    <a:pt x="f139" y="f5"/>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71"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81" y="f205"/>
                  </a:lnTo>
                  <a:lnTo>
                    <a:pt x="f206" y="f207"/>
                  </a:lnTo>
                  <a:lnTo>
                    <a:pt x="f208" y="f209"/>
                  </a:lnTo>
                  <a:lnTo>
                    <a:pt x="f210" y="f211"/>
                  </a:lnTo>
                  <a:lnTo>
                    <a:pt x="f212" y="f213"/>
                  </a:lnTo>
                  <a:lnTo>
                    <a:pt x="f214" y="f215"/>
                  </a:lnTo>
                  <a:lnTo>
                    <a:pt x="f216" y="f217"/>
                  </a:lnTo>
                  <a:lnTo>
                    <a:pt x="f218" y="f219"/>
                  </a:lnTo>
                  <a:lnTo>
                    <a:pt x="f86" y="f220"/>
                  </a:lnTo>
                  <a:lnTo>
                    <a:pt x="f221" y="f222"/>
                  </a:lnTo>
                  <a:lnTo>
                    <a:pt x="f223" y="f118"/>
                  </a:lnTo>
                  <a:lnTo>
                    <a:pt x="f224" y="f225"/>
                  </a:lnTo>
                  <a:lnTo>
                    <a:pt x="f90" y="f225"/>
                  </a:lnTo>
                  <a:lnTo>
                    <a:pt x="f226" y="f118"/>
                  </a:lnTo>
                  <a:lnTo>
                    <a:pt x="f227" y="f220"/>
                  </a:lnTo>
                  <a:lnTo>
                    <a:pt x="f228" y="f229"/>
                  </a:lnTo>
                  <a:lnTo>
                    <a:pt x="f230" y="f231"/>
                  </a:lnTo>
                  <a:lnTo>
                    <a:pt x="f232" y="f233"/>
                  </a:lnTo>
                  <a:lnTo>
                    <a:pt x="f234" y="f235"/>
                  </a:lnTo>
                  <a:lnTo>
                    <a:pt x="f236" y="f237"/>
                  </a:lnTo>
                  <a:lnTo>
                    <a:pt x="f238" y="f207"/>
                  </a:lnTo>
                  <a:lnTo>
                    <a:pt x="f239" y="f240"/>
                  </a:lnTo>
                  <a:lnTo>
                    <a:pt x="f241" y="f242"/>
                  </a:lnTo>
                  <a:lnTo>
                    <a:pt x="f243" y="f242"/>
                  </a:lnTo>
                  <a:lnTo>
                    <a:pt x="f244" y="f240"/>
                  </a:lnTo>
                  <a:lnTo>
                    <a:pt x="f245" y="f246"/>
                  </a:lnTo>
                  <a:lnTo>
                    <a:pt x="f247" y="f248"/>
                  </a:lnTo>
                  <a:lnTo>
                    <a:pt x="f249" y="f250"/>
                  </a:lnTo>
                  <a:lnTo>
                    <a:pt x="f251" y="f209"/>
                  </a:lnTo>
                  <a:lnTo>
                    <a:pt x="f252" y="f211"/>
                  </a:lnTo>
                  <a:lnTo>
                    <a:pt x="f253" y="f254"/>
                  </a:lnTo>
                  <a:lnTo>
                    <a:pt x="f255" y="f256"/>
                  </a:lnTo>
                  <a:lnTo>
                    <a:pt x="f257" y="f258"/>
                  </a:lnTo>
                  <a:lnTo>
                    <a:pt x="f259" y="f260"/>
                  </a:lnTo>
                  <a:lnTo>
                    <a:pt x="f261" y="f262"/>
                  </a:lnTo>
                  <a:lnTo>
                    <a:pt x="f263" y="f264"/>
                  </a:lnTo>
                  <a:lnTo>
                    <a:pt x="f265" y="f116"/>
                  </a:lnTo>
                  <a:lnTo>
                    <a:pt x="f116" y="f266"/>
                  </a:lnTo>
                  <a:lnTo>
                    <a:pt x="f267" y="f268"/>
                  </a:lnTo>
                  <a:lnTo>
                    <a:pt x="f269" y="f270"/>
                  </a:lnTo>
                  <a:lnTo>
                    <a:pt x="f271" y="f272"/>
                  </a:lnTo>
                  <a:lnTo>
                    <a:pt x="f262" y="f273"/>
                  </a:lnTo>
                  <a:lnTo>
                    <a:pt x="f274" y="f104"/>
                  </a:lnTo>
                  <a:lnTo>
                    <a:pt x="f275" y="f276"/>
                  </a:lnTo>
                  <a:lnTo>
                    <a:pt x="f220" y="f277"/>
                  </a:lnTo>
                  <a:lnTo>
                    <a:pt x="f217" y="f278"/>
                  </a:lnTo>
                  <a:lnTo>
                    <a:pt x="f279" y="f98"/>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310" y="f311"/>
                  </a:lnTo>
                  <a:lnTo>
                    <a:pt x="f169" y="f312"/>
                  </a:lnTo>
                  <a:lnTo>
                    <a:pt x="f313" y="f314"/>
                  </a:lnTo>
                  <a:lnTo>
                    <a:pt x="f315" y="f316"/>
                  </a:lnTo>
                  <a:lnTo>
                    <a:pt x="f317" y="f203"/>
                  </a:lnTo>
                  <a:lnTo>
                    <a:pt x="f318" y="f319"/>
                  </a:lnTo>
                  <a:lnTo>
                    <a:pt x="f320" y="f321"/>
                  </a:lnTo>
                  <a:lnTo>
                    <a:pt x="f322" y="f323"/>
                  </a:lnTo>
                  <a:lnTo>
                    <a:pt x="f324" y="f325"/>
                  </a:lnTo>
                  <a:lnTo>
                    <a:pt x="f326" y="f327"/>
                  </a:lnTo>
                  <a:lnTo>
                    <a:pt x="f326" y="f328"/>
                  </a:lnTo>
                  <a:lnTo>
                    <a:pt x="f326" y="f329"/>
                  </a:lnTo>
                  <a:lnTo>
                    <a:pt x="f330" y="f331"/>
                  </a:lnTo>
                  <a:lnTo>
                    <a:pt x="f332" y="f333"/>
                  </a:lnTo>
                  <a:lnTo>
                    <a:pt x="f317" y="f334"/>
                  </a:lnTo>
                  <a:lnTo>
                    <a:pt x="f335" y="f336"/>
                  </a:lnTo>
                  <a:lnTo>
                    <a:pt x="f337" y="f338"/>
                  </a:lnTo>
                  <a:lnTo>
                    <a:pt x="f339" y="f340"/>
                  </a:lnTo>
                  <a:lnTo>
                    <a:pt x="f341" y="f342"/>
                  </a:lnTo>
                  <a:lnTo>
                    <a:pt x="f343" y="f344"/>
                  </a:lnTo>
                  <a:lnTo>
                    <a:pt x="f178" y="f345"/>
                  </a:lnTo>
                  <a:lnTo>
                    <a:pt x="f346" y="f65"/>
                  </a:lnTo>
                  <a:lnTo>
                    <a:pt x="f123" y="f347"/>
                  </a:lnTo>
                  <a:lnTo>
                    <a:pt x="f298" y="f348"/>
                  </a:lnTo>
                  <a:lnTo>
                    <a:pt x="f349" y="f350"/>
                  </a:lnTo>
                  <a:lnTo>
                    <a:pt x="f351" y="f352"/>
                  </a:lnTo>
                  <a:lnTo>
                    <a:pt x="f353" y="f354"/>
                  </a:lnTo>
                  <a:lnTo>
                    <a:pt x="f355" y="f356"/>
                  </a:lnTo>
                  <a:lnTo>
                    <a:pt x="f357" y="f358"/>
                  </a:lnTo>
                  <a:lnTo>
                    <a:pt x="f263" y="f359"/>
                  </a:lnTo>
                  <a:lnTo>
                    <a:pt x="f360" y="f361"/>
                  </a:lnTo>
                  <a:lnTo>
                    <a:pt x="f362" y="f363"/>
                  </a:lnTo>
                  <a:lnTo>
                    <a:pt x="f364" y="f365"/>
                  </a:lnTo>
                  <a:lnTo>
                    <a:pt x="f366" y="f367"/>
                  </a:lnTo>
                  <a:lnTo>
                    <a:pt x="f368" y="f369"/>
                  </a:lnTo>
                  <a:lnTo>
                    <a:pt x="f370" y="f371"/>
                  </a:lnTo>
                  <a:lnTo>
                    <a:pt x="f372" y="f373"/>
                  </a:lnTo>
                  <a:lnTo>
                    <a:pt x="f374" y="f375"/>
                  </a:lnTo>
                  <a:lnTo>
                    <a:pt x="f244" y="f376"/>
                  </a:lnTo>
                  <a:lnTo>
                    <a:pt x="f377" y="f378"/>
                  </a:lnTo>
                  <a:lnTo>
                    <a:pt x="f379" y="f380"/>
                  </a:lnTo>
                  <a:lnTo>
                    <a:pt x="f381" y="f382"/>
                  </a:lnTo>
                  <a:lnTo>
                    <a:pt x="f114" y="f144"/>
                  </a:lnTo>
                  <a:lnTo>
                    <a:pt x="f383" y="f384"/>
                  </a:lnTo>
                  <a:lnTo>
                    <a:pt x="f385" y="f386"/>
                  </a:lnTo>
                  <a:lnTo>
                    <a:pt x="f387" y="f388"/>
                  </a:lnTo>
                  <a:lnTo>
                    <a:pt x="f389" y="f390"/>
                  </a:lnTo>
                  <a:lnTo>
                    <a:pt x="f391" y="f392"/>
                  </a:lnTo>
                  <a:lnTo>
                    <a:pt x="f393" y="f394"/>
                  </a:lnTo>
                  <a:lnTo>
                    <a:pt x="f395" y="f396"/>
                  </a:lnTo>
                  <a:lnTo>
                    <a:pt x="f391" y="f397"/>
                  </a:lnTo>
                  <a:lnTo>
                    <a:pt x="f387" y="f398"/>
                  </a:lnTo>
                  <a:lnTo>
                    <a:pt x="f383" y="f399"/>
                  </a:lnTo>
                  <a:lnTo>
                    <a:pt x="f381" y="f400"/>
                  </a:lnTo>
                  <a:lnTo>
                    <a:pt x="f401" y="f402"/>
                  </a:lnTo>
                  <a:lnTo>
                    <a:pt x="f245" y="f403"/>
                  </a:lnTo>
                  <a:lnTo>
                    <a:pt x="f404" y="f35"/>
                  </a:lnTo>
                  <a:lnTo>
                    <a:pt x="f405" y="f406"/>
                  </a:lnTo>
                  <a:lnTo>
                    <a:pt x="f407" y="f408"/>
                  </a:lnTo>
                  <a:lnTo>
                    <a:pt x="f241" y="f409"/>
                  </a:lnTo>
                  <a:lnTo>
                    <a:pt x="f410" y="f411"/>
                  </a:lnTo>
                  <a:lnTo>
                    <a:pt x="f364" y="f412"/>
                  </a:lnTo>
                  <a:lnTo>
                    <a:pt x="f413" y="f414"/>
                  </a:lnTo>
                  <a:lnTo>
                    <a:pt x="f276" y="f415"/>
                  </a:lnTo>
                  <a:lnTo>
                    <a:pt x="f416" y="f417"/>
                  </a:lnTo>
                  <a:lnTo>
                    <a:pt x="f418" y="f419"/>
                  </a:lnTo>
                  <a:lnTo>
                    <a:pt x="f420" y="f421"/>
                  </a:lnTo>
                  <a:lnTo>
                    <a:pt x="f422" y="f423"/>
                  </a:lnTo>
                  <a:lnTo>
                    <a:pt x="f424" y="f425"/>
                  </a:lnTo>
                  <a:lnTo>
                    <a:pt x="f426" y="f80"/>
                  </a:lnTo>
                  <a:lnTo>
                    <a:pt x="f427" y="f57"/>
                  </a:lnTo>
                  <a:lnTo>
                    <a:pt x="f428" y="f59"/>
                  </a:lnTo>
                  <a:lnTo>
                    <a:pt x="f429" y="f24"/>
                  </a:lnTo>
                  <a:lnTo>
                    <a:pt x="f430" y="f431"/>
                  </a:lnTo>
                  <a:lnTo>
                    <a:pt x="f432" y="f433"/>
                  </a:lnTo>
                  <a:lnTo>
                    <a:pt x="f434" y="f435"/>
                  </a:lnTo>
                  <a:lnTo>
                    <a:pt x="f436" y="f437"/>
                  </a:lnTo>
                  <a:lnTo>
                    <a:pt x="f438" y="f439"/>
                  </a:lnTo>
                  <a:lnTo>
                    <a:pt x="f440" y="f441"/>
                  </a:lnTo>
                  <a:lnTo>
                    <a:pt x="f442" y="f443"/>
                  </a:lnTo>
                  <a:lnTo>
                    <a:pt x="f444"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9" name="Google Shape;275;p15">
              <a:extLst>
                <a:ext uri="{FF2B5EF4-FFF2-40B4-BE49-F238E27FC236}">
                  <a16:creationId xmlns:a16="http://schemas.microsoft.com/office/drawing/2014/main" id="{35E2EDD5-016E-0572-B545-CEB031F9F8BB}"/>
                </a:ext>
              </a:extLst>
            </p:cNvPr>
            <p:cNvSpPr/>
            <p:nvPr/>
          </p:nvSpPr>
          <p:spPr>
            <a:xfrm>
              <a:off x="7036801" y="2838288"/>
              <a:ext cx="1321189" cy="834216"/>
            </a:xfrm>
            <a:custGeom>
              <a:avLst/>
              <a:gdLst>
                <a:gd name="f0" fmla="val w"/>
                <a:gd name="f1" fmla="val h"/>
                <a:gd name="f2" fmla="val 0"/>
                <a:gd name="f3" fmla="val 70136"/>
                <a:gd name="f4" fmla="val 44285"/>
                <a:gd name="f5" fmla="val 315"/>
                <a:gd name="f6" fmla="val 1"/>
                <a:gd name="f7" fmla="val 203"/>
                <a:gd name="f8" fmla="val 135"/>
                <a:gd name="f9" fmla="val 630"/>
                <a:gd name="f10" fmla="val 68"/>
                <a:gd name="f11" fmla="val 967"/>
                <a:gd name="f12" fmla="val 23"/>
                <a:gd name="f13" fmla="val 1304"/>
                <a:gd name="f14" fmla="val 1642"/>
                <a:gd name="f15" fmla="val 2001"/>
                <a:gd name="f16" fmla="val 2698"/>
                <a:gd name="f17" fmla="val 46"/>
                <a:gd name="f18" fmla="val 3417"/>
                <a:gd name="f19" fmla="val 4137"/>
                <a:gd name="f20" fmla="val 248"/>
                <a:gd name="f21" fmla="val 4834"/>
                <a:gd name="f22" fmla="val 383"/>
                <a:gd name="f23" fmla="val 5530"/>
                <a:gd name="f24" fmla="val 1484"/>
                <a:gd name="f25" fmla="val 11240"/>
                <a:gd name="f26" fmla="val 2608"/>
                <a:gd name="f27" fmla="val 16972"/>
                <a:gd name="f28" fmla="val 2676"/>
                <a:gd name="f29" fmla="val 17287"/>
                <a:gd name="f30" fmla="val 2765"/>
                <a:gd name="f31" fmla="val 17624"/>
                <a:gd name="f32" fmla="val 2878"/>
                <a:gd name="f33" fmla="val 17939"/>
                <a:gd name="f34" fmla="val 2968"/>
                <a:gd name="f35" fmla="val 18096"/>
                <a:gd name="f36" fmla="val 3058"/>
                <a:gd name="f37" fmla="val 18231"/>
                <a:gd name="f38" fmla="val 3170"/>
                <a:gd name="f39" fmla="val 18366"/>
                <a:gd name="f40" fmla="val 3283"/>
                <a:gd name="f41" fmla="val 18501"/>
                <a:gd name="f42" fmla="val 18591"/>
                <a:gd name="f43" fmla="val 3530"/>
                <a:gd name="f44" fmla="val 18681"/>
                <a:gd name="f45" fmla="val 3687"/>
                <a:gd name="f46" fmla="val 18748"/>
                <a:gd name="f47" fmla="val 3822"/>
                <a:gd name="f48" fmla="val 18816"/>
                <a:gd name="f49" fmla="val 3957"/>
                <a:gd name="f50" fmla="val 18861"/>
                <a:gd name="f51" fmla="val 4114"/>
                <a:gd name="f52" fmla="val 18883"/>
                <a:gd name="f53" fmla="val 4429"/>
                <a:gd name="f54" fmla="val 4766"/>
                <a:gd name="f55" fmla="val 18838"/>
                <a:gd name="f56" fmla="val 5081"/>
                <a:gd name="f57" fmla="val 5418"/>
                <a:gd name="f58" fmla="val 18613"/>
                <a:gd name="f59" fmla="val 5755"/>
                <a:gd name="f60" fmla="val 18433"/>
                <a:gd name="f61" fmla="val 6070"/>
                <a:gd name="f62" fmla="val 6385"/>
                <a:gd name="f63" fmla="val 17984"/>
                <a:gd name="f64" fmla="val 6699"/>
                <a:gd name="f65" fmla="val 17737"/>
                <a:gd name="f66" fmla="val 6969"/>
                <a:gd name="f67" fmla="val 17444"/>
                <a:gd name="f68" fmla="val 7239"/>
                <a:gd name="f69" fmla="val 17152"/>
                <a:gd name="f70" fmla="val 7464"/>
                <a:gd name="f71" fmla="val 16837"/>
                <a:gd name="f72" fmla="val 7666"/>
                <a:gd name="f73" fmla="val 16523"/>
                <a:gd name="f74" fmla="val 8048"/>
                <a:gd name="f75" fmla="val 15871"/>
                <a:gd name="f76" fmla="val 8498"/>
                <a:gd name="f77" fmla="val 15196"/>
                <a:gd name="f78" fmla="val 8745"/>
                <a:gd name="f79" fmla="val 14882"/>
                <a:gd name="f80" fmla="val 8992"/>
                <a:gd name="f81" fmla="val 14590"/>
                <a:gd name="f82" fmla="val 9239"/>
                <a:gd name="f83" fmla="val 14297"/>
                <a:gd name="f84" fmla="val 9509"/>
                <a:gd name="f85" fmla="val 14028"/>
                <a:gd name="f86" fmla="val 9801"/>
                <a:gd name="f87" fmla="val 13803"/>
                <a:gd name="f88" fmla="val 10094"/>
                <a:gd name="f89" fmla="val 13600"/>
                <a:gd name="f90" fmla="val 10386"/>
                <a:gd name="f91" fmla="val 13443"/>
                <a:gd name="f92" fmla="val 10701"/>
                <a:gd name="f93" fmla="val 13331"/>
                <a:gd name="f94" fmla="val 11015"/>
                <a:gd name="f95" fmla="val 13263"/>
                <a:gd name="f96" fmla="val 11173"/>
                <a:gd name="f97" fmla="val 13241"/>
                <a:gd name="f98" fmla="val 11487"/>
                <a:gd name="f99" fmla="val 11667"/>
                <a:gd name="f100" fmla="val 13286"/>
                <a:gd name="f101" fmla="val 11825"/>
                <a:gd name="f102" fmla="val 12004"/>
                <a:gd name="f103" fmla="val 13376"/>
                <a:gd name="f104" fmla="val 12252"/>
                <a:gd name="f105" fmla="val 13511"/>
                <a:gd name="f106" fmla="val 12476"/>
                <a:gd name="f107" fmla="val 13668"/>
                <a:gd name="f108" fmla="val 12701"/>
                <a:gd name="f109" fmla="val 13848"/>
                <a:gd name="f110" fmla="val 12926"/>
                <a:gd name="f111" fmla="val 14050"/>
                <a:gd name="f112" fmla="val 14432"/>
                <a:gd name="f113" fmla="val 13555"/>
                <a:gd name="f114" fmla="val 14612"/>
                <a:gd name="f115" fmla="val 13780"/>
                <a:gd name="f116" fmla="val 14792"/>
                <a:gd name="f117" fmla="val 14117"/>
                <a:gd name="f118" fmla="val 14972"/>
                <a:gd name="f119" fmla="val 14455"/>
                <a:gd name="f120" fmla="val 15129"/>
                <a:gd name="f121" fmla="val 14814"/>
                <a:gd name="f122" fmla="val 15241"/>
                <a:gd name="f123" fmla="val 15174"/>
                <a:gd name="f124" fmla="val 15309"/>
                <a:gd name="f125" fmla="val 15534"/>
                <a:gd name="f126" fmla="val 15354"/>
                <a:gd name="f127" fmla="val 15916"/>
                <a:gd name="f128" fmla="val 15376"/>
                <a:gd name="f129" fmla="val 16702"/>
                <a:gd name="f130" fmla="val 15399"/>
                <a:gd name="f131" fmla="val 17489"/>
                <a:gd name="f132" fmla="val 18276"/>
                <a:gd name="f133" fmla="val 18658"/>
                <a:gd name="f134" fmla="val 19040"/>
                <a:gd name="f135" fmla="val 15421"/>
                <a:gd name="f136" fmla="val 19422"/>
                <a:gd name="f137" fmla="val 15489"/>
                <a:gd name="f138" fmla="val 19805"/>
                <a:gd name="f139" fmla="val 15601"/>
                <a:gd name="f140" fmla="val 20232"/>
                <a:gd name="f141" fmla="val 15758"/>
                <a:gd name="f142" fmla="val 20614"/>
                <a:gd name="f143" fmla="val 15983"/>
                <a:gd name="f144" fmla="val 20973"/>
                <a:gd name="f145" fmla="val 16231"/>
                <a:gd name="f146" fmla="val 21311"/>
                <a:gd name="f147" fmla="val 16500"/>
                <a:gd name="f148" fmla="val 21625"/>
                <a:gd name="f149" fmla="val 16815"/>
                <a:gd name="f150" fmla="val 21918"/>
                <a:gd name="f151" fmla="val 22210"/>
                <a:gd name="f152" fmla="val 17534"/>
                <a:gd name="f153" fmla="val 22457"/>
                <a:gd name="f154" fmla="val 17916"/>
                <a:gd name="f155" fmla="val 22682"/>
                <a:gd name="f156" fmla="val 18321"/>
                <a:gd name="f157" fmla="val 22907"/>
                <a:gd name="f158" fmla="val 23334"/>
                <a:gd name="f159" fmla="val 19602"/>
                <a:gd name="f160" fmla="val 23716"/>
                <a:gd name="f161" fmla="val 20479"/>
                <a:gd name="f162" fmla="val 24076"/>
                <a:gd name="f163" fmla="val 21356"/>
                <a:gd name="f164" fmla="val 24278"/>
                <a:gd name="f165" fmla="val 21783"/>
                <a:gd name="f166" fmla="val 24503"/>
                <a:gd name="f167" fmla="val 24750"/>
                <a:gd name="f168" fmla="val 22615"/>
                <a:gd name="f169" fmla="val 25020"/>
                <a:gd name="f170" fmla="val 23042"/>
                <a:gd name="f171" fmla="val 25312"/>
                <a:gd name="f172" fmla="val 23424"/>
                <a:gd name="f173" fmla="val 25627"/>
                <a:gd name="f174" fmla="val 23806"/>
                <a:gd name="f175" fmla="val 25941"/>
                <a:gd name="f176" fmla="val 24143"/>
                <a:gd name="f177" fmla="val 26301"/>
                <a:gd name="f178" fmla="val 24480"/>
                <a:gd name="f179" fmla="val 26661"/>
                <a:gd name="f180" fmla="val 27020"/>
                <a:gd name="f181" fmla="val 24997"/>
                <a:gd name="f182" fmla="val 27425"/>
                <a:gd name="f183" fmla="val 25200"/>
                <a:gd name="f184" fmla="val 27830"/>
                <a:gd name="f185" fmla="val 25357"/>
                <a:gd name="f186" fmla="val 28032"/>
                <a:gd name="f187" fmla="val 25402"/>
                <a:gd name="f188" fmla="val 28234"/>
                <a:gd name="f189" fmla="val 25447"/>
                <a:gd name="f190" fmla="val 28437"/>
                <a:gd name="f191" fmla="val 25492"/>
                <a:gd name="f192" fmla="val 28886"/>
                <a:gd name="f193" fmla="val 29088"/>
                <a:gd name="f194" fmla="val 25469"/>
                <a:gd name="f195" fmla="val 29313"/>
                <a:gd name="f196" fmla="val 25424"/>
                <a:gd name="f197" fmla="val 29538"/>
                <a:gd name="f198" fmla="val 25379"/>
                <a:gd name="f199" fmla="val 29875"/>
                <a:gd name="f200" fmla="val 25267"/>
                <a:gd name="f201" fmla="val 30212"/>
                <a:gd name="f202" fmla="val 25087"/>
                <a:gd name="f203" fmla="val 30550"/>
                <a:gd name="f204" fmla="val 24907"/>
                <a:gd name="f205" fmla="val 30842"/>
                <a:gd name="f206" fmla="val 24683"/>
                <a:gd name="f207" fmla="val 31156"/>
                <a:gd name="f208" fmla="val 24458"/>
                <a:gd name="f209" fmla="val 31449"/>
                <a:gd name="f210" fmla="val 24211"/>
                <a:gd name="f211" fmla="val 32033"/>
                <a:gd name="f212" fmla="val 32325"/>
                <a:gd name="f213" fmla="val 23491"/>
                <a:gd name="f214" fmla="val 32640"/>
                <a:gd name="f215" fmla="val 23266"/>
                <a:gd name="f216" fmla="val 32932"/>
                <a:gd name="f217" fmla="val 33247"/>
                <a:gd name="f218" fmla="val 22884"/>
                <a:gd name="f219" fmla="val 33562"/>
                <a:gd name="f220" fmla="val 22727"/>
                <a:gd name="f221" fmla="val 33899"/>
                <a:gd name="f222" fmla="val 22637"/>
                <a:gd name="f223" fmla="val 34236"/>
                <a:gd name="f224" fmla="val 22570"/>
                <a:gd name="f225" fmla="val 34596"/>
                <a:gd name="f226" fmla="val 34843"/>
                <a:gd name="f227" fmla="val 22592"/>
                <a:gd name="f228" fmla="val 35068"/>
                <a:gd name="f229" fmla="val 22660"/>
                <a:gd name="f230" fmla="val 35293"/>
                <a:gd name="f231" fmla="val 35517"/>
                <a:gd name="f232" fmla="val 22839"/>
                <a:gd name="f233" fmla="val 35742"/>
                <a:gd name="f234" fmla="val 22952"/>
                <a:gd name="f235" fmla="val 35944"/>
                <a:gd name="f236" fmla="val 23087"/>
                <a:gd name="f237" fmla="val 36147"/>
                <a:gd name="f238" fmla="val 23222"/>
                <a:gd name="f239" fmla="val 36327"/>
                <a:gd name="f240" fmla="val 23379"/>
                <a:gd name="f241" fmla="val 36641"/>
                <a:gd name="f242" fmla="val 23671"/>
                <a:gd name="f243" fmla="val 36911"/>
                <a:gd name="f244" fmla="val 23963"/>
                <a:gd name="f245" fmla="val 37181"/>
                <a:gd name="f246" fmla="val 37428"/>
                <a:gd name="f247" fmla="val 24638"/>
                <a:gd name="f248" fmla="val 37653"/>
                <a:gd name="f249" fmla="val 24975"/>
                <a:gd name="f250" fmla="val 37855"/>
                <a:gd name="f251" fmla="val 38058"/>
                <a:gd name="f252" fmla="val 25739"/>
                <a:gd name="f253" fmla="val 38237"/>
                <a:gd name="f254" fmla="val 26121"/>
                <a:gd name="f255" fmla="val 38552"/>
                <a:gd name="f256" fmla="val 26931"/>
                <a:gd name="f257" fmla="val 38844"/>
                <a:gd name="f258" fmla="val 27762"/>
                <a:gd name="f259" fmla="val 39406"/>
                <a:gd name="f260" fmla="val 29448"/>
                <a:gd name="f261" fmla="val 39676"/>
                <a:gd name="f262" fmla="val 30280"/>
                <a:gd name="f263" fmla="val 39991"/>
                <a:gd name="f264" fmla="val 31067"/>
                <a:gd name="f265" fmla="val 40148"/>
                <a:gd name="f266" fmla="val 31471"/>
                <a:gd name="f267" fmla="val 40328"/>
                <a:gd name="f268" fmla="val 31831"/>
                <a:gd name="f269" fmla="val 40508"/>
                <a:gd name="f270" fmla="val 32191"/>
                <a:gd name="f271" fmla="val 40710"/>
                <a:gd name="f272" fmla="val 32528"/>
                <a:gd name="f273" fmla="val 40935"/>
                <a:gd name="f274" fmla="val 32865"/>
                <a:gd name="f275" fmla="val 41182"/>
                <a:gd name="f276" fmla="val 33180"/>
                <a:gd name="f277" fmla="val 41429"/>
                <a:gd name="f278" fmla="val 33472"/>
                <a:gd name="f279" fmla="val 41699"/>
                <a:gd name="f280" fmla="val 33742"/>
                <a:gd name="f281" fmla="val 41991"/>
                <a:gd name="f282" fmla="val 33989"/>
                <a:gd name="f283" fmla="val 42329"/>
                <a:gd name="f284" fmla="val 34191"/>
                <a:gd name="f285" fmla="val 42666"/>
                <a:gd name="f286" fmla="val 34394"/>
                <a:gd name="f287" fmla="val 43048"/>
                <a:gd name="f288" fmla="val 34551"/>
                <a:gd name="f289" fmla="val 43385"/>
                <a:gd name="f290" fmla="val 34663"/>
                <a:gd name="f291" fmla="val 43722"/>
                <a:gd name="f292" fmla="val 34776"/>
                <a:gd name="f293" fmla="val 44397"/>
                <a:gd name="f294" fmla="val 34956"/>
                <a:gd name="f295" fmla="val 44711"/>
                <a:gd name="f296" fmla="val 35090"/>
                <a:gd name="f297" fmla="val 45026"/>
                <a:gd name="f298" fmla="val 35225"/>
                <a:gd name="f299" fmla="val 45318"/>
                <a:gd name="f300" fmla="val 35405"/>
                <a:gd name="f301" fmla="val 45453"/>
                <a:gd name="f302" fmla="val 35495"/>
                <a:gd name="f303" fmla="val 45566"/>
                <a:gd name="f304" fmla="val 35630"/>
                <a:gd name="f305" fmla="val 45768"/>
                <a:gd name="f306" fmla="val 35855"/>
                <a:gd name="f307" fmla="val 45925"/>
                <a:gd name="f308" fmla="val 36124"/>
                <a:gd name="f309" fmla="val 46060"/>
                <a:gd name="f310" fmla="val 36417"/>
                <a:gd name="f311" fmla="val 46150"/>
                <a:gd name="f312" fmla="val 36709"/>
                <a:gd name="f313" fmla="val 46240"/>
                <a:gd name="f314" fmla="val 37024"/>
                <a:gd name="f315" fmla="val 46307"/>
                <a:gd name="f316" fmla="val 37338"/>
                <a:gd name="f317" fmla="val 46420"/>
                <a:gd name="f318" fmla="val 37968"/>
                <a:gd name="f319" fmla="val 46532"/>
                <a:gd name="f320" fmla="val 38417"/>
                <a:gd name="f321" fmla="val 46667"/>
                <a:gd name="f322" fmla="val 38867"/>
                <a:gd name="f323" fmla="val 46802"/>
                <a:gd name="f324" fmla="val 39317"/>
                <a:gd name="f325" fmla="val 46959"/>
                <a:gd name="f326" fmla="val 39744"/>
                <a:gd name="f327" fmla="val 47162"/>
                <a:gd name="f328" fmla="val 40171"/>
                <a:gd name="f329" fmla="val 47341"/>
                <a:gd name="f330" fmla="val 40598"/>
                <a:gd name="f331" fmla="val 47566"/>
                <a:gd name="f332" fmla="val 41002"/>
                <a:gd name="f333" fmla="val 47813"/>
                <a:gd name="f334" fmla="val 41407"/>
                <a:gd name="f335" fmla="val 48061"/>
                <a:gd name="f336" fmla="val 41812"/>
                <a:gd name="f337" fmla="val 48330"/>
                <a:gd name="f338" fmla="val 42194"/>
                <a:gd name="f339" fmla="val 48600"/>
                <a:gd name="f340" fmla="val 42576"/>
                <a:gd name="f341" fmla="val 48915"/>
                <a:gd name="f342" fmla="val 42936"/>
                <a:gd name="f343" fmla="val 49230"/>
                <a:gd name="f344" fmla="val 43295"/>
                <a:gd name="f345" fmla="val 49544"/>
                <a:gd name="f346" fmla="val 43633"/>
                <a:gd name="f347" fmla="val 49881"/>
                <a:gd name="f348" fmla="val 43970"/>
                <a:gd name="f349" fmla="val 50219"/>
                <a:gd name="f350" fmla="val 44284"/>
                <a:gd name="f351" fmla="val 50983"/>
                <a:gd name="f352" fmla="val 51725"/>
                <a:gd name="f353" fmla="val 42464"/>
                <a:gd name="f354" fmla="val 52467"/>
                <a:gd name="f355" fmla="val 41519"/>
                <a:gd name="f356" fmla="val 53186"/>
                <a:gd name="f357" fmla="val 40575"/>
                <a:gd name="f358" fmla="val 53883"/>
                <a:gd name="f359" fmla="val 39631"/>
                <a:gd name="f360" fmla="val 54580"/>
                <a:gd name="f361" fmla="val 38665"/>
                <a:gd name="f362" fmla="val 55276"/>
                <a:gd name="f363" fmla="val 37676"/>
                <a:gd name="f364" fmla="val 55951"/>
                <a:gd name="f365" fmla="val 36686"/>
                <a:gd name="f366" fmla="val 56603"/>
                <a:gd name="f367" fmla="val 35697"/>
                <a:gd name="f368" fmla="val 57255"/>
                <a:gd name="f369" fmla="val 34686"/>
                <a:gd name="f370" fmla="val 57884"/>
                <a:gd name="f371" fmla="val 33674"/>
                <a:gd name="f372" fmla="val 58491"/>
                <a:gd name="f373" fmla="val 59120"/>
                <a:gd name="f374" fmla="val 31606"/>
                <a:gd name="f375" fmla="val 59705"/>
                <a:gd name="f376" fmla="val 30572"/>
                <a:gd name="f377" fmla="val 60289"/>
                <a:gd name="f378" fmla="val 29516"/>
                <a:gd name="f379" fmla="val 60851"/>
                <a:gd name="f380" fmla="val 61413"/>
                <a:gd name="f381" fmla="val 27358"/>
                <a:gd name="f382" fmla="val 61953"/>
                <a:gd name="f383" fmla="val 26279"/>
                <a:gd name="f384" fmla="val 62470"/>
                <a:gd name="f385" fmla="val 25177"/>
                <a:gd name="f386" fmla="val 62987"/>
                <a:gd name="f387" fmla="val 63481"/>
                <a:gd name="f388" fmla="val 63976"/>
                <a:gd name="f389" fmla="val 21828"/>
                <a:gd name="f390" fmla="val 64448"/>
                <a:gd name="f391" fmla="val 20704"/>
                <a:gd name="f392" fmla="val 64897"/>
                <a:gd name="f393" fmla="val 19557"/>
                <a:gd name="f394" fmla="val 65347"/>
                <a:gd name="f395" fmla="val 18411"/>
                <a:gd name="f396" fmla="val 65774"/>
                <a:gd name="f397" fmla="val 17242"/>
                <a:gd name="f398" fmla="val 66179"/>
                <a:gd name="f399" fmla="val 16073"/>
                <a:gd name="f400" fmla="val 66583"/>
                <a:gd name="f401" fmla="val 14904"/>
                <a:gd name="f402" fmla="val 66966"/>
                <a:gd name="f403" fmla="val 13713"/>
                <a:gd name="f404" fmla="val 67325"/>
                <a:gd name="f405" fmla="val 12499"/>
                <a:gd name="f406" fmla="val 67685"/>
                <a:gd name="f407" fmla="val 11308"/>
                <a:gd name="f408" fmla="val 68022"/>
                <a:gd name="f409" fmla="val 68337"/>
                <a:gd name="f410" fmla="val 8835"/>
                <a:gd name="f411" fmla="val 68651"/>
                <a:gd name="f412" fmla="val 7576"/>
                <a:gd name="f413" fmla="val 68944"/>
                <a:gd name="f414" fmla="val 6295"/>
                <a:gd name="f415" fmla="val 69213"/>
                <a:gd name="f416" fmla="val 5036"/>
                <a:gd name="f417" fmla="val 69483"/>
                <a:gd name="f418" fmla="val 3777"/>
                <a:gd name="f419" fmla="val 69708"/>
                <a:gd name="f420" fmla="val 2518"/>
                <a:gd name="f421" fmla="val 69933"/>
                <a:gd name="f422" fmla="val 1259"/>
                <a:gd name="f423" fmla="val 70135"/>
                <a:gd name="f424" fmla="*/ f0 1 70136"/>
                <a:gd name="f425" fmla="*/ f1 1 44285"/>
                <a:gd name="f426" fmla="val f2"/>
                <a:gd name="f427" fmla="val f3"/>
                <a:gd name="f428" fmla="val f4"/>
                <a:gd name="f429" fmla="+- f428 0 f426"/>
                <a:gd name="f430" fmla="+- f427 0 f426"/>
                <a:gd name="f431" fmla="*/ f430 1 70136"/>
                <a:gd name="f432" fmla="*/ f429 1 44285"/>
                <a:gd name="f433" fmla="*/ f426 1 f431"/>
                <a:gd name="f434" fmla="*/ f427 1 f431"/>
                <a:gd name="f435" fmla="*/ f426 1 f432"/>
                <a:gd name="f436" fmla="*/ f428 1 f432"/>
                <a:gd name="f437" fmla="*/ f433 f424 1"/>
                <a:gd name="f438" fmla="*/ f434 f424 1"/>
                <a:gd name="f439" fmla="*/ f436 f425 1"/>
                <a:gd name="f440" fmla="*/ f435 f425 1"/>
              </a:gdLst>
              <a:ahLst/>
              <a:cxnLst>
                <a:cxn ang="3cd4">
                  <a:pos x="hc" y="t"/>
                </a:cxn>
                <a:cxn ang="0">
                  <a:pos x="r" y="vc"/>
                </a:cxn>
                <a:cxn ang="cd4">
                  <a:pos x="hc" y="b"/>
                </a:cxn>
                <a:cxn ang="cd2">
                  <a:pos x="l" y="vc"/>
                </a:cxn>
              </a:cxnLst>
              <a:rect l="f437" t="f440" r="f438" b="f439"/>
              <a:pathLst>
                <a:path w="70136" h="44285">
                  <a:moveTo>
                    <a:pt x="f5" y="f6"/>
                  </a:moveTo>
                  <a:lnTo>
                    <a:pt x="f7" y="f5"/>
                  </a:lnTo>
                  <a:lnTo>
                    <a:pt x="f8" y="f9"/>
                  </a:lnTo>
                  <a:lnTo>
                    <a:pt x="f10" y="f11"/>
                  </a:lnTo>
                  <a:lnTo>
                    <a:pt x="f12" y="f13"/>
                  </a:lnTo>
                  <a:lnTo>
                    <a:pt x="f6" y="f14"/>
                  </a:lnTo>
                  <a:lnTo>
                    <a:pt x="f6" y="f15"/>
                  </a:lnTo>
                  <a:lnTo>
                    <a:pt x="f6" y="f16"/>
                  </a:lnTo>
                  <a:lnTo>
                    <a:pt x="f17"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18" y="f42"/>
                  </a:lnTo>
                  <a:lnTo>
                    <a:pt x="f43" y="f44"/>
                  </a:lnTo>
                  <a:lnTo>
                    <a:pt x="f45" y="f46"/>
                  </a:lnTo>
                  <a:lnTo>
                    <a:pt x="f47" y="f48"/>
                  </a:lnTo>
                  <a:lnTo>
                    <a:pt x="f49" y="f50"/>
                  </a:lnTo>
                  <a:lnTo>
                    <a:pt x="f51" y="f52"/>
                  </a:lnTo>
                  <a:lnTo>
                    <a:pt x="f53" y="f52"/>
                  </a:lnTo>
                  <a:lnTo>
                    <a:pt x="f54" y="f55"/>
                  </a:lnTo>
                  <a:lnTo>
                    <a:pt x="f56" y="f4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7"/>
                  </a:lnTo>
                  <a:lnTo>
                    <a:pt x="f99" y="f100"/>
                  </a:lnTo>
                  <a:lnTo>
                    <a:pt x="f101" y="f93"/>
                  </a:lnTo>
                  <a:lnTo>
                    <a:pt x="f102" y="f103"/>
                  </a:lnTo>
                  <a:lnTo>
                    <a:pt x="f104" y="f105"/>
                  </a:lnTo>
                  <a:lnTo>
                    <a:pt x="f106" y="f107"/>
                  </a:lnTo>
                  <a:lnTo>
                    <a:pt x="f108" y="f109"/>
                  </a:lnTo>
                  <a:lnTo>
                    <a:pt x="f110" y="f111"/>
                  </a:lnTo>
                  <a:lnTo>
                    <a:pt x="f93"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28"/>
                  </a:lnTo>
                  <a:lnTo>
                    <a:pt x="f132" y="f128"/>
                  </a:lnTo>
                  <a:lnTo>
                    <a:pt x="f133" y="f130"/>
                  </a:lnTo>
                  <a:lnTo>
                    <a:pt x="f134" y="f135"/>
                  </a:lnTo>
                  <a:lnTo>
                    <a:pt x="f136" y="f137"/>
                  </a:lnTo>
                  <a:lnTo>
                    <a:pt x="f138" y="f139"/>
                  </a:lnTo>
                  <a:lnTo>
                    <a:pt x="f140" y="f141"/>
                  </a:lnTo>
                  <a:lnTo>
                    <a:pt x="f142" y="f143"/>
                  </a:lnTo>
                  <a:lnTo>
                    <a:pt x="f144" y="f145"/>
                  </a:lnTo>
                  <a:lnTo>
                    <a:pt x="f146" y="f147"/>
                  </a:lnTo>
                  <a:lnTo>
                    <a:pt x="f148" y="f149"/>
                  </a:lnTo>
                  <a:lnTo>
                    <a:pt x="f150" y="f69"/>
                  </a:lnTo>
                  <a:lnTo>
                    <a:pt x="f151" y="f152"/>
                  </a:lnTo>
                  <a:lnTo>
                    <a:pt x="f153" y="f154"/>
                  </a:lnTo>
                  <a:lnTo>
                    <a:pt x="f155" y="f156"/>
                  </a:lnTo>
                  <a:lnTo>
                    <a:pt x="f157" y="f46"/>
                  </a:lnTo>
                  <a:lnTo>
                    <a:pt x="f158" y="f159"/>
                  </a:lnTo>
                  <a:lnTo>
                    <a:pt x="f160" y="f161"/>
                  </a:lnTo>
                  <a:lnTo>
                    <a:pt x="f162" y="f163"/>
                  </a:lnTo>
                  <a:lnTo>
                    <a:pt x="f164" y="f165"/>
                  </a:lnTo>
                  <a:lnTo>
                    <a:pt x="f166" y="f151"/>
                  </a:lnTo>
                  <a:lnTo>
                    <a:pt x="f167" y="f168"/>
                  </a:lnTo>
                  <a:lnTo>
                    <a:pt x="f169" y="f170"/>
                  </a:lnTo>
                  <a:lnTo>
                    <a:pt x="f171" y="f172"/>
                  </a:lnTo>
                  <a:lnTo>
                    <a:pt x="f173" y="f174"/>
                  </a:lnTo>
                  <a:lnTo>
                    <a:pt x="f175" y="f176"/>
                  </a:lnTo>
                  <a:lnTo>
                    <a:pt x="f177" y="f178"/>
                  </a:lnTo>
                  <a:lnTo>
                    <a:pt x="f179" y="f167"/>
                  </a:lnTo>
                  <a:lnTo>
                    <a:pt x="f180" y="f181"/>
                  </a:lnTo>
                  <a:lnTo>
                    <a:pt x="f182" y="f183"/>
                  </a:lnTo>
                  <a:lnTo>
                    <a:pt x="f184" y="f185"/>
                  </a:lnTo>
                  <a:lnTo>
                    <a:pt x="f186" y="f187"/>
                  </a:lnTo>
                  <a:lnTo>
                    <a:pt x="f188" y="f189"/>
                  </a:lnTo>
                  <a:lnTo>
                    <a:pt x="f190" y="f191"/>
                  </a:lnTo>
                  <a:lnTo>
                    <a:pt x="f192" y="f191"/>
                  </a:lnTo>
                  <a:lnTo>
                    <a:pt x="f193" y="f194"/>
                  </a:lnTo>
                  <a:lnTo>
                    <a:pt x="f195" y="f196"/>
                  </a:lnTo>
                  <a:lnTo>
                    <a:pt x="f197" y="f198"/>
                  </a:lnTo>
                  <a:lnTo>
                    <a:pt x="f199" y="f200"/>
                  </a:lnTo>
                  <a:lnTo>
                    <a:pt x="f201" y="f202"/>
                  </a:lnTo>
                  <a:lnTo>
                    <a:pt x="f203" y="f204"/>
                  </a:lnTo>
                  <a:lnTo>
                    <a:pt x="f205" y="f206"/>
                  </a:lnTo>
                  <a:lnTo>
                    <a:pt x="f207" y="f208"/>
                  </a:lnTo>
                  <a:lnTo>
                    <a:pt x="f209" y="f210"/>
                  </a:lnTo>
                  <a:lnTo>
                    <a:pt x="f211" y="f160"/>
                  </a:lnTo>
                  <a:lnTo>
                    <a:pt x="f212" y="f213"/>
                  </a:lnTo>
                  <a:lnTo>
                    <a:pt x="f214" y="f215"/>
                  </a:lnTo>
                  <a:lnTo>
                    <a:pt x="f216" y="f170"/>
                  </a:lnTo>
                  <a:lnTo>
                    <a:pt x="f217" y="f218"/>
                  </a:lnTo>
                  <a:lnTo>
                    <a:pt x="f219" y="f220"/>
                  </a:lnTo>
                  <a:lnTo>
                    <a:pt x="f221" y="f222"/>
                  </a:lnTo>
                  <a:lnTo>
                    <a:pt x="f223" y="f224"/>
                  </a:lnTo>
                  <a:lnTo>
                    <a:pt x="f225" y="f224"/>
                  </a:lnTo>
                  <a:lnTo>
                    <a:pt x="f226" y="f227"/>
                  </a:lnTo>
                  <a:lnTo>
                    <a:pt x="f228" y="f229"/>
                  </a:lnTo>
                  <a:lnTo>
                    <a:pt x="f230" y="f220"/>
                  </a:lnTo>
                  <a:lnTo>
                    <a:pt x="f231" y="f232"/>
                  </a:lnTo>
                  <a:lnTo>
                    <a:pt x="f233" y="f234"/>
                  </a:lnTo>
                  <a:lnTo>
                    <a:pt x="f235" y="f236"/>
                  </a:lnTo>
                  <a:lnTo>
                    <a:pt x="f237" y="f238"/>
                  </a:lnTo>
                  <a:lnTo>
                    <a:pt x="f239" y="f240"/>
                  </a:lnTo>
                  <a:lnTo>
                    <a:pt x="f241" y="f242"/>
                  </a:lnTo>
                  <a:lnTo>
                    <a:pt x="f243" y="f244"/>
                  </a:lnTo>
                  <a:lnTo>
                    <a:pt x="f245" y="f164"/>
                  </a:lnTo>
                  <a:lnTo>
                    <a:pt x="f246" y="f247"/>
                  </a:lnTo>
                  <a:lnTo>
                    <a:pt x="f248" y="f249"/>
                  </a:lnTo>
                  <a:lnTo>
                    <a:pt x="f250" y="f185"/>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6"/>
                  </a:lnTo>
                  <a:lnTo>
                    <a:pt x="f347" y="f348"/>
                  </a:lnTo>
                  <a:lnTo>
                    <a:pt x="f349" y="f350"/>
                  </a:lnTo>
                  <a:lnTo>
                    <a:pt x="f351" y="f289"/>
                  </a:lnTo>
                  <a:lnTo>
                    <a:pt x="f352" y="f353"/>
                  </a:lnTo>
                  <a:lnTo>
                    <a:pt x="f354" y="f355"/>
                  </a:lnTo>
                  <a:lnTo>
                    <a:pt x="f356" y="f357"/>
                  </a:lnTo>
                  <a:lnTo>
                    <a:pt x="f358" y="f359"/>
                  </a:lnTo>
                  <a:lnTo>
                    <a:pt x="f360" y="f361"/>
                  </a:lnTo>
                  <a:lnTo>
                    <a:pt x="f362" y="f363"/>
                  </a:lnTo>
                  <a:lnTo>
                    <a:pt x="f364" y="f365"/>
                  </a:lnTo>
                  <a:lnTo>
                    <a:pt x="f366" y="f367"/>
                  </a:lnTo>
                  <a:lnTo>
                    <a:pt x="f368" y="f369"/>
                  </a:lnTo>
                  <a:lnTo>
                    <a:pt x="f370" y="f371"/>
                  </a:lnTo>
                  <a:lnTo>
                    <a:pt x="f372" y="f214"/>
                  </a:lnTo>
                  <a:lnTo>
                    <a:pt x="f373" y="f374"/>
                  </a:lnTo>
                  <a:lnTo>
                    <a:pt x="f375" y="f376"/>
                  </a:lnTo>
                  <a:lnTo>
                    <a:pt x="f377" y="f378"/>
                  </a:lnTo>
                  <a:lnTo>
                    <a:pt x="f379" y="f190"/>
                  </a:lnTo>
                  <a:lnTo>
                    <a:pt x="f380" y="f381"/>
                  </a:lnTo>
                  <a:lnTo>
                    <a:pt x="f382" y="f383"/>
                  </a:lnTo>
                  <a:lnTo>
                    <a:pt x="f384" y="f385"/>
                  </a:lnTo>
                  <a:lnTo>
                    <a:pt x="f386" y="f162"/>
                  </a:lnTo>
                  <a:lnTo>
                    <a:pt x="f387" y="f234"/>
                  </a:lnTo>
                  <a:lnTo>
                    <a:pt x="f388" y="f389"/>
                  </a:lnTo>
                  <a:lnTo>
                    <a:pt x="f390" y="f391"/>
                  </a:lnTo>
                  <a:lnTo>
                    <a:pt x="f392" y="f393"/>
                  </a:lnTo>
                  <a:lnTo>
                    <a:pt x="f394" y="f395"/>
                  </a:lnTo>
                  <a:lnTo>
                    <a:pt x="f396" y="f397"/>
                  </a:lnTo>
                  <a:lnTo>
                    <a:pt x="f398" y="f399"/>
                  </a:lnTo>
                  <a:lnTo>
                    <a:pt x="f400" y="f401"/>
                  </a:lnTo>
                  <a:lnTo>
                    <a:pt x="f402" y="f403"/>
                  </a:lnTo>
                  <a:lnTo>
                    <a:pt x="f404" y="f405"/>
                  </a:lnTo>
                  <a:lnTo>
                    <a:pt x="f406" y="f407"/>
                  </a:lnTo>
                  <a:lnTo>
                    <a:pt x="f408" y="f88"/>
                  </a:lnTo>
                  <a:lnTo>
                    <a:pt x="f409" y="f410"/>
                  </a:lnTo>
                  <a:lnTo>
                    <a:pt x="f411" y="f412"/>
                  </a:lnTo>
                  <a:lnTo>
                    <a:pt x="f413" y="f414"/>
                  </a:lnTo>
                  <a:lnTo>
                    <a:pt x="f415" y="f416"/>
                  </a:lnTo>
                  <a:lnTo>
                    <a:pt x="f417" y="f418"/>
                  </a:lnTo>
                  <a:lnTo>
                    <a:pt x="f419" y="f420"/>
                  </a:lnTo>
                  <a:lnTo>
                    <a:pt x="f421" y="f422"/>
                  </a:lnTo>
                  <a:lnTo>
                    <a:pt x="f42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0" name="Google Shape;276;p15">
              <a:extLst>
                <a:ext uri="{FF2B5EF4-FFF2-40B4-BE49-F238E27FC236}">
                  <a16:creationId xmlns:a16="http://schemas.microsoft.com/office/drawing/2014/main" id="{BAB8A5A4-3A0A-54B1-8989-B79471DB50C7}"/>
                </a:ext>
              </a:extLst>
            </p:cNvPr>
            <p:cNvSpPr/>
            <p:nvPr/>
          </p:nvSpPr>
          <p:spPr>
            <a:xfrm>
              <a:off x="6280949" y="2838288"/>
              <a:ext cx="877412" cy="1088282"/>
            </a:xfrm>
            <a:custGeom>
              <a:avLst/>
              <a:gdLst>
                <a:gd name="f0" fmla="val w"/>
                <a:gd name="f1" fmla="val h"/>
                <a:gd name="f2" fmla="val 0"/>
                <a:gd name="f3" fmla="val 46578"/>
                <a:gd name="f4" fmla="val 57772"/>
                <a:gd name="f5" fmla="val 1214"/>
                <a:gd name="f6" fmla="val 1"/>
                <a:gd name="f7" fmla="val 1035"/>
                <a:gd name="f8" fmla="val 428"/>
                <a:gd name="f9" fmla="val 855"/>
                <a:gd name="f10" fmla="val 877"/>
                <a:gd name="f11" fmla="val 697"/>
                <a:gd name="f12" fmla="val 1327"/>
                <a:gd name="f13" fmla="val 563"/>
                <a:gd name="f14" fmla="val 1776"/>
                <a:gd name="f15" fmla="val 315"/>
                <a:gd name="f16" fmla="val 2721"/>
                <a:gd name="f17" fmla="val 113"/>
                <a:gd name="f18" fmla="val 3642"/>
                <a:gd name="f19" fmla="val 45"/>
                <a:gd name="f20" fmla="val 3957"/>
                <a:gd name="f21" fmla="val 4272"/>
                <a:gd name="f22" fmla="val 4429"/>
                <a:gd name="f23" fmla="val 4586"/>
                <a:gd name="f24" fmla="val 23"/>
                <a:gd name="f25" fmla="val 4744"/>
                <a:gd name="f26" fmla="val 68"/>
                <a:gd name="f27" fmla="val 4879"/>
                <a:gd name="f28" fmla="val 135"/>
                <a:gd name="f29" fmla="val 5058"/>
                <a:gd name="f30" fmla="val 203"/>
                <a:gd name="f31" fmla="val 5216"/>
                <a:gd name="f32" fmla="val 5373"/>
                <a:gd name="f33" fmla="val 450"/>
                <a:gd name="f34" fmla="val 5530"/>
                <a:gd name="f35" fmla="val 5800"/>
                <a:gd name="f36" fmla="val 967"/>
                <a:gd name="f37" fmla="val 6070"/>
                <a:gd name="f38" fmla="val 1169"/>
                <a:gd name="f39" fmla="val 6295"/>
                <a:gd name="f40" fmla="val 1349"/>
                <a:gd name="f41" fmla="val 6520"/>
                <a:gd name="f42" fmla="val 1507"/>
                <a:gd name="f43" fmla="val 6744"/>
                <a:gd name="f44" fmla="val 1664"/>
                <a:gd name="f45" fmla="val 6992"/>
                <a:gd name="f46" fmla="val 1799"/>
                <a:gd name="f47" fmla="val 7239"/>
                <a:gd name="f48" fmla="val 1911"/>
                <a:gd name="f49" fmla="val 7486"/>
                <a:gd name="f50" fmla="val 2024"/>
                <a:gd name="f51" fmla="val 7756"/>
                <a:gd name="f52" fmla="val 2114"/>
                <a:gd name="f53" fmla="val 8026"/>
                <a:gd name="f54" fmla="val 2203"/>
                <a:gd name="f55" fmla="val 8318"/>
                <a:gd name="f56" fmla="val 2271"/>
                <a:gd name="f57" fmla="val 8588"/>
                <a:gd name="f58" fmla="val 2316"/>
                <a:gd name="f59" fmla="val 8857"/>
                <a:gd name="f60" fmla="val 2338"/>
                <a:gd name="f61" fmla="val 9150"/>
                <a:gd name="f62" fmla="val 2361"/>
                <a:gd name="f63" fmla="val 9442"/>
                <a:gd name="f64" fmla="val 9734"/>
                <a:gd name="f65" fmla="val 10004"/>
                <a:gd name="f66" fmla="val 2293"/>
                <a:gd name="f67" fmla="val 10296"/>
                <a:gd name="f68" fmla="val 10813"/>
                <a:gd name="f69" fmla="val 2091"/>
                <a:gd name="f70" fmla="val 11330"/>
                <a:gd name="f71" fmla="val 2046"/>
                <a:gd name="f72" fmla="val 11600"/>
                <a:gd name="f73" fmla="val 11870"/>
                <a:gd name="f74" fmla="val 12117"/>
                <a:gd name="f75" fmla="val 12387"/>
                <a:gd name="f76" fmla="val 12544"/>
                <a:gd name="f77" fmla="val 2136"/>
                <a:gd name="f78" fmla="val 12724"/>
                <a:gd name="f79" fmla="val 13038"/>
                <a:gd name="f80" fmla="val 2473"/>
                <a:gd name="f81" fmla="val 13331"/>
                <a:gd name="f82" fmla="val 2676"/>
                <a:gd name="f83" fmla="val 13600"/>
                <a:gd name="f84" fmla="val 2923"/>
                <a:gd name="f85" fmla="val 13870"/>
                <a:gd name="f86" fmla="val 3170"/>
                <a:gd name="f87" fmla="val 14117"/>
                <a:gd name="f88" fmla="val 3732"/>
                <a:gd name="f89" fmla="val 14590"/>
                <a:gd name="f90" fmla="val 4699"/>
                <a:gd name="f91" fmla="val 15354"/>
                <a:gd name="f92" fmla="val 5688"/>
                <a:gd name="f93" fmla="val 16141"/>
                <a:gd name="f94" fmla="val 6182"/>
                <a:gd name="f95" fmla="val 16500"/>
                <a:gd name="f96" fmla="val 6699"/>
                <a:gd name="f97" fmla="val 16860"/>
                <a:gd name="f98" fmla="val 7216"/>
                <a:gd name="f99" fmla="val 17220"/>
                <a:gd name="f100" fmla="val 7733"/>
                <a:gd name="f101" fmla="val 17534"/>
                <a:gd name="f102" fmla="val 8273"/>
                <a:gd name="f103" fmla="val 17849"/>
                <a:gd name="f104" fmla="val 8812"/>
                <a:gd name="f105" fmla="val 18141"/>
                <a:gd name="f106" fmla="val 9374"/>
                <a:gd name="f107" fmla="val 18411"/>
                <a:gd name="f108" fmla="val 9936"/>
                <a:gd name="f109" fmla="val 18636"/>
                <a:gd name="f110" fmla="val 10498"/>
                <a:gd name="f111" fmla="val 18838"/>
                <a:gd name="f112" fmla="val 11083"/>
                <a:gd name="f113" fmla="val 19018"/>
                <a:gd name="f114" fmla="val 11690"/>
                <a:gd name="f115" fmla="val 19153"/>
                <a:gd name="f116" fmla="val 12297"/>
                <a:gd name="f117" fmla="val 19243"/>
                <a:gd name="f118" fmla="val 13016"/>
                <a:gd name="f119" fmla="val 19333"/>
                <a:gd name="f120" fmla="val 13780"/>
                <a:gd name="f121" fmla="val 19400"/>
                <a:gd name="f122" fmla="val 14544"/>
                <a:gd name="f123" fmla="val 19490"/>
                <a:gd name="f124" fmla="val 14927"/>
                <a:gd name="f125" fmla="val 19535"/>
                <a:gd name="f126" fmla="val 15286"/>
                <a:gd name="f127" fmla="val 19602"/>
                <a:gd name="f128" fmla="val 15623"/>
                <a:gd name="f129" fmla="val 19692"/>
                <a:gd name="f130" fmla="val 15961"/>
                <a:gd name="f131" fmla="val 19805"/>
                <a:gd name="f132" fmla="val 16298"/>
                <a:gd name="f133" fmla="val 19940"/>
                <a:gd name="f134" fmla="val 16590"/>
                <a:gd name="f135" fmla="val 20097"/>
                <a:gd name="f136" fmla="val 20299"/>
                <a:gd name="f137" fmla="val 17107"/>
                <a:gd name="f138" fmla="val 20524"/>
                <a:gd name="f139" fmla="val 17332"/>
                <a:gd name="f140" fmla="val 20771"/>
                <a:gd name="f141" fmla="val 17512"/>
                <a:gd name="f142" fmla="val 21064"/>
                <a:gd name="f143" fmla="val 17647"/>
                <a:gd name="f144" fmla="val 21356"/>
                <a:gd name="f145" fmla="val 17759"/>
                <a:gd name="f146" fmla="val 21648"/>
                <a:gd name="f147" fmla="val 17894"/>
                <a:gd name="f148" fmla="val 21918"/>
                <a:gd name="f149" fmla="val 17984"/>
                <a:gd name="f150" fmla="val 22053"/>
                <a:gd name="f151" fmla="val 18074"/>
                <a:gd name="f152" fmla="val 22165"/>
                <a:gd name="f153" fmla="val 17669"/>
                <a:gd name="f154" fmla="val 22390"/>
                <a:gd name="f155" fmla="val 17174"/>
                <a:gd name="f156" fmla="val 22660"/>
                <a:gd name="f157" fmla="val 16657"/>
                <a:gd name="f158" fmla="val 22929"/>
                <a:gd name="f159" fmla="val 16118"/>
                <a:gd name="f160" fmla="val 23199"/>
                <a:gd name="f161" fmla="val 15578"/>
                <a:gd name="f162" fmla="val 23514"/>
                <a:gd name="f163" fmla="val 15106"/>
                <a:gd name="f164" fmla="val 23828"/>
                <a:gd name="f165" fmla="val 14904"/>
                <a:gd name="f166" fmla="val 24008"/>
                <a:gd name="f167" fmla="val 14702"/>
                <a:gd name="f168" fmla="val 24188"/>
                <a:gd name="f169" fmla="val 24345"/>
                <a:gd name="f170" fmla="val 14410"/>
                <a:gd name="f171" fmla="val 24525"/>
                <a:gd name="f172" fmla="val 14252"/>
                <a:gd name="f173" fmla="val 24773"/>
                <a:gd name="f174" fmla="val 14140"/>
                <a:gd name="f175" fmla="val 25042"/>
                <a:gd name="f176" fmla="val 14050"/>
                <a:gd name="f177" fmla="val 25312"/>
                <a:gd name="f178" fmla="val 14005"/>
                <a:gd name="f179" fmla="val 25447"/>
                <a:gd name="f180" fmla="val 25582"/>
                <a:gd name="f181" fmla="val 25762"/>
                <a:gd name="f182" fmla="val 14027"/>
                <a:gd name="f183" fmla="val 25919"/>
                <a:gd name="f184" fmla="val 26076"/>
                <a:gd name="f185" fmla="val 26211"/>
                <a:gd name="f186" fmla="val 14185"/>
                <a:gd name="f187" fmla="val 26369"/>
                <a:gd name="f188" fmla="val 26503"/>
                <a:gd name="f189" fmla="val 14432"/>
                <a:gd name="f190" fmla="val 26773"/>
                <a:gd name="f191" fmla="val 14657"/>
                <a:gd name="f192" fmla="val 27020"/>
                <a:gd name="f193" fmla="val 27268"/>
                <a:gd name="f194" fmla="val 15421"/>
                <a:gd name="f195" fmla="val 27740"/>
                <a:gd name="f196" fmla="val 15826"/>
                <a:gd name="f197" fmla="val 28122"/>
                <a:gd name="f198" fmla="val 16208"/>
                <a:gd name="f199" fmla="val 28549"/>
                <a:gd name="f200" fmla="val 28976"/>
                <a:gd name="f201" fmla="val 16905"/>
                <a:gd name="f202" fmla="val 29448"/>
                <a:gd name="f203" fmla="val 17197"/>
                <a:gd name="f204" fmla="val 29920"/>
                <a:gd name="f205" fmla="val 17467"/>
                <a:gd name="f206" fmla="val 30437"/>
                <a:gd name="f207" fmla="val 30954"/>
                <a:gd name="f208" fmla="val 17736"/>
                <a:gd name="f209" fmla="val 31224"/>
                <a:gd name="f210" fmla="val 17826"/>
                <a:gd name="f211" fmla="val 31494"/>
                <a:gd name="f212" fmla="val 17871"/>
                <a:gd name="f213" fmla="val 31786"/>
                <a:gd name="f214" fmla="val 17916"/>
                <a:gd name="f215" fmla="val 32056"/>
                <a:gd name="f216" fmla="val 17939"/>
                <a:gd name="f217" fmla="val 32348"/>
                <a:gd name="f218" fmla="val 32640"/>
                <a:gd name="f219" fmla="val 32910"/>
                <a:gd name="f220" fmla="val 33202"/>
                <a:gd name="f221" fmla="val 33494"/>
                <a:gd name="f222" fmla="val 17804"/>
                <a:gd name="f223" fmla="val 33764"/>
                <a:gd name="f224" fmla="val 17714"/>
                <a:gd name="f225" fmla="val 34034"/>
                <a:gd name="f226" fmla="val 17624"/>
                <a:gd name="f227" fmla="val 34304"/>
                <a:gd name="f228" fmla="val 34551"/>
                <a:gd name="f229" fmla="val 17399"/>
                <a:gd name="f230" fmla="val 34821"/>
                <a:gd name="f231" fmla="val 17242"/>
                <a:gd name="f232" fmla="val 35046"/>
                <a:gd name="f233" fmla="val 17085"/>
                <a:gd name="f234" fmla="val 35270"/>
                <a:gd name="f235" fmla="val 35495"/>
                <a:gd name="f236" fmla="val 16702"/>
                <a:gd name="f237" fmla="val 35697"/>
                <a:gd name="f238" fmla="val 16365"/>
                <a:gd name="f239" fmla="val 35967"/>
                <a:gd name="f240" fmla="val 16028"/>
                <a:gd name="f241" fmla="val 36237"/>
                <a:gd name="f242" fmla="val 36709"/>
                <a:gd name="f243" fmla="val 36956"/>
                <a:gd name="f244" fmla="val 14589"/>
                <a:gd name="f245" fmla="val 37226"/>
                <a:gd name="f246" fmla="val 14455"/>
                <a:gd name="f247" fmla="val 37361"/>
                <a:gd name="f248" fmla="val 14297"/>
                <a:gd name="f249" fmla="val 37518"/>
                <a:gd name="f250" fmla="val 14162"/>
                <a:gd name="f251" fmla="val 37676"/>
                <a:gd name="f252" fmla="val 37855"/>
                <a:gd name="f253" fmla="val 13938"/>
                <a:gd name="f254" fmla="val 38372"/>
                <a:gd name="f255" fmla="val 13803"/>
                <a:gd name="f256" fmla="val 38979"/>
                <a:gd name="f257" fmla="val 13668"/>
                <a:gd name="f258" fmla="val 39789"/>
                <a:gd name="f259" fmla="val 13510"/>
                <a:gd name="f260" fmla="val 40755"/>
                <a:gd name="f261" fmla="val 13353"/>
                <a:gd name="f262" fmla="val 41879"/>
                <a:gd name="f263" fmla="val 13218"/>
                <a:gd name="f264" fmla="val 43115"/>
                <a:gd name="f265" fmla="val 13128"/>
                <a:gd name="f266" fmla="val 44419"/>
                <a:gd name="f267" fmla="val 13083"/>
                <a:gd name="f268" fmla="val 45116"/>
                <a:gd name="f269" fmla="val 45813"/>
                <a:gd name="f270" fmla="val 46510"/>
                <a:gd name="f271" fmla="val 47229"/>
                <a:gd name="f272" fmla="val 47948"/>
                <a:gd name="f273" fmla="val 13173"/>
                <a:gd name="f274" fmla="val 48645"/>
                <a:gd name="f275" fmla="val 13263"/>
                <a:gd name="f276" fmla="val 49365"/>
                <a:gd name="f277" fmla="val 13376"/>
                <a:gd name="f278" fmla="val 50062"/>
                <a:gd name="f279" fmla="val 50758"/>
                <a:gd name="f280" fmla="val 51410"/>
                <a:gd name="f281" fmla="val 13848"/>
                <a:gd name="f282" fmla="val 52085"/>
                <a:gd name="f283" fmla="val 14072"/>
                <a:gd name="f284" fmla="val 52714"/>
                <a:gd name="f285" fmla="val 14342"/>
                <a:gd name="f286" fmla="val 53321"/>
                <a:gd name="f287" fmla="val 14634"/>
                <a:gd name="f288" fmla="val 53883"/>
                <a:gd name="f289" fmla="val 14972"/>
                <a:gd name="f290" fmla="val 54445"/>
                <a:gd name="f291" fmla="val 15151"/>
                <a:gd name="f292" fmla="val 54692"/>
                <a:gd name="f293" fmla="val 15331"/>
                <a:gd name="f294" fmla="val 54962"/>
                <a:gd name="f295" fmla="val 55074"/>
                <a:gd name="f296" fmla="val 15444"/>
                <a:gd name="f297" fmla="val 55209"/>
                <a:gd name="f298" fmla="val 55344"/>
                <a:gd name="f299" fmla="val 15399"/>
                <a:gd name="f300" fmla="val 55479"/>
                <a:gd name="f301" fmla="val 15309"/>
                <a:gd name="f302" fmla="val 55614"/>
                <a:gd name="f303" fmla="val 15219"/>
                <a:gd name="f304" fmla="val 55749"/>
                <a:gd name="f305" fmla="val 15017"/>
                <a:gd name="f306" fmla="val 56018"/>
                <a:gd name="f307" fmla="val 14792"/>
                <a:gd name="f308" fmla="val 56266"/>
                <a:gd name="f309" fmla="val 56401"/>
                <a:gd name="f310" fmla="val 56536"/>
                <a:gd name="f311" fmla="val 56670"/>
                <a:gd name="f312" fmla="val 14567"/>
                <a:gd name="f313" fmla="val 56805"/>
                <a:gd name="f314" fmla="val 14612"/>
                <a:gd name="f315" fmla="val 56918"/>
                <a:gd name="f316" fmla="val 14679"/>
                <a:gd name="f317" fmla="val 57053"/>
                <a:gd name="f318" fmla="val 57187"/>
                <a:gd name="f319" fmla="val 57300"/>
                <a:gd name="f320" fmla="val 15039"/>
                <a:gd name="f321" fmla="val 57390"/>
                <a:gd name="f322" fmla="val 15196"/>
                <a:gd name="f323" fmla="val 57480"/>
                <a:gd name="f324" fmla="val 15489"/>
                <a:gd name="f325" fmla="val 57614"/>
                <a:gd name="f326" fmla="val 15803"/>
                <a:gd name="f327" fmla="val 57704"/>
                <a:gd name="f328" fmla="val 16140"/>
                <a:gd name="f329" fmla="val 16837"/>
                <a:gd name="f330" fmla="val 57749"/>
                <a:gd name="f331" fmla="val 17602"/>
                <a:gd name="f332" fmla="val 57592"/>
                <a:gd name="f333" fmla="val 18029"/>
                <a:gd name="f334" fmla="val 57457"/>
                <a:gd name="f335" fmla="val 18433"/>
                <a:gd name="f336" fmla="val 57097"/>
                <a:gd name="f337" fmla="val 19355"/>
                <a:gd name="f338" fmla="val 56828"/>
                <a:gd name="f339" fmla="val 19850"/>
                <a:gd name="f340" fmla="val 20839"/>
                <a:gd name="f341" fmla="val 55906"/>
                <a:gd name="f342" fmla="val 22952"/>
                <a:gd name="f343" fmla="val 54512"/>
                <a:gd name="f344" fmla="val 23671"/>
                <a:gd name="f345" fmla="val 54040"/>
                <a:gd name="f346" fmla="val 24390"/>
                <a:gd name="f347" fmla="val 53546"/>
                <a:gd name="f348" fmla="val 25087"/>
                <a:gd name="f349" fmla="val 53051"/>
                <a:gd name="f350" fmla="val 25761"/>
                <a:gd name="f351" fmla="val 52512"/>
                <a:gd name="f352" fmla="val 52220"/>
                <a:gd name="f353" fmla="val 26391"/>
                <a:gd name="f354" fmla="val 51927"/>
                <a:gd name="f355" fmla="val 26706"/>
                <a:gd name="f356" fmla="val 51635"/>
                <a:gd name="f357" fmla="val 26998"/>
                <a:gd name="f358" fmla="val 51320"/>
                <a:gd name="f359" fmla="val 51006"/>
                <a:gd name="f360" fmla="val 27515"/>
                <a:gd name="f361" fmla="val 50668"/>
                <a:gd name="f362" fmla="val 27762"/>
                <a:gd name="f363" fmla="val 50309"/>
                <a:gd name="f364" fmla="val 27987"/>
                <a:gd name="f365" fmla="val 49949"/>
                <a:gd name="f366" fmla="val 28144"/>
                <a:gd name="f367" fmla="val 49657"/>
                <a:gd name="f368" fmla="val 28279"/>
                <a:gd name="f369" fmla="val 49342"/>
                <a:gd name="f370" fmla="val 28392"/>
                <a:gd name="f371" fmla="val 49027"/>
                <a:gd name="f372" fmla="val 28504"/>
                <a:gd name="f373" fmla="val 48735"/>
                <a:gd name="f374" fmla="val 28661"/>
                <a:gd name="f375" fmla="val 48128"/>
                <a:gd name="f376" fmla="val 28819"/>
                <a:gd name="f377" fmla="val 47521"/>
                <a:gd name="f378" fmla="val 28998"/>
                <a:gd name="f379" fmla="val 46937"/>
                <a:gd name="f380" fmla="val 29088"/>
                <a:gd name="f381" fmla="val 46645"/>
                <a:gd name="f382" fmla="val 29201"/>
                <a:gd name="f383" fmla="val 46375"/>
                <a:gd name="f384" fmla="val 29358"/>
                <a:gd name="f385" fmla="val 46083"/>
                <a:gd name="f386" fmla="val 29515"/>
                <a:gd name="f387" fmla="val 45835"/>
                <a:gd name="f388" fmla="val 29718"/>
                <a:gd name="f389" fmla="val 45566"/>
                <a:gd name="f390" fmla="val 29943"/>
                <a:gd name="f391" fmla="val 45318"/>
                <a:gd name="f392" fmla="val 29875"/>
                <a:gd name="f393" fmla="val 45161"/>
                <a:gd name="f394" fmla="val 29830"/>
                <a:gd name="f395" fmla="val 45026"/>
                <a:gd name="f396" fmla="val 44869"/>
                <a:gd name="f397" fmla="val 44712"/>
                <a:gd name="f398" fmla="val 44554"/>
                <a:gd name="f399" fmla="val 29988"/>
                <a:gd name="f400" fmla="val 44262"/>
                <a:gd name="f401" fmla="val 30077"/>
                <a:gd name="f402" fmla="val 44127"/>
                <a:gd name="f403" fmla="val 30190"/>
                <a:gd name="f404" fmla="val 43992"/>
                <a:gd name="f405" fmla="val 30302"/>
                <a:gd name="f406" fmla="val 43880"/>
                <a:gd name="f407" fmla="val 30415"/>
                <a:gd name="f408" fmla="val 43767"/>
                <a:gd name="f409" fmla="val 30550"/>
                <a:gd name="f410" fmla="val 43655"/>
                <a:gd name="f411" fmla="val 30707"/>
                <a:gd name="f412" fmla="val 43565"/>
                <a:gd name="f413" fmla="val 30864"/>
                <a:gd name="f414" fmla="val 43498"/>
                <a:gd name="f415" fmla="val 31022"/>
                <a:gd name="f416" fmla="val 43430"/>
                <a:gd name="f417" fmla="val 31179"/>
                <a:gd name="f418" fmla="val 43385"/>
                <a:gd name="f419" fmla="val 43318"/>
                <a:gd name="f420" fmla="val 31831"/>
                <a:gd name="f421" fmla="val 43295"/>
                <a:gd name="f422" fmla="val 32146"/>
                <a:gd name="f423" fmla="val 32483"/>
                <a:gd name="f424" fmla="val 33135"/>
                <a:gd name="f425" fmla="val 43408"/>
                <a:gd name="f426" fmla="val 33472"/>
                <a:gd name="f427" fmla="val 33809"/>
                <a:gd name="f428" fmla="val 43453"/>
                <a:gd name="f429" fmla="val 34393"/>
                <a:gd name="f430" fmla="val 34663"/>
                <a:gd name="f431" fmla="val 34955"/>
                <a:gd name="f432" fmla="val 43363"/>
                <a:gd name="f433" fmla="val 35225"/>
                <a:gd name="f434" fmla="val 35517"/>
                <a:gd name="f435" fmla="val 43205"/>
                <a:gd name="f436" fmla="val 35787"/>
                <a:gd name="f437" fmla="val 36034"/>
                <a:gd name="f438" fmla="val 43003"/>
                <a:gd name="f439" fmla="val 36304"/>
                <a:gd name="f440" fmla="val 42868"/>
                <a:gd name="f441" fmla="val 36551"/>
                <a:gd name="f442" fmla="val 42733"/>
                <a:gd name="f443" fmla="val 36799"/>
                <a:gd name="f444" fmla="val 42576"/>
                <a:gd name="f445" fmla="val 37046"/>
                <a:gd name="f446" fmla="val 42419"/>
                <a:gd name="f447" fmla="val 37271"/>
                <a:gd name="f448" fmla="val 42239"/>
                <a:gd name="f449" fmla="val 37496"/>
                <a:gd name="f450" fmla="val 42036"/>
                <a:gd name="f451" fmla="val 37698"/>
                <a:gd name="f452" fmla="val 41834"/>
                <a:gd name="f453" fmla="val 37900"/>
                <a:gd name="f454" fmla="val 41632"/>
                <a:gd name="f455" fmla="val 38080"/>
                <a:gd name="f456" fmla="val 41407"/>
                <a:gd name="f457" fmla="val 38260"/>
                <a:gd name="f458" fmla="val 41182"/>
                <a:gd name="f459" fmla="val 38440"/>
                <a:gd name="f460" fmla="val 40935"/>
                <a:gd name="f461" fmla="val 38597"/>
                <a:gd name="f462" fmla="val 40710"/>
                <a:gd name="f463" fmla="val 38732"/>
                <a:gd name="f464" fmla="val 40440"/>
                <a:gd name="f465" fmla="val 38867"/>
                <a:gd name="f466" fmla="val 40193"/>
                <a:gd name="f467" fmla="val 39923"/>
                <a:gd name="f468" fmla="val 39092"/>
                <a:gd name="f469" fmla="val 39654"/>
                <a:gd name="f470" fmla="val 39181"/>
                <a:gd name="f471" fmla="val 39384"/>
                <a:gd name="f472" fmla="val 39249"/>
                <a:gd name="f473" fmla="val 39114"/>
                <a:gd name="f474" fmla="val 39316"/>
                <a:gd name="f475" fmla="val 38822"/>
                <a:gd name="f476" fmla="val 39361"/>
                <a:gd name="f477" fmla="val 38552"/>
                <a:gd name="f478" fmla="val 37968"/>
                <a:gd name="f479" fmla="val 39339"/>
                <a:gd name="f480" fmla="val 37383"/>
                <a:gd name="f481" fmla="val 36889"/>
                <a:gd name="f482" fmla="val 39136"/>
                <a:gd name="f483" fmla="val 36372"/>
                <a:gd name="f484" fmla="val 35383"/>
                <a:gd name="f485" fmla="val 38777"/>
                <a:gd name="f486" fmla="val 34888"/>
                <a:gd name="f487" fmla="val 38687"/>
                <a:gd name="f488" fmla="val 34371"/>
                <a:gd name="f489" fmla="val 34124"/>
                <a:gd name="f490" fmla="val 33877"/>
                <a:gd name="f491" fmla="val 33629"/>
                <a:gd name="f492" fmla="val 33382"/>
                <a:gd name="f493" fmla="val 33000"/>
                <a:gd name="f494" fmla="val 38957"/>
                <a:gd name="f495" fmla="val 32326"/>
                <a:gd name="f496" fmla="val 32011"/>
                <a:gd name="f497" fmla="val 39609"/>
                <a:gd name="f498" fmla="val 31719"/>
                <a:gd name="f499" fmla="val 39878"/>
                <a:gd name="f500" fmla="val 31449"/>
                <a:gd name="f501" fmla="val 40171"/>
                <a:gd name="f502" fmla="val 31202"/>
                <a:gd name="f503" fmla="val 40508"/>
                <a:gd name="f504" fmla="val 30977"/>
                <a:gd name="f505" fmla="val 40845"/>
                <a:gd name="f506" fmla="val 30752"/>
                <a:gd name="f507" fmla="val 30527"/>
                <a:gd name="f508" fmla="val 41924"/>
                <a:gd name="f509" fmla="val 30145"/>
                <a:gd name="f510" fmla="val 42666"/>
                <a:gd name="f511" fmla="val 29763"/>
                <a:gd name="f512" fmla="val 29426"/>
                <a:gd name="f513" fmla="val 29223"/>
                <a:gd name="f514" fmla="val 29021"/>
                <a:gd name="f515" fmla="val 44464"/>
                <a:gd name="f516" fmla="val 28774"/>
                <a:gd name="f517" fmla="val 44801"/>
                <a:gd name="f518" fmla="val 28527"/>
                <a:gd name="f519" fmla="val 28234"/>
                <a:gd name="f520" fmla="val 45431"/>
                <a:gd name="f521" fmla="val 27942"/>
                <a:gd name="f522" fmla="val 45700"/>
                <a:gd name="f523" fmla="val 27650"/>
                <a:gd name="f524" fmla="val 45948"/>
                <a:gd name="f525" fmla="val 27313"/>
                <a:gd name="f526" fmla="val 46150"/>
                <a:gd name="f527" fmla="val 46330"/>
                <a:gd name="f528" fmla="val 26638"/>
                <a:gd name="f529" fmla="val 46465"/>
                <a:gd name="f530" fmla="val 26301"/>
                <a:gd name="f531" fmla="val 46532"/>
                <a:gd name="f532" fmla="val 25941"/>
                <a:gd name="f533" fmla="val 46555"/>
                <a:gd name="f534" fmla="val 46577"/>
                <a:gd name="f535" fmla="val 25402"/>
                <a:gd name="f536" fmla="val 25222"/>
                <a:gd name="f537" fmla="val 46442"/>
                <a:gd name="f538" fmla="val 24885"/>
                <a:gd name="f539" fmla="val 24705"/>
                <a:gd name="f540" fmla="val 46307"/>
                <a:gd name="f541" fmla="val 24278"/>
                <a:gd name="f542" fmla="val 45970"/>
                <a:gd name="f543" fmla="val 24053"/>
                <a:gd name="f544" fmla="val 45768"/>
                <a:gd name="f545" fmla="val 23851"/>
                <a:gd name="f546" fmla="val 45543"/>
                <a:gd name="f547" fmla="val 45296"/>
                <a:gd name="f548" fmla="val 45048"/>
                <a:gd name="f549" fmla="val 23356"/>
                <a:gd name="f550" fmla="val 44779"/>
                <a:gd name="f551" fmla="val 23222"/>
                <a:gd name="f552" fmla="val 44509"/>
                <a:gd name="f553" fmla="val 23109"/>
                <a:gd name="f554" fmla="val 43925"/>
                <a:gd name="f555" fmla="val 22907"/>
                <a:gd name="f556" fmla="val 43340"/>
                <a:gd name="f557" fmla="val 22704"/>
                <a:gd name="f558" fmla="val 22502"/>
                <a:gd name="f559" fmla="val 42171"/>
                <a:gd name="f560" fmla="val 22300"/>
                <a:gd name="f561" fmla="val 41856"/>
                <a:gd name="f562" fmla="val 22143"/>
                <a:gd name="f563" fmla="val 41542"/>
                <a:gd name="f564" fmla="val 21985"/>
                <a:gd name="f565" fmla="val 41272"/>
                <a:gd name="f566" fmla="val 21783"/>
                <a:gd name="f567" fmla="val 40980"/>
                <a:gd name="f568" fmla="val 21603"/>
                <a:gd name="f569" fmla="val 21378"/>
                <a:gd name="f570" fmla="val 40463"/>
                <a:gd name="f571" fmla="val 21153"/>
                <a:gd name="f572" fmla="val 40238"/>
                <a:gd name="f573" fmla="val 20929"/>
                <a:gd name="f574" fmla="val 40013"/>
                <a:gd name="f575" fmla="val 20659"/>
                <a:gd name="f576" fmla="val 39788"/>
                <a:gd name="f577" fmla="val 20412"/>
                <a:gd name="f578" fmla="val 39586"/>
                <a:gd name="f579" fmla="val 20142"/>
                <a:gd name="f580" fmla="val 39406"/>
                <a:gd name="f581" fmla="val 39226"/>
                <a:gd name="f582" fmla="val 19557"/>
                <a:gd name="f583" fmla="val 39047"/>
                <a:gd name="f584" fmla="val 38889"/>
                <a:gd name="f585" fmla="val 18928"/>
                <a:gd name="f586" fmla="val 38619"/>
                <a:gd name="f587" fmla="val 18299"/>
                <a:gd name="f588" fmla="val 38395"/>
                <a:gd name="f589" fmla="val 38215"/>
                <a:gd name="f590" fmla="val 16927"/>
                <a:gd name="f591" fmla="val 37923"/>
                <a:gd name="f592" fmla="val 14769"/>
                <a:gd name="f593" fmla="val 12611"/>
                <a:gd name="f594" fmla="val 38102"/>
                <a:gd name="f595" fmla="val 11577"/>
                <a:gd name="f596" fmla="val 10476"/>
                <a:gd name="f597" fmla="val 38237"/>
                <a:gd name="f598" fmla="val 9397"/>
                <a:gd name="f599" fmla="val 8340"/>
                <a:gd name="f600" fmla="val 38192"/>
                <a:gd name="f601" fmla="val 7823"/>
                <a:gd name="f602" fmla="val 7329"/>
                <a:gd name="f603" fmla="val 6857"/>
                <a:gd name="f604" fmla="val 6632"/>
                <a:gd name="f605" fmla="val 37810"/>
                <a:gd name="f606" fmla="val 6430"/>
                <a:gd name="f607" fmla="val 6205"/>
                <a:gd name="f608" fmla="val 37585"/>
                <a:gd name="f609" fmla="val 6003"/>
                <a:gd name="f610" fmla="val 37451"/>
                <a:gd name="f611" fmla="val 37293"/>
                <a:gd name="f612" fmla="val 5620"/>
                <a:gd name="f613" fmla="val 37136"/>
                <a:gd name="f614" fmla="val 5441"/>
                <a:gd name="f615" fmla="val 5283"/>
                <a:gd name="f616" fmla="val 36776"/>
                <a:gd name="f617" fmla="val 5126"/>
                <a:gd name="f618" fmla="val 36574"/>
                <a:gd name="f619" fmla="val 4991"/>
                <a:gd name="f620" fmla="val 36282"/>
                <a:gd name="f621" fmla="val 4834"/>
                <a:gd name="f622" fmla="val 36012"/>
                <a:gd name="f623" fmla="val 35720"/>
                <a:gd name="f624" fmla="val 35427"/>
                <a:gd name="f625" fmla="val 4519"/>
                <a:gd name="f626" fmla="val 35113"/>
                <a:gd name="f627" fmla="val 4451"/>
                <a:gd name="f628" fmla="val 4407"/>
                <a:gd name="f629" fmla="val 34506"/>
                <a:gd name="f630" fmla="val 4384"/>
                <a:gd name="f631" fmla="val 34191"/>
                <a:gd name="f632" fmla="val 33539"/>
                <a:gd name="f633" fmla="val 32887"/>
                <a:gd name="f634" fmla="val 31606"/>
                <a:gd name="f635" fmla="val 4564"/>
                <a:gd name="f636" fmla="val 31156"/>
                <a:gd name="f637" fmla="val 30684"/>
                <a:gd name="f638" fmla="val 4609"/>
                <a:gd name="f639" fmla="val 30235"/>
                <a:gd name="f640" fmla="val 29313"/>
                <a:gd name="f641" fmla="val 4541"/>
                <a:gd name="f642" fmla="val 28864"/>
                <a:gd name="f643" fmla="val 4474"/>
                <a:gd name="f644" fmla="val 27964"/>
                <a:gd name="f645" fmla="val 4317"/>
                <a:gd name="f646" fmla="val 4204"/>
                <a:gd name="f647" fmla="val 27065"/>
                <a:gd name="f648" fmla="val 4069"/>
                <a:gd name="f649" fmla="val 3934"/>
                <a:gd name="f650" fmla="val 3755"/>
                <a:gd name="f651" fmla="val 25806"/>
                <a:gd name="f652" fmla="val 3552"/>
                <a:gd name="f653" fmla="val 3350"/>
                <a:gd name="f654" fmla="val 25020"/>
                <a:gd name="f655" fmla="val 3125"/>
                <a:gd name="f656" fmla="val 24638"/>
                <a:gd name="f657" fmla="val 2855"/>
                <a:gd name="f658" fmla="val 2563"/>
                <a:gd name="f659" fmla="val 23918"/>
                <a:gd name="f660" fmla="val 23581"/>
                <a:gd name="f661" fmla="val 1934"/>
                <a:gd name="f662" fmla="val 23289"/>
                <a:gd name="f663" fmla="val 1574"/>
                <a:gd name="f664" fmla="val 22997"/>
                <a:gd name="f665" fmla="val 22727"/>
                <a:gd name="f666" fmla="val 810"/>
                <a:gd name="f667" fmla="val 405"/>
                <a:gd name="f668" fmla="*/ f0 1 46578"/>
                <a:gd name="f669" fmla="*/ f1 1 57772"/>
                <a:gd name="f670" fmla="val f2"/>
                <a:gd name="f671" fmla="val f3"/>
                <a:gd name="f672" fmla="val f4"/>
                <a:gd name="f673" fmla="+- f672 0 f670"/>
                <a:gd name="f674" fmla="+- f671 0 f670"/>
                <a:gd name="f675" fmla="*/ f674 1 46578"/>
                <a:gd name="f676" fmla="*/ f673 1 57772"/>
                <a:gd name="f677" fmla="*/ f670 1 f675"/>
                <a:gd name="f678" fmla="*/ f671 1 f675"/>
                <a:gd name="f679" fmla="*/ f670 1 f676"/>
                <a:gd name="f680" fmla="*/ f672 1 f676"/>
                <a:gd name="f681" fmla="*/ f677 f668 1"/>
                <a:gd name="f682" fmla="*/ f678 f668 1"/>
                <a:gd name="f683" fmla="*/ f680 f669 1"/>
                <a:gd name="f684" fmla="*/ f679 f669 1"/>
              </a:gdLst>
              <a:ahLst/>
              <a:cxnLst>
                <a:cxn ang="3cd4">
                  <a:pos x="hc" y="t"/>
                </a:cxn>
                <a:cxn ang="0">
                  <a:pos x="r" y="vc"/>
                </a:cxn>
                <a:cxn ang="cd4">
                  <a:pos x="hc" y="b"/>
                </a:cxn>
                <a:cxn ang="cd2">
                  <a:pos x="l" y="vc"/>
                </a:cxn>
              </a:cxnLst>
              <a:rect l="f681" t="f684" r="f682" b="f683"/>
              <a:pathLst>
                <a:path w="46578" h="57772">
                  <a:moveTo>
                    <a:pt x="f5" y="f6"/>
                  </a:moveTo>
                  <a:lnTo>
                    <a:pt x="f7" y="f8"/>
                  </a:lnTo>
                  <a:lnTo>
                    <a:pt x="f9" y="f10"/>
                  </a:lnTo>
                  <a:lnTo>
                    <a:pt x="f11" y="f12"/>
                  </a:lnTo>
                  <a:lnTo>
                    <a:pt x="f13" y="f14"/>
                  </a:lnTo>
                  <a:lnTo>
                    <a:pt x="f15" y="f16"/>
                  </a:lnTo>
                  <a:lnTo>
                    <a:pt x="f17" y="f18"/>
                  </a:lnTo>
                  <a:lnTo>
                    <a:pt x="f19" y="f20"/>
                  </a:lnTo>
                  <a:lnTo>
                    <a:pt x="f6" y="f21"/>
                  </a:lnTo>
                  <a:lnTo>
                    <a:pt x="f6" y="f22"/>
                  </a:lnTo>
                  <a:lnTo>
                    <a:pt x="f6" y="f23"/>
                  </a:lnTo>
                  <a:lnTo>
                    <a:pt x="f24" y="f25"/>
                  </a:lnTo>
                  <a:lnTo>
                    <a:pt x="f26" y="f27"/>
                  </a:lnTo>
                  <a:lnTo>
                    <a:pt x="f28" y="f29"/>
                  </a:lnTo>
                  <a:lnTo>
                    <a:pt x="f30" y="f31"/>
                  </a:lnTo>
                  <a:lnTo>
                    <a:pt x="f15" y="f32"/>
                  </a:lnTo>
                  <a:lnTo>
                    <a:pt x="f33" y="f34"/>
                  </a:lnTo>
                  <a:lnTo>
                    <a:pt x="f11"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2" y="f64"/>
                  </a:lnTo>
                  <a:lnTo>
                    <a:pt x="f60" y="f65"/>
                  </a:lnTo>
                  <a:lnTo>
                    <a:pt x="f66" y="f67"/>
                  </a:lnTo>
                  <a:lnTo>
                    <a:pt x="f54" y="f68"/>
                  </a:lnTo>
                  <a:lnTo>
                    <a:pt x="f69" y="f70"/>
                  </a:lnTo>
                  <a:lnTo>
                    <a:pt x="f71" y="f72"/>
                  </a:lnTo>
                  <a:lnTo>
                    <a:pt x="f50" y="f73"/>
                  </a:lnTo>
                  <a:lnTo>
                    <a:pt x="f50" y="f74"/>
                  </a:lnTo>
                  <a:lnTo>
                    <a:pt x="f71" y="f75"/>
                  </a:lnTo>
                  <a:lnTo>
                    <a:pt x="f69" y="f76"/>
                  </a:lnTo>
                  <a:lnTo>
                    <a:pt x="f77" y="f78"/>
                  </a:lnTo>
                  <a:lnTo>
                    <a:pt x="f66"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97"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22" y="f169"/>
                  </a:lnTo>
                  <a:lnTo>
                    <a:pt x="f170" y="f171"/>
                  </a:lnTo>
                  <a:lnTo>
                    <a:pt x="f172" y="f173"/>
                  </a:lnTo>
                  <a:lnTo>
                    <a:pt x="f174" y="f175"/>
                  </a:lnTo>
                  <a:lnTo>
                    <a:pt x="f176" y="f177"/>
                  </a:lnTo>
                  <a:lnTo>
                    <a:pt x="f178" y="f179"/>
                  </a:lnTo>
                  <a:lnTo>
                    <a:pt x="f178" y="f180"/>
                  </a:lnTo>
                  <a:lnTo>
                    <a:pt x="f178" y="f181"/>
                  </a:lnTo>
                  <a:lnTo>
                    <a:pt x="f182" y="f183"/>
                  </a:lnTo>
                  <a:lnTo>
                    <a:pt x="f176" y="f184"/>
                  </a:lnTo>
                  <a:lnTo>
                    <a:pt x="f87" y="f185"/>
                  </a:lnTo>
                  <a:lnTo>
                    <a:pt x="f186" y="f187"/>
                  </a:lnTo>
                  <a:lnTo>
                    <a:pt x="f172" y="f188"/>
                  </a:lnTo>
                  <a:lnTo>
                    <a:pt x="f189" y="f190"/>
                  </a:lnTo>
                  <a:lnTo>
                    <a:pt x="f191" y="f192"/>
                  </a:lnTo>
                  <a:lnTo>
                    <a:pt x="f165" y="f193"/>
                  </a:lnTo>
                  <a:lnTo>
                    <a:pt x="f194" y="f195"/>
                  </a:lnTo>
                  <a:lnTo>
                    <a:pt x="f196" y="f197"/>
                  </a:lnTo>
                  <a:lnTo>
                    <a:pt x="f198" y="f199"/>
                  </a:lnTo>
                  <a:lnTo>
                    <a:pt x="f134" y="f200"/>
                  </a:lnTo>
                  <a:lnTo>
                    <a:pt x="f201" y="f202"/>
                  </a:lnTo>
                  <a:lnTo>
                    <a:pt x="f203" y="f204"/>
                  </a:lnTo>
                  <a:lnTo>
                    <a:pt x="f205" y="f206"/>
                  </a:lnTo>
                  <a:lnTo>
                    <a:pt x="f153" y="f207"/>
                  </a:lnTo>
                  <a:lnTo>
                    <a:pt x="f208" y="f209"/>
                  </a:lnTo>
                  <a:lnTo>
                    <a:pt x="f210" y="f211"/>
                  </a:lnTo>
                  <a:lnTo>
                    <a:pt x="f212" y="f213"/>
                  </a:lnTo>
                  <a:lnTo>
                    <a:pt x="f214" y="f215"/>
                  </a:lnTo>
                  <a:lnTo>
                    <a:pt x="f216" y="f217"/>
                  </a:lnTo>
                  <a:lnTo>
                    <a:pt x="f216" y="f218"/>
                  </a:lnTo>
                  <a:lnTo>
                    <a:pt x="f216" y="f219"/>
                  </a:lnTo>
                  <a:lnTo>
                    <a:pt x="f147" y="f220"/>
                  </a:lnTo>
                  <a:lnTo>
                    <a:pt x="f103" y="f221"/>
                  </a:lnTo>
                  <a:lnTo>
                    <a:pt x="f222" y="f223"/>
                  </a:lnTo>
                  <a:lnTo>
                    <a:pt x="f224" y="f225"/>
                  </a:lnTo>
                  <a:lnTo>
                    <a:pt x="f226" y="f227"/>
                  </a:lnTo>
                  <a:lnTo>
                    <a:pt x="f141" y="f228"/>
                  </a:lnTo>
                  <a:lnTo>
                    <a:pt x="f229" y="f230"/>
                  </a:lnTo>
                  <a:lnTo>
                    <a:pt x="f231" y="f232"/>
                  </a:lnTo>
                  <a:lnTo>
                    <a:pt x="f233" y="f234"/>
                  </a:lnTo>
                  <a:lnTo>
                    <a:pt x="f201" y="f235"/>
                  </a:lnTo>
                  <a:lnTo>
                    <a:pt x="f236" y="f237"/>
                  </a:lnTo>
                  <a:lnTo>
                    <a:pt x="f238" y="f239"/>
                  </a:lnTo>
                  <a:lnTo>
                    <a:pt x="f240" y="f241"/>
                  </a:lnTo>
                  <a:lnTo>
                    <a:pt x="f126" y="f242"/>
                  </a:lnTo>
                  <a:lnTo>
                    <a:pt x="f124" y="f243"/>
                  </a:lnTo>
                  <a:lnTo>
                    <a:pt x="f244" y="f245"/>
                  </a:lnTo>
                  <a:lnTo>
                    <a:pt x="f246" y="f247"/>
                  </a:lnTo>
                  <a:lnTo>
                    <a:pt x="f248" y="f249"/>
                  </a:lnTo>
                  <a:lnTo>
                    <a:pt x="f250" y="f251"/>
                  </a:lnTo>
                  <a:lnTo>
                    <a:pt x="f176" y="f252"/>
                  </a:lnTo>
                  <a:lnTo>
                    <a:pt x="f253" y="f254"/>
                  </a:lnTo>
                  <a:lnTo>
                    <a:pt x="f255" y="f256"/>
                  </a:lnTo>
                  <a:lnTo>
                    <a:pt x="f257" y="f258"/>
                  </a:lnTo>
                  <a:lnTo>
                    <a:pt x="f259" y="f260"/>
                  </a:lnTo>
                  <a:lnTo>
                    <a:pt x="f261" y="f262"/>
                  </a:lnTo>
                  <a:lnTo>
                    <a:pt x="f263" y="f264"/>
                  </a:lnTo>
                  <a:lnTo>
                    <a:pt x="f265" y="f266"/>
                  </a:lnTo>
                  <a:lnTo>
                    <a:pt x="f267" y="f268"/>
                  </a:lnTo>
                  <a:lnTo>
                    <a:pt x="f267" y="f269"/>
                  </a:lnTo>
                  <a:lnTo>
                    <a:pt x="f267" y="f270"/>
                  </a:lnTo>
                  <a:lnTo>
                    <a:pt x="f267" y="f271"/>
                  </a:lnTo>
                  <a:lnTo>
                    <a:pt x="f265" y="f272"/>
                  </a:lnTo>
                  <a:lnTo>
                    <a:pt x="f273" y="f274"/>
                  </a:lnTo>
                  <a:lnTo>
                    <a:pt x="f275" y="f276"/>
                  </a:lnTo>
                  <a:lnTo>
                    <a:pt x="f277" y="f278"/>
                  </a:lnTo>
                  <a:lnTo>
                    <a:pt x="f259" y="f279"/>
                  </a:lnTo>
                  <a:lnTo>
                    <a:pt x="f257" y="f280"/>
                  </a:lnTo>
                  <a:lnTo>
                    <a:pt x="f281" y="f282"/>
                  </a:lnTo>
                  <a:lnTo>
                    <a:pt x="f283" y="f284"/>
                  </a:lnTo>
                  <a:lnTo>
                    <a:pt x="f285" y="f286"/>
                  </a:lnTo>
                  <a:lnTo>
                    <a:pt x="f287" y="f288"/>
                  </a:lnTo>
                  <a:lnTo>
                    <a:pt x="f289" y="f290"/>
                  </a:lnTo>
                  <a:lnTo>
                    <a:pt x="f291" y="f292"/>
                  </a:lnTo>
                  <a:lnTo>
                    <a:pt x="f293" y="f294"/>
                  </a:lnTo>
                  <a:lnTo>
                    <a:pt x="f194" y="f295"/>
                  </a:lnTo>
                  <a:lnTo>
                    <a:pt x="f296" y="f297"/>
                  </a:lnTo>
                  <a:lnTo>
                    <a:pt x="f296" y="f298"/>
                  </a:lnTo>
                  <a:lnTo>
                    <a:pt x="f299" y="f300"/>
                  </a:lnTo>
                  <a:lnTo>
                    <a:pt x="f301" y="f302"/>
                  </a:lnTo>
                  <a:lnTo>
                    <a:pt x="f303" y="f304"/>
                  </a:lnTo>
                  <a:lnTo>
                    <a:pt x="f305" y="f306"/>
                  </a:lnTo>
                  <a:lnTo>
                    <a:pt x="f307" y="f308"/>
                  </a:lnTo>
                  <a:lnTo>
                    <a:pt x="f167" y="f309"/>
                  </a:lnTo>
                  <a:lnTo>
                    <a:pt x="f287" y="f310"/>
                  </a:lnTo>
                  <a:lnTo>
                    <a:pt x="f244" y="f311"/>
                  </a:lnTo>
                  <a:lnTo>
                    <a:pt x="f312" y="f313"/>
                  </a:lnTo>
                  <a:lnTo>
                    <a:pt x="f314" y="f315"/>
                  </a:lnTo>
                  <a:lnTo>
                    <a:pt x="f316" y="f317"/>
                  </a:lnTo>
                  <a:lnTo>
                    <a:pt x="f307" y="f318"/>
                  </a:lnTo>
                  <a:lnTo>
                    <a:pt x="f124" y="f319"/>
                  </a:lnTo>
                  <a:lnTo>
                    <a:pt x="f320" y="f321"/>
                  </a:lnTo>
                  <a:lnTo>
                    <a:pt x="f322" y="f323"/>
                  </a:lnTo>
                  <a:lnTo>
                    <a:pt x="f324" y="f325"/>
                  </a:lnTo>
                  <a:lnTo>
                    <a:pt x="f326" y="f327"/>
                  </a:lnTo>
                  <a:lnTo>
                    <a:pt x="f328" y="f4"/>
                  </a:lnTo>
                  <a:lnTo>
                    <a:pt x="f95" y="f4"/>
                  </a:lnTo>
                  <a:lnTo>
                    <a:pt x="f329" y="f330"/>
                  </a:lnTo>
                  <a:lnTo>
                    <a:pt x="f155" y="f327"/>
                  </a:lnTo>
                  <a:lnTo>
                    <a:pt x="f331" y="f332"/>
                  </a:lnTo>
                  <a:lnTo>
                    <a:pt x="f333" y="f334"/>
                  </a:lnTo>
                  <a:lnTo>
                    <a:pt x="f335" y="f319"/>
                  </a:lnTo>
                  <a:lnTo>
                    <a:pt x="f111" y="f336"/>
                  </a:lnTo>
                  <a:lnTo>
                    <a:pt x="f337" y="f338"/>
                  </a:lnTo>
                  <a:lnTo>
                    <a:pt x="f339" y="f310"/>
                  </a:lnTo>
                  <a:lnTo>
                    <a:pt x="f340" y="f341"/>
                  </a:lnTo>
                  <a:lnTo>
                    <a:pt x="f342" y="f343"/>
                  </a:lnTo>
                  <a:lnTo>
                    <a:pt x="f344" y="f345"/>
                  </a:lnTo>
                  <a:lnTo>
                    <a:pt x="f346" y="f347"/>
                  </a:lnTo>
                  <a:lnTo>
                    <a:pt x="f348" y="f349"/>
                  </a:lnTo>
                  <a:lnTo>
                    <a:pt x="f350" y="f351"/>
                  </a:lnTo>
                  <a:lnTo>
                    <a:pt x="f184" y="f352"/>
                  </a:lnTo>
                  <a:lnTo>
                    <a:pt x="f353" y="f354"/>
                  </a:lnTo>
                  <a:lnTo>
                    <a:pt x="f355" y="f356"/>
                  </a:lnTo>
                  <a:lnTo>
                    <a:pt x="f357" y="f358"/>
                  </a:lnTo>
                  <a:lnTo>
                    <a:pt x="f193"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388" y="f389"/>
                  </a:lnTo>
                  <a:lnTo>
                    <a:pt x="f390" y="f391"/>
                  </a:lnTo>
                  <a:lnTo>
                    <a:pt x="f392" y="f393"/>
                  </a:lnTo>
                  <a:lnTo>
                    <a:pt x="f394" y="f395"/>
                  </a:lnTo>
                  <a:lnTo>
                    <a:pt x="f394" y="f396"/>
                  </a:lnTo>
                  <a:lnTo>
                    <a:pt x="f394" y="f397"/>
                  </a:lnTo>
                  <a:lnTo>
                    <a:pt x="f392" y="f398"/>
                  </a:lnTo>
                  <a:lnTo>
                    <a:pt x="f204" y="f266"/>
                  </a:lnTo>
                  <a:lnTo>
                    <a:pt x="f399" y="f400"/>
                  </a:lnTo>
                  <a:lnTo>
                    <a:pt x="f401" y="f402"/>
                  </a:lnTo>
                  <a:lnTo>
                    <a:pt x="f403" y="f404"/>
                  </a:lnTo>
                  <a:lnTo>
                    <a:pt x="f405" y="f406"/>
                  </a:lnTo>
                  <a:lnTo>
                    <a:pt x="f407" y="f408"/>
                  </a:lnTo>
                  <a:lnTo>
                    <a:pt x="f409" y="f410"/>
                  </a:lnTo>
                  <a:lnTo>
                    <a:pt x="f411" y="f412"/>
                  </a:lnTo>
                  <a:lnTo>
                    <a:pt x="f413" y="f414"/>
                  </a:lnTo>
                  <a:lnTo>
                    <a:pt x="f415" y="f416"/>
                  </a:lnTo>
                  <a:lnTo>
                    <a:pt x="f417" y="f418"/>
                  </a:lnTo>
                  <a:lnTo>
                    <a:pt x="f211" y="f419"/>
                  </a:lnTo>
                  <a:lnTo>
                    <a:pt x="f420" y="f421"/>
                  </a:lnTo>
                  <a:lnTo>
                    <a:pt x="f422" y="f421"/>
                  </a:lnTo>
                  <a:lnTo>
                    <a:pt x="f423" y="f419"/>
                  </a:lnTo>
                  <a:lnTo>
                    <a:pt x="f424" y="f425"/>
                  </a:lnTo>
                  <a:lnTo>
                    <a:pt x="f426" y="f416"/>
                  </a:lnTo>
                  <a:lnTo>
                    <a:pt x="f427" y="f428"/>
                  </a:lnTo>
                  <a:lnTo>
                    <a:pt x="f429" y="f428"/>
                  </a:lnTo>
                  <a:lnTo>
                    <a:pt x="f430" y="f425"/>
                  </a:lnTo>
                  <a:lnTo>
                    <a:pt x="f431" y="f432"/>
                  </a:lnTo>
                  <a:lnTo>
                    <a:pt x="f433" y="f421"/>
                  </a:lnTo>
                  <a:lnTo>
                    <a:pt x="f434" y="f435"/>
                  </a:lnTo>
                  <a:lnTo>
                    <a:pt x="f436" y="f264"/>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256" y="f467"/>
                  </a:lnTo>
                  <a:lnTo>
                    <a:pt x="f468" y="f469"/>
                  </a:lnTo>
                  <a:lnTo>
                    <a:pt x="f470" y="f471"/>
                  </a:lnTo>
                  <a:lnTo>
                    <a:pt x="f472" y="f473"/>
                  </a:lnTo>
                  <a:lnTo>
                    <a:pt x="f474" y="f475"/>
                  </a:lnTo>
                  <a:lnTo>
                    <a:pt x="f476" y="f477"/>
                  </a:lnTo>
                  <a:lnTo>
                    <a:pt x="f471" y="f457"/>
                  </a:lnTo>
                  <a:lnTo>
                    <a:pt x="f471" y="f478"/>
                  </a:lnTo>
                  <a:lnTo>
                    <a:pt x="f476" y="f251"/>
                  </a:lnTo>
                  <a:lnTo>
                    <a:pt x="f479" y="f480"/>
                  </a:lnTo>
                  <a:lnTo>
                    <a:pt x="f472" y="f481"/>
                  </a:lnTo>
                  <a:lnTo>
                    <a:pt x="f482" y="f483"/>
                  </a:lnTo>
                  <a:lnTo>
                    <a:pt x="f465" y="f484"/>
                  </a:lnTo>
                  <a:lnTo>
                    <a:pt x="f485" y="f486"/>
                  </a:lnTo>
                  <a:lnTo>
                    <a:pt x="f487" y="f488"/>
                  </a:lnTo>
                  <a:lnTo>
                    <a:pt x="f487" y="f489"/>
                  </a:lnTo>
                  <a:lnTo>
                    <a:pt x="f487" y="f490"/>
                  </a:lnTo>
                  <a:lnTo>
                    <a:pt x="f487" y="f491"/>
                  </a:lnTo>
                  <a:lnTo>
                    <a:pt x="f463" y="f492"/>
                  </a:lnTo>
                  <a:lnTo>
                    <a:pt x="f475" y="f493"/>
                  </a:lnTo>
                  <a:lnTo>
                    <a:pt x="f494" y="f218"/>
                  </a:lnTo>
                  <a:lnTo>
                    <a:pt x="f482" y="f495"/>
                  </a:lnTo>
                  <a:lnTo>
                    <a:pt x="f476" y="f496"/>
                  </a:lnTo>
                  <a:lnTo>
                    <a:pt x="f497" y="f498"/>
                  </a:lnTo>
                  <a:lnTo>
                    <a:pt x="f499" y="f500"/>
                  </a:lnTo>
                  <a:lnTo>
                    <a:pt x="f501" y="f502"/>
                  </a:lnTo>
                  <a:lnTo>
                    <a:pt x="f503" y="f504"/>
                  </a:lnTo>
                  <a:lnTo>
                    <a:pt x="f505" y="f506"/>
                  </a:lnTo>
                  <a:lnTo>
                    <a:pt x="f458" y="f507"/>
                  </a:lnTo>
                  <a:lnTo>
                    <a:pt x="f508" y="f509"/>
                  </a:lnTo>
                  <a:lnTo>
                    <a:pt x="f510" y="f511"/>
                  </a:lnTo>
                  <a:lnTo>
                    <a:pt x="f425" y="f512"/>
                  </a:lnTo>
                  <a:lnTo>
                    <a:pt x="f408" y="f513"/>
                  </a:lnTo>
                  <a:lnTo>
                    <a:pt x="f402" y="f514"/>
                  </a:lnTo>
                  <a:lnTo>
                    <a:pt x="f515" y="f516"/>
                  </a:lnTo>
                  <a:lnTo>
                    <a:pt x="f517" y="f518"/>
                  </a:lnTo>
                  <a:lnTo>
                    <a:pt x="f268" y="f519"/>
                  </a:lnTo>
                  <a:lnTo>
                    <a:pt x="f520" y="f521"/>
                  </a:lnTo>
                  <a:lnTo>
                    <a:pt x="f522" y="f523"/>
                  </a:lnTo>
                  <a:lnTo>
                    <a:pt x="f524" y="f525"/>
                  </a:lnTo>
                  <a:lnTo>
                    <a:pt x="f526" y="f357"/>
                  </a:lnTo>
                  <a:lnTo>
                    <a:pt x="f527" y="f528"/>
                  </a:lnTo>
                  <a:lnTo>
                    <a:pt x="f529" y="f530"/>
                  </a:lnTo>
                  <a:lnTo>
                    <a:pt x="f531" y="f532"/>
                  </a:lnTo>
                  <a:lnTo>
                    <a:pt x="f533" y="f181"/>
                  </a:lnTo>
                  <a:lnTo>
                    <a:pt x="f534" y="f180"/>
                  </a:lnTo>
                  <a:lnTo>
                    <a:pt x="f533" y="f535"/>
                  </a:lnTo>
                  <a:lnTo>
                    <a:pt x="f531" y="f536"/>
                  </a:lnTo>
                  <a:lnTo>
                    <a:pt x="f270" y="f175"/>
                  </a:lnTo>
                  <a:lnTo>
                    <a:pt x="f537" y="f538"/>
                  </a:lnTo>
                  <a:lnTo>
                    <a:pt x="f383" y="f539"/>
                  </a:lnTo>
                  <a:lnTo>
                    <a:pt x="f540" y="f171"/>
                  </a:lnTo>
                  <a:lnTo>
                    <a:pt x="f526" y="f541"/>
                  </a:lnTo>
                  <a:lnTo>
                    <a:pt x="f542" y="f543"/>
                  </a:lnTo>
                  <a:lnTo>
                    <a:pt x="f544" y="f545"/>
                  </a:lnTo>
                  <a:lnTo>
                    <a:pt x="f546" y="f344"/>
                  </a:lnTo>
                  <a:lnTo>
                    <a:pt x="f547" y="f162"/>
                  </a:lnTo>
                  <a:lnTo>
                    <a:pt x="f548" y="f549"/>
                  </a:lnTo>
                  <a:lnTo>
                    <a:pt x="f550" y="f551"/>
                  </a:lnTo>
                  <a:lnTo>
                    <a:pt x="f552" y="f553"/>
                  </a:lnTo>
                  <a:lnTo>
                    <a:pt x="f554" y="f555"/>
                  </a:lnTo>
                  <a:lnTo>
                    <a:pt x="f556" y="f557"/>
                  </a:lnTo>
                  <a:lnTo>
                    <a:pt x="f442" y="f558"/>
                  </a:lnTo>
                  <a:lnTo>
                    <a:pt x="f559" y="f560"/>
                  </a:lnTo>
                  <a:lnTo>
                    <a:pt x="f561" y="f562"/>
                  </a:lnTo>
                  <a:lnTo>
                    <a:pt x="f563" y="f564"/>
                  </a:lnTo>
                  <a:lnTo>
                    <a:pt x="f565" y="f566"/>
                  </a:lnTo>
                  <a:lnTo>
                    <a:pt x="f567" y="f568"/>
                  </a:lnTo>
                  <a:lnTo>
                    <a:pt x="f462" y="f569"/>
                  </a:lnTo>
                  <a:lnTo>
                    <a:pt x="f570" y="f571"/>
                  </a:lnTo>
                  <a:lnTo>
                    <a:pt x="f572" y="f573"/>
                  </a:lnTo>
                  <a:lnTo>
                    <a:pt x="f574" y="f575"/>
                  </a:lnTo>
                  <a:lnTo>
                    <a:pt x="f576" y="f577"/>
                  </a:lnTo>
                  <a:lnTo>
                    <a:pt x="f578" y="f579"/>
                  </a:lnTo>
                  <a:lnTo>
                    <a:pt x="f580" y="f339"/>
                  </a:lnTo>
                  <a:lnTo>
                    <a:pt x="f581" y="f582"/>
                  </a:lnTo>
                  <a:lnTo>
                    <a:pt x="f583" y="f117"/>
                  </a:lnTo>
                  <a:lnTo>
                    <a:pt x="f584" y="f585"/>
                  </a:lnTo>
                  <a:lnTo>
                    <a:pt x="f586" y="f587"/>
                  </a:lnTo>
                  <a:lnTo>
                    <a:pt x="f588" y="f226"/>
                  </a:lnTo>
                  <a:lnTo>
                    <a:pt x="f589" y="f590"/>
                  </a:lnTo>
                  <a:lnTo>
                    <a:pt x="f455" y="f198"/>
                  </a:lnTo>
                  <a:lnTo>
                    <a:pt x="f478" y="f324"/>
                  </a:lnTo>
                  <a:lnTo>
                    <a:pt x="f591" y="f592"/>
                  </a:lnTo>
                  <a:lnTo>
                    <a:pt x="f453" y="f176"/>
                  </a:lnTo>
                  <a:lnTo>
                    <a:pt x="f591" y="f81"/>
                  </a:lnTo>
                  <a:lnTo>
                    <a:pt x="f478" y="f593"/>
                  </a:lnTo>
                  <a:lnTo>
                    <a:pt x="f594" y="f595"/>
                  </a:lnTo>
                  <a:lnTo>
                    <a:pt x="f589" y="f596"/>
                  </a:lnTo>
                  <a:lnTo>
                    <a:pt x="f597" y="f108"/>
                  </a:lnTo>
                  <a:lnTo>
                    <a:pt x="f457" y="f598"/>
                  </a:lnTo>
                  <a:lnTo>
                    <a:pt x="f457" y="f59"/>
                  </a:lnTo>
                  <a:lnTo>
                    <a:pt x="f597" y="f599"/>
                  </a:lnTo>
                  <a:lnTo>
                    <a:pt x="f600" y="f601"/>
                  </a:lnTo>
                  <a:lnTo>
                    <a:pt x="f594" y="f602"/>
                  </a:lnTo>
                  <a:lnTo>
                    <a:pt x="f478" y="f603"/>
                  </a:lnTo>
                  <a:lnTo>
                    <a:pt x="f453" y="f604"/>
                  </a:lnTo>
                  <a:lnTo>
                    <a:pt x="f605" y="f606"/>
                  </a:lnTo>
                  <a:lnTo>
                    <a:pt x="f451" y="f607"/>
                  </a:lnTo>
                  <a:lnTo>
                    <a:pt x="f608" y="f609"/>
                  </a:lnTo>
                  <a:lnTo>
                    <a:pt x="f610" y="f35"/>
                  </a:lnTo>
                  <a:lnTo>
                    <a:pt x="f611" y="f612"/>
                  </a:lnTo>
                  <a:lnTo>
                    <a:pt x="f613" y="f614"/>
                  </a:lnTo>
                  <a:lnTo>
                    <a:pt x="f243" y="f615"/>
                  </a:lnTo>
                  <a:lnTo>
                    <a:pt x="f616" y="f617"/>
                  </a:lnTo>
                  <a:lnTo>
                    <a:pt x="f618" y="f619"/>
                  </a:lnTo>
                  <a:lnTo>
                    <a:pt x="f620" y="f621"/>
                  </a:lnTo>
                  <a:lnTo>
                    <a:pt x="f622" y="f90"/>
                  </a:lnTo>
                  <a:lnTo>
                    <a:pt x="f623" y="f23"/>
                  </a:lnTo>
                  <a:lnTo>
                    <a:pt x="f624" y="f625"/>
                  </a:lnTo>
                  <a:lnTo>
                    <a:pt x="f626" y="f627"/>
                  </a:lnTo>
                  <a:lnTo>
                    <a:pt x="f230" y="f628"/>
                  </a:lnTo>
                  <a:lnTo>
                    <a:pt x="f629" y="f630"/>
                  </a:lnTo>
                  <a:lnTo>
                    <a:pt x="f631" y="f630"/>
                  </a:lnTo>
                  <a:lnTo>
                    <a:pt x="f632" y="f628"/>
                  </a:lnTo>
                  <a:lnTo>
                    <a:pt x="f633" y="f627"/>
                  </a:lnTo>
                  <a:lnTo>
                    <a:pt x="f634" y="f635"/>
                  </a:lnTo>
                  <a:lnTo>
                    <a:pt x="f636" y="f23"/>
                  </a:lnTo>
                  <a:lnTo>
                    <a:pt x="f637" y="f638"/>
                  </a:lnTo>
                  <a:lnTo>
                    <a:pt x="f639" y="f638"/>
                  </a:lnTo>
                  <a:lnTo>
                    <a:pt x="f511" y="f23"/>
                  </a:lnTo>
                  <a:lnTo>
                    <a:pt x="f640" y="f641"/>
                  </a:lnTo>
                  <a:lnTo>
                    <a:pt x="f642" y="f643"/>
                  </a:lnTo>
                  <a:lnTo>
                    <a:pt x="f370" y="f628"/>
                  </a:lnTo>
                  <a:lnTo>
                    <a:pt x="f644" y="f645"/>
                  </a:lnTo>
                  <a:lnTo>
                    <a:pt x="f360" y="f646"/>
                  </a:lnTo>
                  <a:lnTo>
                    <a:pt x="f647" y="f648"/>
                  </a:lnTo>
                  <a:lnTo>
                    <a:pt x="f528" y="f649"/>
                  </a:lnTo>
                  <a:lnTo>
                    <a:pt x="f185" y="f650"/>
                  </a:lnTo>
                  <a:lnTo>
                    <a:pt x="f651" y="f652"/>
                  </a:lnTo>
                  <a:lnTo>
                    <a:pt x="f535" y="f653"/>
                  </a:lnTo>
                  <a:lnTo>
                    <a:pt x="f654" y="f655"/>
                  </a:lnTo>
                  <a:lnTo>
                    <a:pt x="f656" y="f657"/>
                  </a:lnTo>
                  <a:lnTo>
                    <a:pt x="f541" y="f658"/>
                  </a:lnTo>
                  <a:lnTo>
                    <a:pt x="f659" y="f56"/>
                  </a:lnTo>
                  <a:lnTo>
                    <a:pt x="f660" y="f661"/>
                  </a:lnTo>
                  <a:lnTo>
                    <a:pt x="f662" y="f663"/>
                  </a:lnTo>
                  <a:lnTo>
                    <a:pt x="f664" y="f5"/>
                  </a:lnTo>
                  <a:lnTo>
                    <a:pt x="f665" y="f666"/>
                  </a:lnTo>
                  <a:lnTo>
                    <a:pt x="f558" y="f667"/>
                  </a:lnTo>
                  <a:lnTo>
                    <a:pt x="f56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1" name="Google Shape;277;p15">
              <a:extLst>
                <a:ext uri="{FF2B5EF4-FFF2-40B4-BE49-F238E27FC236}">
                  <a16:creationId xmlns:a16="http://schemas.microsoft.com/office/drawing/2014/main" id="{287C9DF4-6B7A-A816-86B2-4ED344EDC30A}"/>
                </a:ext>
              </a:extLst>
            </p:cNvPr>
            <p:cNvSpPr/>
            <p:nvPr/>
          </p:nvSpPr>
          <p:spPr>
            <a:xfrm>
              <a:off x="7784616" y="2838288"/>
              <a:ext cx="572944" cy="834216"/>
            </a:xfrm>
            <a:custGeom>
              <a:avLst/>
              <a:gdLst>
                <a:gd name="f0" fmla="val w"/>
                <a:gd name="f1" fmla="val h"/>
                <a:gd name="f2" fmla="val 0"/>
                <a:gd name="f3" fmla="val 30415"/>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76"/>
                <a:gd name="f187" fmla="val 9217"/>
                <a:gd name="f188" fmla="val 42936"/>
                <a:gd name="f189" fmla="val 9509"/>
                <a:gd name="f190" fmla="val 43295"/>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5219"/>
                <a:gd name="f208" fmla="val 38170"/>
                <a:gd name="f209" fmla="val 16253"/>
                <a:gd name="f210" fmla="val 36686"/>
                <a:gd name="f211" fmla="val 16882"/>
                <a:gd name="f212" fmla="val 35742"/>
                <a:gd name="f213" fmla="val 17489"/>
                <a:gd name="f214" fmla="val 17557"/>
                <a:gd name="f215" fmla="val 18141"/>
                <a:gd name="f216" fmla="val 33719"/>
                <a:gd name="f217" fmla="val 32640"/>
                <a:gd name="f218" fmla="val 19220"/>
                <a:gd name="f219" fmla="val 31921"/>
                <a:gd name="f220" fmla="val 19625"/>
                <a:gd name="f221" fmla="val 31224"/>
                <a:gd name="f222" fmla="val 20232"/>
                <a:gd name="f223" fmla="val 30168"/>
                <a:gd name="f224" fmla="val 20794"/>
                <a:gd name="f225" fmla="val 29111"/>
                <a:gd name="f226" fmla="val 21513"/>
                <a:gd name="f227" fmla="val 27762"/>
                <a:gd name="f228" fmla="val 21873"/>
                <a:gd name="f229" fmla="val 27020"/>
                <a:gd name="f230" fmla="val 22255"/>
                <a:gd name="f231" fmla="val 26279"/>
                <a:gd name="f232" fmla="val 25132"/>
                <a:gd name="f233" fmla="val 23334"/>
                <a:gd name="f234" fmla="val 23963"/>
                <a:gd name="f235" fmla="val 23873"/>
                <a:gd name="f236" fmla="val 21603"/>
                <a:gd name="f237" fmla="val 24750"/>
                <a:gd name="f238" fmla="val 20704"/>
                <a:gd name="f239" fmla="val 25537"/>
                <a:gd name="f240" fmla="val 18681"/>
                <a:gd name="f241" fmla="val 26031"/>
                <a:gd name="f242" fmla="val 17377"/>
                <a:gd name="f243" fmla="val 26481"/>
                <a:gd name="f244" fmla="val 16073"/>
                <a:gd name="f245" fmla="val 26885"/>
                <a:gd name="f246" fmla="val 14904"/>
                <a:gd name="f247" fmla="val 27268"/>
                <a:gd name="f248" fmla="val 13713"/>
                <a:gd name="f249" fmla="val 12499"/>
                <a:gd name="f250" fmla="val 27987"/>
                <a:gd name="f251" fmla="val 11308"/>
                <a:gd name="f252" fmla="val 28324"/>
                <a:gd name="f253" fmla="val 10094"/>
                <a:gd name="f254" fmla="val 28639"/>
                <a:gd name="f255" fmla="val 8835"/>
                <a:gd name="f256" fmla="val 28953"/>
                <a:gd name="f257" fmla="val 7576"/>
                <a:gd name="f258" fmla="val 29246"/>
                <a:gd name="f259" fmla="val 6295"/>
                <a:gd name="f260" fmla="val 29515"/>
                <a:gd name="f261" fmla="val 5036"/>
                <a:gd name="f262" fmla="val 29785"/>
                <a:gd name="f263" fmla="val 3777"/>
                <a:gd name="f264" fmla="val 30010"/>
                <a:gd name="f265" fmla="val 2518"/>
                <a:gd name="f266" fmla="val 30235"/>
                <a:gd name="f267" fmla="*/ f0 1 30415"/>
                <a:gd name="f268" fmla="*/ f1 1 44285"/>
                <a:gd name="f269" fmla="val f2"/>
                <a:gd name="f270" fmla="val f3"/>
                <a:gd name="f271" fmla="val f4"/>
                <a:gd name="f272" fmla="+- f271 0 f269"/>
                <a:gd name="f273" fmla="+- f270 0 f269"/>
                <a:gd name="f274" fmla="*/ f273 1 30415"/>
                <a:gd name="f275" fmla="*/ f272 1 44285"/>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0415"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39"/>
                  </a:lnTo>
                  <a:lnTo>
                    <a:pt x="f214" y="f137"/>
                  </a:lnTo>
                  <a:lnTo>
                    <a:pt x="f215" y="f216"/>
                  </a:lnTo>
                  <a:lnTo>
                    <a:pt x="f65" y="f217"/>
                  </a:lnTo>
                  <a:lnTo>
                    <a:pt x="f218" y="f219"/>
                  </a:lnTo>
                  <a:lnTo>
                    <a:pt x="f220" y="f221"/>
                  </a:lnTo>
                  <a:lnTo>
                    <a:pt x="f222" y="f223"/>
                  </a:lnTo>
                  <a:lnTo>
                    <a:pt x="f224" y="f225"/>
                  </a:lnTo>
                  <a:lnTo>
                    <a:pt x="f226" y="f227"/>
                  </a:lnTo>
                  <a:lnTo>
                    <a:pt x="f228" y="f229"/>
                  </a:lnTo>
                  <a:lnTo>
                    <a:pt x="f230" y="f231"/>
                  </a:lnTo>
                  <a:lnTo>
                    <a:pt x="f35" y="f232"/>
                  </a:lnTo>
                  <a:lnTo>
                    <a:pt x="f233" y="f234"/>
                  </a:lnTo>
                  <a:lnTo>
                    <a:pt x="f235" y="f35"/>
                  </a:lnTo>
                  <a:lnTo>
                    <a:pt x="f62" y="f236"/>
                  </a:lnTo>
                  <a:lnTo>
                    <a:pt x="f237" y="f238"/>
                  </a:lnTo>
                  <a:lnTo>
                    <a:pt x="f66" y="f5"/>
                  </a:lnTo>
                  <a:lnTo>
                    <a:pt x="f239" y="f240"/>
                  </a:lnTo>
                  <a:lnTo>
                    <a:pt x="f241" y="f242"/>
                  </a:lnTo>
                  <a:lnTo>
                    <a:pt x="f243" y="f244"/>
                  </a:lnTo>
                  <a:lnTo>
                    <a:pt x="f245" y="f246"/>
                  </a:lnTo>
                  <a:lnTo>
                    <a:pt x="f247" y="f248"/>
                  </a:lnTo>
                  <a:lnTo>
                    <a:pt x="f82" y="f249"/>
                  </a:lnTo>
                  <a:lnTo>
                    <a:pt x="f250" y="f251"/>
                  </a:lnTo>
                  <a:lnTo>
                    <a:pt x="f252" y="f253"/>
                  </a:lnTo>
                  <a:lnTo>
                    <a:pt x="f254" y="f255"/>
                  </a:lnTo>
                  <a:lnTo>
                    <a:pt x="f256" y="f257"/>
                  </a:lnTo>
                  <a:lnTo>
                    <a:pt x="f258" y="f259"/>
                  </a:lnTo>
                  <a:lnTo>
                    <a:pt x="f260" y="f261"/>
                  </a:lnTo>
                  <a:lnTo>
                    <a:pt x="f262" y="f263"/>
                  </a:lnTo>
                  <a:lnTo>
                    <a:pt x="f264" y="f265"/>
                  </a:lnTo>
                  <a:lnTo>
                    <a:pt x="f266" y="f118"/>
                  </a:lnTo>
                  <a:lnTo>
                    <a:pt x="f3"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2" name="Google Shape;278;p15">
              <a:extLst>
                <a:ext uri="{FF2B5EF4-FFF2-40B4-BE49-F238E27FC236}">
                  <a16:creationId xmlns:a16="http://schemas.microsoft.com/office/drawing/2014/main" id="{B02812D6-9C70-075E-25CA-1116F788E6CC}"/>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43"/>
                <a:gd name="f46" fmla="val 9779"/>
                <a:gd name="f47" fmla="val 3283"/>
                <a:gd name="f48" fmla="val 10476"/>
                <a:gd name="f49" fmla="val 2923"/>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485"/>
                <a:gd name="f94" fmla="val 24638"/>
                <a:gd name="f95" fmla="val 3912"/>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27380"/>
                <a:gd name="f108" fmla="val 4587"/>
                <a:gd name="f109" fmla="val 27762"/>
                <a:gd name="f110" fmla="val 28144"/>
                <a:gd name="f111" fmla="val 4452"/>
                <a:gd name="f112" fmla="val 28527"/>
                <a:gd name="f113" fmla="val 4362"/>
                <a:gd name="f114" fmla="val 28909"/>
                <a:gd name="f115" fmla="val 29651"/>
                <a:gd name="f116" fmla="val 3665"/>
                <a:gd name="f117" fmla="val 30797"/>
                <a:gd name="f118" fmla="val 3170"/>
                <a:gd name="f119" fmla="val 31921"/>
                <a:gd name="f120" fmla="val 33022"/>
                <a:gd name="f121" fmla="val 2114"/>
                <a:gd name="f122" fmla="val 34124"/>
                <a:gd name="f123" fmla="val 1035"/>
                <a:gd name="f124" fmla="val 36327"/>
                <a:gd name="f125" fmla="val 37428"/>
                <a:gd name="f126" fmla="val 38552"/>
                <a:gd name="f127" fmla="val 900"/>
                <a:gd name="f128" fmla="val 39834"/>
                <a:gd name="f129" fmla="val 41092"/>
                <a:gd name="f130" fmla="val 2811"/>
                <a:gd name="f131" fmla="val 42329"/>
                <a:gd name="f132" fmla="val 3800"/>
                <a:gd name="f133" fmla="val 43565"/>
                <a:gd name="f134" fmla="val 4699"/>
                <a:gd name="f135" fmla="val 44622"/>
                <a:gd name="f136" fmla="val 6003"/>
                <a:gd name="f137" fmla="val 46150"/>
                <a:gd name="f138" fmla="val 7352"/>
                <a:gd name="f139" fmla="val 9982"/>
                <a:gd name="f140" fmla="val 10656"/>
                <a:gd name="f141" fmla="val 42509"/>
                <a:gd name="f142" fmla="val 11038"/>
                <a:gd name="f143" fmla="val 41992"/>
                <a:gd name="f144" fmla="val 11420"/>
                <a:gd name="f145" fmla="val 41475"/>
                <a:gd name="f146" fmla="val 11802"/>
                <a:gd name="f147" fmla="val 41002"/>
                <a:gd name="f148" fmla="val 12252"/>
                <a:gd name="f149" fmla="val 40553"/>
                <a:gd name="f150" fmla="val 12702"/>
                <a:gd name="f151" fmla="val 40148"/>
                <a:gd name="f152" fmla="val 12949"/>
                <a:gd name="f153" fmla="val 39946"/>
                <a:gd name="f154" fmla="val 13219"/>
                <a:gd name="f155" fmla="val 39766"/>
                <a:gd name="f156" fmla="val 13488"/>
                <a:gd name="f157" fmla="val 39609"/>
                <a:gd name="f158" fmla="val 13758"/>
                <a:gd name="f159" fmla="val 39451"/>
                <a:gd name="f160" fmla="val 14320"/>
                <a:gd name="f161" fmla="val 39159"/>
                <a:gd name="f162" fmla="val 14905"/>
                <a:gd name="f163" fmla="val 38889"/>
                <a:gd name="f164" fmla="val 15534"/>
                <a:gd name="f165" fmla="val 38665"/>
                <a:gd name="f166" fmla="val 16770"/>
                <a:gd name="f167" fmla="val 38215"/>
                <a:gd name="f168" fmla="val 17400"/>
                <a:gd name="f169" fmla="val 38013"/>
                <a:gd name="f170" fmla="val 18007"/>
                <a:gd name="f171" fmla="val 37788"/>
                <a:gd name="f172" fmla="val 18591"/>
                <a:gd name="f173" fmla="val 37563"/>
                <a:gd name="f174" fmla="val 19153"/>
                <a:gd name="f175" fmla="val 37293"/>
                <a:gd name="f176" fmla="val 37001"/>
                <a:gd name="f177" fmla="val 19917"/>
                <a:gd name="f178" fmla="val 36844"/>
                <a:gd name="f179" fmla="val 20165"/>
                <a:gd name="f180" fmla="val 36686"/>
                <a:gd name="f181" fmla="val 20389"/>
                <a:gd name="f182" fmla="val 36507"/>
                <a:gd name="f183" fmla="val 20592"/>
                <a:gd name="f184" fmla="val 36304"/>
                <a:gd name="f185" fmla="val 20794"/>
                <a:gd name="f186" fmla="val 36102"/>
                <a:gd name="f187" fmla="val 20974"/>
                <a:gd name="f188" fmla="val 35877"/>
                <a:gd name="f189" fmla="val 21131"/>
                <a:gd name="f190" fmla="val 35652"/>
                <a:gd name="f191" fmla="val 21289"/>
                <a:gd name="f192" fmla="val 35383"/>
                <a:gd name="f193" fmla="val 21401"/>
                <a:gd name="f194" fmla="val 35135"/>
                <a:gd name="f195" fmla="val 21513"/>
                <a:gd name="f196" fmla="val 34843"/>
                <a:gd name="f197" fmla="val 21603"/>
                <a:gd name="f198" fmla="val 34528"/>
                <a:gd name="f199" fmla="val 21693"/>
                <a:gd name="f200" fmla="val 34191"/>
                <a:gd name="f201" fmla="val 21828"/>
                <a:gd name="f202" fmla="val 33539"/>
                <a:gd name="f203" fmla="val 33247"/>
                <a:gd name="f204" fmla="val 22030"/>
                <a:gd name="f205" fmla="val 32932"/>
                <a:gd name="f206" fmla="val 22188"/>
                <a:gd name="f207" fmla="val 32663"/>
                <a:gd name="f208" fmla="val 22278"/>
                <a:gd name="f209" fmla="val 32528"/>
                <a:gd name="f210" fmla="val 22390"/>
                <a:gd name="f211" fmla="val 32415"/>
                <a:gd name="f212" fmla="val 22525"/>
                <a:gd name="f213" fmla="val 32281"/>
                <a:gd name="f214" fmla="val 22682"/>
                <a:gd name="f215" fmla="val 32168"/>
                <a:gd name="f216" fmla="val 22840"/>
                <a:gd name="f217" fmla="val 32078"/>
                <a:gd name="f218" fmla="val 32011"/>
                <a:gd name="f219" fmla="val 23177"/>
                <a:gd name="f220" fmla="val 31943"/>
                <a:gd name="f221" fmla="val 23334"/>
                <a:gd name="f222" fmla="val 23514"/>
                <a:gd name="f223" fmla="val 31898"/>
                <a:gd name="f224" fmla="val 24076"/>
                <a:gd name="f225" fmla="val 24458"/>
                <a:gd name="f226" fmla="val 24840"/>
                <a:gd name="f227" fmla="val 32123"/>
                <a:gd name="f228" fmla="val 25245"/>
                <a:gd name="f229" fmla="val 32258"/>
                <a:gd name="f230" fmla="val 26077"/>
                <a:gd name="f231" fmla="val 32550"/>
                <a:gd name="f232" fmla="val 26504"/>
                <a:gd name="f233" fmla="val 32708"/>
                <a:gd name="f234" fmla="val 26931"/>
                <a:gd name="f235" fmla="val 32820"/>
                <a:gd name="f236" fmla="val 27358"/>
                <a:gd name="f237" fmla="val 27763"/>
                <a:gd name="f238" fmla="val 32977"/>
                <a:gd name="f239" fmla="val 27965"/>
                <a:gd name="f240" fmla="val 33000"/>
                <a:gd name="f241" fmla="val 28167"/>
                <a:gd name="f242" fmla="val 28369"/>
                <a:gd name="f243" fmla="val 28572"/>
                <a:gd name="f244" fmla="val 32955"/>
                <a:gd name="f245" fmla="val 28864"/>
                <a:gd name="f246" fmla="val 32888"/>
                <a:gd name="f247" fmla="val 29111"/>
                <a:gd name="f248" fmla="val 32798"/>
                <a:gd name="f249" fmla="val 29336"/>
                <a:gd name="f250" fmla="val 29538"/>
                <a:gd name="f251" fmla="val 29718"/>
                <a:gd name="f252" fmla="val 32370"/>
                <a:gd name="f253" fmla="val 29898"/>
                <a:gd name="f254" fmla="val 32191"/>
                <a:gd name="f255" fmla="val 30055"/>
                <a:gd name="f256" fmla="val 31988"/>
                <a:gd name="f257" fmla="val 30190"/>
                <a:gd name="f258" fmla="val 31786"/>
                <a:gd name="f259" fmla="val 30325"/>
                <a:gd name="f260" fmla="val 31561"/>
                <a:gd name="f261" fmla="val 30438"/>
                <a:gd name="f262" fmla="val 31314"/>
                <a:gd name="f263" fmla="val 30640"/>
                <a:gd name="f264" fmla="val 30235"/>
                <a:gd name="f265" fmla="val 30955"/>
                <a:gd name="f266" fmla="val 29628"/>
                <a:gd name="f267" fmla="val 31224"/>
                <a:gd name="f268" fmla="val 28414"/>
                <a:gd name="f269" fmla="val 31382"/>
                <a:gd name="f270" fmla="val 27807"/>
                <a:gd name="f271" fmla="val 27200"/>
                <a:gd name="f272" fmla="val 31764"/>
                <a:gd name="f273" fmla="val 31876"/>
                <a:gd name="f274" fmla="val 26346"/>
                <a:gd name="f275" fmla="val 26076"/>
                <a:gd name="f276" fmla="val 25829"/>
                <a:gd name="f277" fmla="val 32326"/>
                <a:gd name="f278" fmla="val 32506"/>
                <a:gd name="f279" fmla="val 25357"/>
                <a:gd name="f280" fmla="val 32685"/>
                <a:gd name="f281" fmla="val 25155"/>
                <a:gd name="f282" fmla="val 32865"/>
                <a:gd name="f283" fmla="val 24997"/>
                <a:gd name="f284" fmla="val 33023"/>
                <a:gd name="f285" fmla="val 24862"/>
                <a:gd name="f286" fmla="val 33405"/>
                <a:gd name="f287" fmla="val 24615"/>
                <a:gd name="f288" fmla="val 33787"/>
                <a:gd name="f289" fmla="val 24390"/>
                <a:gd name="f290" fmla="val 34214"/>
                <a:gd name="f291" fmla="val 24188"/>
                <a:gd name="f292" fmla="val 34641"/>
                <a:gd name="f293" fmla="val 24031"/>
                <a:gd name="f294" fmla="val 35068"/>
                <a:gd name="f295" fmla="val 23873"/>
                <a:gd name="f296" fmla="val 35967"/>
                <a:gd name="f297" fmla="val 23581"/>
                <a:gd name="f298" fmla="val 36394"/>
                <a:gd name="f299" fmla="val 23424"/>
                <a:gd name="f300" fmla="val 36822"/>
                <a:gd name="f301" fmla="val 23266"/>
                <a:gd name="f302" fmla="val 37204"/>
                <a:gd name="f303" fmla="val 23087"/>
                <a:gd name="f304" fmla="val 37586"/>
                <a:gd name="f305" fmla="val 22862"/>
                <a:gd name="f306" fmla="val 37923"/>
                <a:gd name="f307" fmla="val 22615"/>
                <a:gd name="f308" fmla="val 38080"/>
                <a:gd name="f309" fmla="val 22480"/>
                <a:gd name="f310" fmla="val 22345"/>
                <a:gd name="f311" fmla="val 38350"/>
                <a:gd name="f312" fmla="val 22187"/>
                <a:gd name="f313" fmla="val 38485"/>
                <a:gd name="f314" fmla="val 22008"/>
                <a:gd name="f315" fmla="val 38575"/>
                <a:gd name="f316" fmla="val 38687"/>
                <a:gd name="f317" fmla="val 21625"/>
                <a:gd name="f318" fmla="val 38755"/>
                <a:gd name="f319" fmla="val 21446"/>
                <a:gd name="f320" fmla="val 38800"/>
                <a:gd name="f321" fmla="val 21266"/>
                <a:gd name="f322" fmla="val 38845"/>
                <a:gd name="f323" fmla="val 21064"/>
                <a:gd name="f324" fmla="val 38867"/>
                <a:gd name="f325" fmla="val 20884"/>
                <a:gd name="f326" fmla="val 20704"/>
                <a:gd name="f327" fmla="val 20524"/>
                <a:gd name="f328" fmla="val 38822"/>
                <a:gd name="f329" fmla="val 20164"/>
                <a:gd name="f330" fmla="val 38710"/>
                <a:gd name="f331" fmla="val 19805"/>
                <a:gd name="f332" fmla="val 19467"/>
                <a:gd name="f333" fmla="val 38395"/>
                <a:gd name="f334" fmla="val 19108"/>
                <a:gd name="f335" fmla="val 38170"/>
                <a:gd name="f336" fmla="val 18793"/>
                <a:gd name="f337" fmla="val 37901"/>
                <a:gd name="f338" fmla="val 18456"/>
                <a:gd name="f339" fmla="val 37631"/>
                <a:gd name="f340" fmla="val 18164"/>
                <a:gd name="f341" fmla="val 37316"/>
                <a:gd name="f342" fmla="val 17849"/>
                <a:gd name="f343" fmla="val 17579"/>
                <a:gd name="f344" fmla="val 36664"/>
                <a:gd name="f345" fmla="val 36305"/>
                <a:gd name="f346" fmla="val 17062"/>
                <a:gd name="f347" fmla="val 16837"/>
                <a:gd name="f348" fmla="val 35608"/>
                <a:gd name="f349" fmla="val 16613"/>
                <a:gd name="f350" fmla="val 34619"/>
                <a:gd name="f351" fmla="val 16073"/>
                <a:gd name="f352" fmla="val 33585"/>
                <a:gd name="f353" fmla="val 15556"/>
                <a:gd name="f354" fmla="val 32551"/>
                <a:gd name="f355" fmla="val 15062"/>
                <a:gd name="f356" fmla="val 31494"/>
                <a:gd name="f357" fmla="val 14612"/>
                <a:gd name="f358" fmla="val 14185"/>
                <a:gd name="f359" fmla="val 29381"/>
                <a:gd name="f360" fmla="val 13803"/>
                <a:gd name="f361" fmla="val 28280"/>
                <a:gd name="f362" fmla="val 13443"/>
                <a:gd name="f363" fmla="val 27201"/>
                <a:gd name="f364" fmla="val 13106"/>
                <a:gd name="f365" fmla="val 27515"/>
                <a:gd name="f366" fmla="val 12904"/>
                <a:gd name="f367" fmla="val 27830"/>
                <a:gd name="f368" fmla="val 12656"/>
                <a:gd name="f369" fmla="val 28100"/>
                <a:gd name="f370" fmla="val 12387"/>
                <a:gd name="f371" fmla="val 28325"/>
                <a:gd name="f372" fmla="val 12094"/>
                <a:gd name="f373" fmla="val 28549"/>
                <a:gd name="f374" fmla="val 11780"/>
                <a:gd name="f375" fmla="val 28729"/>
                <a:gd name="f376" fmla="val 11442"/>
                <a:gd name="f377" fmla="val 28886"/>
                <a:gd name="f378" fmla="val 11105"/>
                <a:gd name="f379" fmla="val 29021"/>
                <a:gd name="f380" fmla="val 10746"/>
                <a:gd name="f381" fmla="val 29134"/>
                <a:gd name="f382" fmla="val 10363"/>
                <a:gd name="f383" fmla="val 29201"/>
                <a:gd name="f384" fmla="val 9981"/>
                <a:gd name="f385" fmla="val 29246"/>
                <a:gd name="f386" fmla="val 9599"/>
                <a:gd name="f387" fmla="val 29291"/>
                <a:gd name="f388" fmla="val 9195"/>
                <a:gd name="f389" fmla="val 29269"/>
                <a:gd name="f390" fmla="val 8790"/>
                <a:gd name="f391" fmla="val 8408"/>
                <a:gd name="f392" fmla="val 8003"/>
                <a:gd name="f393" fmla="val 7599"/>
                <a:gd name="f394" fmla="val 26279"/>
                <a:gd name="f395" fmla="val 6407"/>
                <a:gd name="f396" fmla="val 24863"/>
                <a:gd name="f397" fmla="val 5800"/>
                <a:gd name="f398" fmla="val 23447"/>
                <a:gd name="f399" fmla="val 5193"/>
                <a:gd name="f400" fmla="val 22075"/>
                <a:gd name="f401" fmla="val 4519"/>
                <a:gd name="f402" fmla="val 3845"/>
                <a:gd name="f403" fmla="val 20052"/>
                <a:gd name="f404" fmla="val 3462"/>
                <a:gd name="f405" fmla="val 19378"/>
                <a:gd name="f406" fmla="val 3103"/>
                <a:gd name="f407" fmla="val 18726"/>
                <a:gd name="f408" fmla="val 2698"/>
                <a:gd name="f409" fmla="val 18097"/>
                <a:gd name="f410" fmla="val 2293"/>
                <a:gd name="f411" fmla="val 17377"/>
                <a:gd name="f412" fmla="val 1821"/>
                <a:gd name="f413" fmla="val 16703"/>
                <a:gd name="f414" fmla="val 1304"/>
                <a:gd name="f415" fmla="val 16028"/>
                <a:gd name="f416" fmla="val 787"/>
                <a:gd name="f417" fmla="val 15377"/>
                <a:gd name="f418" fmla="val 225"/>
                <a:gd name="f419" fmla="val 15084"/>
                <a:gd name="f420" fmla="*/ f1 1 38868"/>
                <a:gd name="f421" fmla="*/ f2 1 47634"/>
                <a:gd name="f422" fmla="val f3"/>
                <a:gd name="f423" fmla="val f4"/>
                <a:gd name="f424" fmla="val f5"/>
                <a:gd name="f425" fmla="+- f424 0 f422"/>
                <a:gd name="f426" fmla="+- f423 0 f422"/>
                <a:gd name="f427" fmla="*/ f426 1 38868"/>
                <a:gd name="f428" fmla="*/ f425 1 47634"/>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5" y="f107"/>
                  </a:lnTo>
                  <a:lnTo>
                    <a:pt x="f108" y="f109"/>
                  </a:lnTo>
                  <a:lnTo>
                    <a:pt x="f103" y="f110"/>
                  </a:lnTo>
                  <a:lnTo>
                    <a:pt x="f111" y="f112"/>
                  </a:lnTo>
                  <a:lnTo>
                    <a:pt x="f113" y="f114"/>
                  </a:lnTo>
                  <a:lnTo>
                    <a:pt x="f97" y="f115"/>
                  </a:lnTo>
                  <a:lnTo>
                    <a:pt x="f116" y="f117"/>
                  </a:lnTo>
                  <a:lnTo>
                    <a:pt x="f118" y="f119"/>
                  </a:lnTo>
                  <a:lnTo>
                    <a:pt x="f87" y="f120"/>
                  </a:lnTo>
                  <a:lnTo>
                    <a:pt x="f121" y="f122"/>
                  </a:lnTo>
                  <a:lnTo>
                    <a:pt x="f123" y="f124"/>
                  </a:lnTo>
                  <a:lnTo>
                    <a:pt x="f12" y="f125"/>
                  </a:lnTo>
                  <a:lnTo>
                    <a:pt x="f7" y="f126"/>
                  </a:lnTo>
                  <a:lnTo>
                    <a:pt x="f127" y="f128"/>
                  </a:lnTo>
                  <a:lnTo>
                    <a:pt x="f57" y="f129"/>
                  </a:lnTo>
                  <a:lnTo>
                    <a:pt x="f130" y="f131"/>
                  </a:lnTo>
                  <a:lnTo>
                    <a:pt x="f132" y="f133"/>
                  </a:lnTo>
                  <a:lnTo>
                    <a:pt x="f134" y="f135"/>
                  </a:lnTo>
                  <a:lnTo>
                    <a:pt x="f136" y="f137"/>
                  </a:lnTo>
                  <a:lnTo>
                    <a:pt x="f138" y="f5"/>
                  </a:lnTo>
                  <a:lnTo>
                    <a:pt x="f139" y="f133"/>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71"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81" y="f203"/>
                  </a:lnTo>
                  <a:lnTo>
                    <a:pt x="f204" y="f205"/>
                  </a:lnTo>
                  <a:lnTo>
                    <a:pt x="f206" y="f207"/>
                  </a:lnTo>
                  <a:lnTo>
                    <a:pt x="f208" y="f209"/>
                  </a:lnTo>
                  <a:lnTo>
                    <a:pt x="f210" y="f211"/>
                  </a:lnTo>
                  <a:lnTo>
                    <a:pt x="f212" y="f213"/>
                  </a:lnTo>
                  <a:lnTo>
                    <a:pt x="f214" y="f215"/>
                  </a:lnTo>
                  <a:lnTo>
                    <a:pt x="f216" y="f217"/>
                  </a:lnTo>
                  <a:lnTo>
                    <a:pt x="f86" y="f218"/>
                  </a:lnTo>
                  <a:lnTo>
                    <a:pt x="f219" y="f220"/>
                  </a:lnTo>
                  <a:lnTo>
                    <a:pt x="f221" y="f119"/>
                  </a:lnTo>
                  <a:lnTo>
                    <a:pt x="f222" y="f223"/>
                  </a:lnTo>
                  <a:lnTo>
                    <a:pt x="f90" y="f223"/>
                  </a:lnTo>
                  <a:lnTo>
                    <a:pt x="f224" y="f119"/>
                  </a:lnTo>
                  <a:lnTo>
                    <a:pt x="f225" y="f218"/>
                  </a:lnTo>
                  <a:lnTo>
                    <a:pt x="f226" y="f227"/>
                  </a:lnTo>
                  <a:lnTo>
                    <a:pt x="f228" y="f229"/>
                  </a:lnTo>
                  <a:lnTo>
                    <a:pt x="f230" y="f231"/>
                  </a:lnTo>
                  <a:lnTo>
                    <a:pt x="f232" y="f233"/>
                  </a:lnTo>
                  <a:lnTo>
                    <a:pt x="f234" y="f235"/>
                  </a:lnTo>
                  <a:lnTo>
                    <a:pt x="f236" y="f205"/>
                  </a:lnTo>
                  <a:lnTo>
                    <a:pt x="f237" y="f238"/>
                  </a:lnTo>
                  <a:lnTo>
                    <a:pt x="f239" y="f240"/>
                  </a:lnTo>
                  <a:lnTo>
                    <a:pt x="f241" y="f240"/>
                  </a:lnTo>
                  <a:lnTo>
                    <a:pt x="f242" y="f238"/>
                  </a:lnTo>
                  <a:lnTo>
                    <a:pt x="f243" y="f244"/>
                  </a:lnTo>
                  <a:lnTo>
                    <a:pt x="f245" y="f246"/>
                  </a:lnTo>
                  <a:lnTo>
                    <a:pt x="f247" y="f248"/>
                  </a:lnTo>
                  <a:lnTo>
                    <a:pt x="f249" y="f207"/>
                  </a:lnTo>
                  <a:lnTo>
                    <a:pt x="f250" y="f209"/>
                  </a:lnTo>
                  <a:lnTo>
                    <a:pt x="f251" y="f252"/>
                  </a:lnTo>
                  <a:lnTo>
                    <a:pt x="f253" y="f254"/>
                  </a:lnTo>
                  <a:lnTo>
                    <a:pt x="f255" y="f256"/>
                  </a:lnTo>
                  <a:lnTo>
                    <a:pt x="f257" y="f258"/>
                  </a:lnTo>
                  <a:lnTo>
                    <a:pt x="f259" y="f260"/>
                  </a:lnTo>
                  <a:lnTo>
                    <a:pt x="f261" y="f262"/>
                  </a:lnTo>
                  <a:lnTo>
                    <a:pt x="f263" y="f117"/>
                  </a:lnTo>
                  <a:lnTo>
                    <a:pt x="f117" y="f264"/>
                  </a:lnTo>
                  <a:lnTo>
                    <a:pt x="f265" y="f266"/>
                  </a:lnTo>
                  <a:lnTo>
                    <a:pt x="f267" y="f268"/>
                  </a:lnTo>
                  <a:lnTo>
                    <a:pt x="f269" y="f270"/>
                  </a:lnTo>
                  <a:lnTo>
                    <a:pt x="f260" y="f271"/>
                  </a:lnTo>
                  <a:lnTo>
                    <a:pt x="f272" y="f104"/>
                  </a:lnTo>
                  <a:lnTo>
                    <a:pt x="f273" y="f274"/>
                  </a:lnTo>
                  <a:lnTo>
                    <a:pt x="f218" y="f275"/>
                  </a:lnTo>
                  <a:lnTo>
                    <a:pt x="f215" y="f276"/>
                  </a:lnTo>
                  <a:lnTo>
                    <a:pt x="f277" y="f98"/>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167" y="f310"/>
                  </a:lnTo>
                  <a:lnTo>
                    <a:pt x="f311" y="f312"/>
                  </a:lnTo>
                  <a:lnTo>
                    <a:pt x="f313" y="f314"/>
                  </a:lnTo>
                  <a:lnTo>
                    <a:pt x="f315" y="f201"/>
                  </a:lnTo>
                  <a:lnTo>
                    <a:pt x="f316" y="f317"/>
                  </a:lnTo>
                  <a:lnTo>
                    <a:pt x="f318" y="f319"/>
                  </a:lnTo>
                  <a:lnTo>
                    <a:pt x="f320" y="f321"/>
                  </a:lnTo>
                  <a:lnTo>
                    <a:pt x="f322" y="f323"/>
                  </a:lnTo>
                  <a:lnTo>
                    <a:pt x="f324" y="f325"/>
                  </a:lnTo>
                  <a:lnTo>
                    <a:pt x="f324" y="f326"/>
                  </a:lnTo>
                  <a:lnTo>
                    <a:pt x="f324" y="f327"/>
                  </a:lnTo>
                  <a:lnTo>
                    <a:pt x="f328" y="f329"/>
                  </a:lnTo>
                  <a:lnTo>
                    <a:pt x="f330" y="f331"/>
                  </a:lnTo>
                  <a:lnTo>
                    <a:pt x="f315" y="f332"/>
                  </a:lnTo>
                  <a:lnTo>
                    <a:pt x="f333" y="f334"/>
                  </a:lnTo>
                  <a:lnTo>
                    <a:pt x="f335" y="f336"/>
                  </a:lnTo>
                  <a:lnTo>
                    <a:pt x="f337" y="f338"/>
                  </a:lnTo>
                  <a:lnTo>
                    <a:pt x="f339" y="f340"/>
                  </a:lnTo>
                  <a:lnTo>
                    <a:pt x="f341" y="f342"/>
                  </a:lnTo>
                  <a:lnTo>
                    <a:pt x="f176" y="f343"/>
                  </a:lnTo>
                  <a:lnTo>
                    <a:pt x="f344" y="f65"/>
                  </a:lnTo>
                  <a:lnTo>
                    <a:pt x="f345" y="f346"/>
                  </a:lnTo>
                  <a:lnTo>
                    <a:pt x="f296" y="f347"/>
                  </a:lnTo>
                  <a:lnTo>
                    <a:pt x="f348" y="f349"/>
                  </a:lnTo>
                  <a:lnTo>
                    <a:pt x="f350" y="f351"/>
                  </a:lnTo>
                  <a:lnTo>
                    <a:pt x="f352" y="f353"/>
                  </a:lnTo>
                  <a:lnTo>
                    <a:pt x="f354" y="f355"/>
                  </a:lnTo>
                  <a:lnTo>
                    <a:pt x="f356" y="f357"/>
                  </a:lnTo>
                  <a:lnTo>
                    <a:pt x="f261"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85" y="f391"/>
                  </a:lnTo>
                  <a:lnTo>
                    <a:pt x="f383" y="f392"/>
                  </a:lnTo>
                  <a:lnTo>
                    <a:pt x="f381" y="f393"/>
                  </a:lnTo>
                  <a:lnTo>
                    <a:pt x="f394" y="f395"/>
                  </a:lnTo>
                  <a:lnTo>
                    <a:pt x="f396" y="f397"/>
                  </a:lnTo>
                  <a:lnTo>
                    <a:pt x="f398" y="f399"/>
                  </a:lnTo>
                  <a:lnTo>
                    <a:pt x="f400" y="f401"/>
                  </a:lnTo>
                  <a:lnTo>
                    <a:pt x="f326" y="f402"/>
                  </a:lnTo>
                  <a:lnTo>
                    <a:pt x="f403" y="f404"/>
                  </a:lnTo>
                  <a:lnTo>
                    <a:pt x="f405" y="f406"/>
                  </a:lnTo>
                  <a:lnTo>
                    <a:pt x="f407" y="f408"/>
                  </a:lnTo>
                  <a:lnTo>
                    <a:pt x="f409" y="f410"/>
                  </a:lnTo>
                  <a:lnTo>
                    <a:pt x="f411" y="f412"/>
                  </a:lnTo>
                  <a:lnTo>
                    <a:pt x="f413" y="f414"/>
                  </a:lnTo>
                  <a:lnTo>
                    <a:pt x="f415" y="f416"/>
                  </a:lnTo>
                  <a:lnTo>
                    <a:pt x="f417" y="f418"/>
                  </a:lnTo>
                  <a:lnTo>
                    <a:pt x="f4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3" name="Google Shape;279;p15">
              <a:extLst>
                <a:ext uri="{FF2B5EF4-FFF2-40B4-BE49-F238E27FC236}">
                  <a16:creationId xmlns:a16="http://schemas.microsoft.com/office/drawing/2014/main" id="{3B5D6C9A-5A8F-4980-C7BE-9922BA7DCB84}"/>
                </a:ext>
              </a:extLst>
            </p:cNvPr>
            <p:cNvSpPr/>
            <p:nvPr/>
          </p:nvSpPr>
          <p:spPr>
            <a:xfrm>
              <a:off x="5755023" y="3244803"/>
              <a:ext cx="23298" cy="40251"/>
            </a:xfrm>
            <a:custGeom>
              <a:avLst/>
              <a:gdLst>
                <a:gd name="f0" fmla="val 180"/>
                <a:gd name="f1" fmla="val w"/>
                <a:gd name="f2" fmla="val h"/>
                <a:gd name="f3" fmla="val 0"/>
                <a:gd name="f4" fmla="val 1237"/>
                <a:gd name="f5" fmla="val 2137"/>
                <a:gd name="f6" fmla="val 608"/>
                <a:gd name="f7" fmla="val 1"/>
                <a:gd name="f8" fmla="val 495"/>
                <a:gd name="f9" fmla="val 23"/>
                <a:gd name="f10" fmla="val 383"/>
                <a:gd name="f11" fmla="val 45"/>
                <a:gd name="f12" fmla="val 270"/>
                <a:gd name="f13" fmla="val 90"/>
                <a:gd name="f14" fmla="val 158"/>
                <a:gd name="f15" fmla="val 113"/>
                <a:gd name="f16" fmla="val 248"/>
                <a:gd name="f17" fmla="val 46"/>
                <a:gd name="f18" fmla="val 338"/>
                <a:gd name="f19" fmla="val 473"/>
                <a:gd name="f20" fmla="val 607"/>
                <a:gd name="f21" fmla="val 1529"/>
                <a:gd name="f22" fmla="val 1664"/>
                <a:gd name="f23" fmla="val 1799"/>
                <a:gd name="f24" fmla="val 1889"/>
                <a:gd name="f25" fmla="val 1979"/>
                <a:gd name="f26" fmla="val 2046"/>
                <a:gd name="f27" fmla="val 2091"/>
                <a:gd name="f28" fmla="val 2114"/>
                <a:gd name="f29" fmla="val 2136"/>
                <a:gd name="f30" fmla="val 720"/>
                <a:gd name="f31" fmla="val 832"/>
                <a:gd name="f32" fmla="val 945"/>
                <a:gd name="f33" fmla="val 1035"/>
                <a:gd name="f34" fmla="val 1125"/>
                <a:gd name="f35" fmla="val 1170"/>
                <a:gd name="f36" fmla="val 1214"/>
                <a:gd name="f37" fmla="*/ f1 1 1237"/>
                <a:gd name="f38" fmla="*/ f2 1 2137"/>
                <a:gd name="f39" fmla="val f3"/>
                <a:gd name="f40" fmla="val f4"/>
                <a:gd name="f41" fmla="val f5"/>
                <a:gd name="f42" fmla="+- f41 0 f39"/>
                <a:gd name="f43" fmla="+- f40 0 f39"/>
                <a:gd name="f44" fmla="*/ f43 1 1237"/>
                <a:gd name="f45" fmla="*/ f42 1 2137"/>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237" h="2137">
                  <a:moveTo>
                    <a:pt x="f6" y="f7"/>
                  </a:moveTo>
                  <a:lnTo>
                    <a:pt x="f8" y="f9"/>
                  </a:lnTo>
                  <a:lnTo>
                    <a:pt x="f10" y="f11"/>
                  </a:lnTo>
                  <a:lnTo>
                    <a:pt x="f12" y="f13"/>
                  </a:lnTo>
                  <a:lnTo>
                    <a:pt x="f0" y="f14"/>
                  </a:lnTo>
                  <a:lnTo>
                    <a:pt x="f15" y="f16"/>
                  </a:lnTo>
                  <a:lnTo>
                    <a:pt x="f17" y="f18"/>
                  </a:lnTo>
                  <a:lnTo>
                    <a:pt x="f7" y="f19"/>
                  </a:lnTo>
                  <a:lnTo>
                    <a:pt x="f7" y="f20"/>
                  </a:lnTo>
                  <a:lnTo>
                    <a:pt x="f7" y="f21"/>
                  </a:lnTo>
                  <a:lnTo>
                    <a:pt x="f7" y="f22"/>
                  </a:lnTo>
                  <a:lnTo>
                    <a:pt x="f17" y="f23"/>
                  </a:lnTo>
                  <a:lnTo>
                    <a:pt x="f15" y="f24"/>
                  </a:lnTo>
                  <a:lnTo>
                    <a:pt x="f0" y="f25"/>
                  </a:lnTo>
                  <a:lnTo>
                    <a:pt x="f12" y="f26"/>
                  </a:lnTo>
                  <a:lnTo>
                    <a:pt x="f10" y="f27"/>
                  </a:lnTo>
                  <a:lnTo>
                    <a:pt x="f8" y="f28"/>
                  </a:lnTo>
                  <a:lnTo>
                    <a:pt x="f6" y="f29"/>
                  </a:lnTo>
                  <a:lnTo>
                    <a:pt x="f30" y="f28"/>
                  </a:lnTo>
                  <a:lnTo>
                    <a:pt x="f31" y="f27"/>
                  </a:lnTo>
                  <a:lnTo>
                    <a:pt x="f32" y="f26"/>
                  </a:lnTo>
                  <a:lnTo>
                    <a:pt x="f33" y="f25"/>
                  </a:lnTo>
                  <a:lnTo>
                    <a:pt x="f34" y="f24"/>
                  </a:lnTo>
                  <a:lnTo>
                    <a:pt x="f35" y="f23"/>
                  </a:lnTo>
                  <a:lnTo>
                    <a:pt x="f36" y="f22"/>
                  </a:lnTo>
                  <a:lnTo>
                    <a:pt x="f4" y="f21"/>
                  </a:lnTo>
                  <a:lnTo>
                    <a:pt x="f4" y="f20"/>
                  </a:lnTo>
                  <a:lnTo>
                    <a:pt x="f36" y="f19"/>
                  </a:lnTo>
                  <a:lnTo>
                    <a:pt x="f35" y="f18"/>
                  </a:lnTo>
                  <a:lnTo>
                    <a:pt x="f34" y="f16"/>
                  </a:lnTo>
                  <a:lnTo>
                    <a:pt x="f33" y="f14"/>
                  </a:lnTo>
                  <a:lnTo>
                    <a:pt x="f32" y="f13"/>
                  </a:lnTo>
                  <a:lnTo>
                    <a:pt x="f31" y="f11"/>
                  </a:lnTo>
                  <a:lnTo>
                    <a:pt x="f30" y="f9"/>
                  </a:lnTo>
                  <a:lnTo>
                    <a:pt x="f6" y="f7"/>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4" name="Google Shape;280;p15">
              <a:extLst>
                <a:ext uri="{FF2B5EF4-FFF2-40B4-BE49-F238E27FC236}">
                  <a16:creationId xmlns:a16="http://schemas.microsoft.com/office/drawing/2014/main" id="{E0962712-3710-C5DD-8E3E-E49E35CA9834}"/>
                </a:ext>
              </a:extLst>
            </p:cNvPr>
            <p:cNvSpPr/>
            <p:nvPr/>
          </p:nvSpPr>
          <p:spPr>
            <a:xfrm>
              <a:off x="5601312" y="3046634"/>
              <a:ext cx="25429" cy="77083"/>
            </a:xfrm>
            <a:custGeom>
              <a:avLst/>
              <a:gdLst>
                <a:gd name="f0" fmla="val w"/>
                <a:gd name="f1" fmla="val h"/>
                <a:gd name="f2" fmla="val 0"/>
                <a:gd name="f3" fmla="val 1350"/>
                <a:gd name="f4" fmla="val 4092"/>
                <a:gd name="f5" fmla="val 608"/>
                <a:gd name="f6" fmla="val 495"/>
                <a:gd name="f7" fmla="val 23"/>
                <a:gd name="f8" fmla="val 383"/>
                <a:gd name="f9" fmla="val 45"/>
                <a:gd name="f10" fmla="val 293"/>
                <a:gd name="f11" fmla="val 90"/>
                <a:gd name="f12" fmla="val 181"/>
                <a:gd name="f13" fmla="val 158"/>
                <a:gd name="f14" fmla="val 113"/>
                <a:gd name="f15" fmla="val 248"/>
                <a:gd name="f16" fmla="val 46"/>
                <a:gd name="f17" fmla="val 338"/>
                <a:gd name="f18" fmla="val 472"/>
                <a:gd name="f19" fmla="val 1"/>
                <a:gd name="f20" fmla="val 607"/>
                <a:gd name="f21" fmla="val 1327"/>
                <a:gd name="f22" fmla="val 2046"/>
                <a:gd name="f23" fmla="val 3485"/>
                <a:gd name="f24" fmla="val 3642"/>
                <a:gd name="f25" fmla="val 3754"/>
                <a:gd name="f26" fmla="val 226"/>
                <a:gd name="f27" fmla="val 3844"/>
                <a:gd name="f28" fmla="val 315"/>
                <a:gd name="f29" fmla="val 3934"/>
                <a:gd name="f30" fmla="val 405"/>
                <a:gd name="f31" fmla="val 4002"/>
                <a:gd name="f32" fmla="val 4047"/>
                <a:gd name="f33" fmla="val 4069"/>
                <a:gd name="f34" fmla="val 743"/>
                <a:gd name="f35" fmla="val 855"/>
                <a:gd name="f36" fmla="val 967"/>
                <a:gd name="f37" fmla="val 1057"/>
                <a:gd name="f38" fmla="val 1147"/>
                <a:gd name="f39" fmla="val 1237"/>
                <a:gd name="f40" fmla="val 3867"/>
                <a:gd name="f41" fmla="val 1282"/>
                <a:gd name="f42" fmla="val 1349"/>
                <a:gd name="f43" fmla="val 1260"/>
                <a:gd name="f44" fmla="val 1215"/>
                <a:gd name="f45" fmla="val 1192"/>
                <a:gd name="f46" fmla="val 1125"/>
                <a:gd name="f47" fmla="val 1035"/>
                <a:gd name="f48" fmla="val 945"/>
                <a:gd name="f49" fmla="val 832"/>
                <a:gd name="f50" fmla="val 720"/>
                <a:gd name="f51" fmla="*/ f0 1 1350"/>
                <a:gd name="f52" fmla="*/ f1 1 4092"/>
                <a:gd name="f53" fmla="val f2"/>
                <a:gd name="f54" fmla="val f3"/>
                <a:gd name="f55" fmla="val f4"/>
                <a:gd name="f56" fmla="+- f55 0 f53"/>
                <a:gd name="f57" fmla="+- f54 0 f53"/>
                <a:gd name="f58" fmla="*/ f57 1 1350"/>
                <a:gd name="f59" fmla="*/ f56 1 4092"/>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350" h="4092">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4" y="f24"/>
                  </a:lnTo>
                  <a:lnTo>
                    <a:pt x="f13" y="f25"/>
                  </a:lnTo>
                  <a:lnTo>
                    <a:pt x="f26" y="f27"/>
                  </a:lnTo>
                  <a:lnTo>
                    <a:pt x="f28" y="f29"/>
                  </a:lnTo>
                  <a:lnTo>
                    <a:pt x="f30" y="f31"/>
                  </a:lnTo>
                  <a:lnTo>
                    <a:pt x="f6" y="f32"/>
                  </a:lnTo>
                  <a:lnTo>
                    <a:pt x="f5" y="f33"/>
                  </a:lnTo>
                  <a:lnTo>
                    <a:pt x="f34" y="f4"/>
                  </a:lnTo>
                  <a:lnTo>
                    <a:pt x="f35" y="f33"/>
                  </a:lnTo>
                  <a:lnTo>
                    <a:pt x="f36" y="f32"/>
                  </a:lnTo>
                  <a:lnTo>
                    <a:pt x="f37" y="f31"/>
                  </a:lnTo>
                  <a:lnTo>
                    <a:pt x="f38" y="f29"/>
                  </a:lnTo>
                  <a:lnTo>
                    <a:pt x="f39" y="f40"/>
                  </a:lnTo>
                  <a:lnTo>
                    <a:pt x="f41" y="f25"/>
                  </a:lnTo>
                  <a:lnTo>
                    <a:pt x="f21" y="f24"/>
                  </a:lnTo>
                  <a:lnTo>
                    <a:pt x="f42" y="f23"/>
                  </a:lnTo>
                  <a:lnTo>
                    <a:pt x="f41" y="f22"/>
                  </a:lnTo>
                  <a:lnTo>
                    <a:pt x="f43" y="f21"/>
                  </a:lnTo>
                  <a:lnTo>
                    <a:pt x="f39" y="f20"/>
                  </a:lnTo>
                  <a:lnTo>
                    <a:pt x="f44" y="f18"/>
                  </a:lnTo>
                  <a:lnTo>
                    <a:pt x="f45" y="f17"/>
                  </a:lnTo>
                  <a:lnTo>
                    <a:pt x="f46" y="f15"/>
                  </a:lnTo>
                  <a:lnTo>
                    <a:pt x="f47" y="f13"/>
                  </a:lnTo>
                  <a:lnTo>
                    <a:pt x="f48" y="f11"/>
                  </a:lnTo>
                  <a:lnTo>
                    <a:pt x="f49" y="f9"/>
                  </a:lnTo>
                  <a:lnTo>
                    <a:pt x="f50"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5" name="Google Shape;281;p15">
              <a:extLst>
                <a:ext uri="{FF2B5EF4-FFF2-40B4-BE49-F238E27FC236}">
                  <a16:creationId xmlns:a16="http://schemas.microsoft.com/office/drawing/2014/main" id="{933DFB7B-145B-F10B-7F01-7D813F95FCA4}"/>
                </a:ext>
              </a:extLst>
            </p:cNvPr>
            <p:cNvSpPr/>
            <p:nvPr/>
          </p:nvSpPr>
          <p:spPr>
            <a:xfrm>
              <a:off x="8223308" y="2903073"/>
              <a:ext cx="30934" cy="94448"/>
            </a:xfrm>
            <a:custGeom>
              <a:avLst/>
              <a:gdLst>
                <a:gd name="f0" fmla="val w"/>
                <a:gd name="f1" fmla="val h"/>
                <a:gd name="f2" fmla="val 0"/>
                <a:gd name="f3" fmla="val 1642"/>
                <a:gd name="f4" fmla="val 5014"/>
                <a:gd name="f5" fmla="val 518"/>
                <a:gd name="f6" fmla="val 1"/>
                <a:gd name="f7" fmla="val 405"/>
                <a:gd name="f8" fmla="val 23"/>
                <a:gd name="f9" fmla="val 293"/>
                <a:gd name="f10" fmla="val 68"/>
                <a:gd name="f11" fmla="val 203"/>
                <a:gd name="f12" fmla="val 136"/>
                <a:gd name="f13" fmla="val 113"/>
                <a:gd name="f14" fmla="val 226"/>
                <a:gd name="f15" fmla="val 46"/>
                <a:gd name="f16" fmla="val 316"/>
                <a:gd name="f17" fmla="val 450"/>
                <a:gd name="f18" fmla="val 585"/>
                <a:gd name="f19" fmla="val 1080"/>
                <a:gd name="f20" fmla="val 1597"/>
                <a:gd name="f21" fmla="val 2091"/>
                <a:gd name="f22" fmla="val 91"/>
                <a:gd name="f23" fmla="val 2586"/>
                <a:gd name="f24" fmla="val 158"/>
                <a:gd name="f25" fmla="val 3081"/>
                <a:gd name="f26" fmla="val 248"/>
                <a:gd name="f27" fmla="val 3575"/>
                <a:gd name="f28" fmla="val 428"/>
                <a:gd name="f29" fmla="val 4564"/>
                <a:gd name="f30" fmla="val 473"/>
                <a:gd name="f31" fmla="val 4699"/>
                <a:gd name="f32" fmla="val 540"/>
                <a:gd name="f33" fmla="val 4811"/>
                <a:gd name="f34" fmla="val 608"/>
                <a:gd name="f35" fmla="val 4901"/>
                <a:gd name="f36" fmla="val 720"/>
                <a:gd name="f37" fmla="val 4946"/>
                <a:gd name="f38" fmla="val 810"/>
                <a:gd name="f39" fmla="val 4991"/>
                <a:gd name="f40" fmla="val 922"/>
                <a:gd name="f41" fmla="val 1035"/>
                <a:gd name="f42" fmla="val 1147"/>
                <a:gd name="f43" fmla="val 1260"/>
                <a:gd name="f44" fmla="val 1372"/>
                <a:gd name="f45" fmla="val 1462"/>
                <a:gd name="f46" fmla="val 1529"/>
                <a:gd name="f47" fmla="val 4722"/>
                <a:gd name="f48" fmla="val 4632"/>
                <a:gd name="f49" fmla="val 1619"/>
                <a:gd name="f50" fmla="val 4519"/>
                <a:gd name="f51" fmla="val 4384"/>
                <a:gd name="f52" fmla="val 4249"/>
                <a:gd name="f53" fmla="val 1439"/>
                <a:gd name="f54" fmla="val 3328"/>
                <a:gd name="f55" fmla="val 1327"/>
                <a:gd name="f56" fmla="val 2429"/>
                <a:gd name="f57" fmla="val 1282"/>
                <a:gd name="f58" fmla="val 1957"/>
                <a:gd name="f59" fmla="val 1507"/>
                <a:gd name="f60" fmla="val 1237"/>
                <a:gd name="f61" fmla="val 1057"/>
                <a:gd name="f62" fmla="val 1215"/>
                <a:gd name="f63" fmla="val 1192"/>
                <a:gd name="f64" fmla="val 1125"/>
                <a:gd name="f65" fmla="val 945"/>
                <a:gd name="f66" fmla="val 855"/>
                <a:gd name="f67" fmla="val 743"/>
                <a:gd name="f68" fmla="*/ f0 1 1642"/>
                <a:gd name="f69" fmla="*/ f1 1 5014"/>
                <a:gd name="f70" fmla="val f2"/>
                <a:gd name="f71" fmla="val f3"/>
                <a:gd name="f72" fmla="val f4"/>
                <a:gd name="f73" fmla="+- f72 0 f70"/>
                <a:gd name="f74" fmla="+- f71 0 f70"/>
                <a:gd name="f75" fmla="*/ f74 1 1642"/>
                <a:gd name="f76" fmla="*/ f73 1 5014"/>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42" h="5014">
                  <a:moveTo>
                    <a:pt x="f5" y="f6"/>
                  </a:moveTo>
                  <a:lnTo>
                    <a:pt x="f7" y="f8"/>
                  </a:lnTo>
                  <a:lnTo>
                    <a:pt x="f9" y="f10"/>
                  </a:lnTo>
                  <a:lnTo>
                    <a:pt x="f11" y="f12"/>
                  </a:lnTo>
                  <a:lnTo>
                    <a:pt x="f13" y="f14"/>
                  </a:lnTo>
                  <a:lnTo>
                    <a:pt x="f15" y="f16"/>
                  </a:lnTo>
                  <a:lnTo>
                    <a:pt x="f6" y="f17"/>
                  </a:lnTo>
                  <a:lnTo>
                    <a:pt x="f6" y="f18"/>
                  </a:lnTo>
                  <a:lnTo>
                    <a:pt x="f6" y="f19"/>
                  </a:lnTo>
                  <a:lnTo>
                    <a:pt x="f8" y="f20"/>
                  </a:lnTo>
                  <a:lnTo>
                    <a:pt x="f15"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35"/>
                  </a:lnTo>
                  <a:lnTo>
                    <a:pt x="f45" y="f33"/>
                  </a:lnTo>
                  <a:lnTo>
                    <a:pt x="f46" y="f47"/>
                  </a:lnTo>
                  <a:lnTo>
                    <a:pt x="f20" y="f48"/>
                  </a:lnTo>
                  <a:lnTo>
                    <a:pt x="f49" y="f50"/>
                  </a:lnTo>
                  <a:lnTo>
                    <a:pt x="f3" y="f51"/>
                  </a:lnTo>
                  <a:lnTo>
                    <a:pt x="f49" y="f52"/>
                  </a:lnTo>
                  <a:lnTo>
                    <a:pt x="f53" y="f54"/>
                  </a:lnTo>
                  <a:lnTo>
                    <a:pt x="f55" y="f56"/>
                  </a:lnTo>
                  <a:lnTo>
                    <a:pt x="f57" y="f58"/>
                  </a:lnTo>
                  <a:lnTo>
                    <a:pt x="f43" y="f59"/>
                  </a:lnTo>
                  <a:lnTo>
                    <a:pt x="f60" y="f61"/>
                  </a:lnTo>
                  <a:lnTo>
                    <a:pt x="f60" y="f18"/>
                  </a:lnTo>
                  <a:lnTo>
                    <a:pt x="f62" y="f17"/>
                  </a:lnTo>
                  <a:lnTo>
                    <a:pt x="f63" y="f16"/>
                  </a:lnTo>
                  <a:lnTo>
                    <a:pt x="f64" y="f14"/>
                  </a:lnTo>
                  <a:lnTo>
                    <a:pt x="f61" y="f12"/>
                  </a:lnTo>
                  <a:lnTo>
                    <a:pt x="f65" y="f10"/>
                  </a:lnTo>
                  <a:lnTo>
                    <a:pt x="f66" y="f8"/>
                  </a:lnTo>
                  <a:lnTo>
                    <a:pt x="f67" y="f6"/>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6" name="Google Shape;282;p15">
              <a:extLst>
                <a:ext uri="{FF2B5EF4-FFF2-40B4-BE49-F238E27FC236}">
                  <a16:creationId xmlns:a16="http://schemas.microsoft.com/office/drawing/2014/main" id="{E92F48AE-CDDC-1B0B-FD82-08BC5ECB4BD0}"/>
                </a:ext>
              </a:extLst>
            </p:cNvPr>
            <p:cNvSpPr/>
            <p:nvPr/>
          </p:nvSpPr>
          <p:spPr>
            <a:xfrm>
              <a:off x="5177451" y="3052568"/>
              <a:ext cx="106710" cy="235019"/>
            </a:xfrm>
            <a:custGeom>
              <a:avLst/>
              <a:gdLst>
                <a:gd name="f0" fmla="val w"/>
                <a:gd name="f1" fmla="val h"/>
                <a:gd name="f2" fmla="val 0"/>
                <a:gd name="f3" fmla="val 5665"/>
                <a:gd name="f4" fmla="val 12476"/>
                <a:gd name="f5" fmla="val 540"/>
                <a:gd name="f6" fmla="val 427"/>
                <a:gd name="f7" fmla="val 23"/>
                <a:gd name="f8" fmla="val 315"/>
                <a:gd name="f9" fmla="val 67"/>
                <a:gd name="f10" fmla="val 225"/>
                <a:gd name="f11" fmla="val 135"/>
                <a:gd name="f12" fmla="val 202"/>
                <a:gd name="f13" fmla="val 68"/>
                <a:gd name="f14" fmla="val 292"/>
                <a:gd name="f15" fmla="val 382"/>
                <a:gd name="f16" fmla="val 495"/>
                <a:gd name="f17" fmla="val 629"/>
                <a:gd name="f18" fmla="val 764"/>
                <a:gd name="f19" fmla="val 1034"/>
                <a:gd name="f20" fmla="val 3664"/>
                <a:gd name="f21" fmla="val 1551"/>
                <a:gd name="f22" fmla="val 5103"/>
                <a:gd name="f23" fmla="val 2091"/>
                <a:gd name="f24" fmla="val 6541"/>
                <a:gd name="f25" fmla="val 2630"/>
                <a:gd name="f26" fmla="val 7958"/>
                <a:gd name="f27" fmla="val 3237"/>
                <a:gd name="f28" fmla="val 9374"/>
                <a:gd name="f29" fmla="val 3844"/>
                <a:gd name="f30" fmla="val 10768"/>
                <a:gd name="f31" fmla="val 4181"/>
                <a:gd name="f32" fmla="val 11464"/>
                <a:gd name="f33" fmla="val 4519"/>
                <a:gd name="f34" fmla="val 12161"/>
                <a:gd name="f35" fmla="val 4608"/>
                <a:gd name="f36" fmla="val 12274"/>
                <a:gd name="f37" fmla="val 4698"/>
                <a:gd name="f38" fmla="val 12364"/>
                <a:gd name="f39" fmla="val 4788"/>
                <a:gd name="f40" fmla="val 12431"/>
                <a:gd name="f41" fmla="val 4901"/>
                <a:gd name="f42" fmla="val 12453"/>
                <a:gd name="f43" fmla="val 5013"/>
                <a:gd name="f44" fmla="val 5125"/>
                <a:gd name="f45" fmla="val 5238"/>
                <a:gd name="f46" fmla="val 5328"/>
                <a:gd name="f47" fmla="val 12386"/>
                <a:gd name="f48" fmla="val 5440"/>
                <a:gd name="f49" fmla="val 12319"/>
                <a:gd name="f50" fmla="val 5508"/>
                <a:gd name="f51" fmla="val 12229"/>
                <a:gd name="f52" fmla="val 5575"/>
                <a:gd name="f53" fmla="val 12139"/>
                <a:gd name="f54" fmla="val 5642"/>
                <a:gd name="f55" fmla="val 12026"/>
                <a:gd name="f56" fmla="val 11914"/>
                <a:gd name="f57" fmla="val 11779"/>
                <a:gd name="f58" fmla="val 11667"/>
                <a:gd name="f59" fmla="val 5598"/>
                <a:gd name="f60" fmla="val 11532"/>
                <a:gd name="f61" fmla="val 4946"/>
                <a:gd name="f62" fmla="val 10183"/>
                <a:gd name="f63" fmla="val 4339"/>
                <a:gd name="f64" fmla="val 8834"/>
                <a:gd name="f65" fmla="val 3754"/>
                <a:gd name="f66" fmla="val 7441"/>
                <a:gd name="f67" fmla="val 3215"/>
                <a:gd name="f68" fmla="val 6069"/>
                <a:gd name="f69" fmla="val 2698"/>
                <a:gd name="f70" fmla="val 4653"/>
                <a:gd name="f71" fmla="val 2203"/>
                <a:gd name="f72" fmla="val 3259"/>
                <a:gd name="f73" fmla="val 1214"/>
                <a:gd name="f74" fmla="val 1169"/>
                <a:gd name="f75" fmla="val 1079"/>
                <a:gd name="f76" fmla="val 989"/>
                <a:gd name="f77" fmla="val 112"/>
                <a:gd name="f78" fmla="val 899"/>
                <a:gd name="f79" fmla="val 787"/>
                <a:gd name="f80" fmla="val 675"/>
                <a:gd name="f81" fmla="*/ f0 1 5665"/>
                <a:gd name="f82" fmla="*/ f1 1 12476"/>
                <a:gd name="f83" fmla="val f2"/>
                <a:gd name="f84" fmla="val f3"/>
                <a:gd name="f85" fmla="val f4"/>
                <a:gd name="f86" fmla="+- f85 0 f83"/>
                <a:gd name="f87" fmla="+- f84 0 f83"/>
                <a:gd name="f88" fmla="*/ f87 1 5665"/>
                <a:gd name="f89" fmla="*/ f86 1 1247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665" h="12476">
                  <a:moveTo>
                    <a:pt x="f5" y="f2"/>
                  </a:moveTo>
                  <a:lnTo>
                    <a:pt x="f6" y="f7"/>
                  </a:lnTo>
                  <a:lnTo>
                    <a:pt x="f8" y="f9"/>
                  </a:lnTo>
                  <a:lnTo>
                    <a:pt x="f10" y="f11"/>
                  </a:lnTo>
                  <a:lnTo>
                    <a:pt x="f11" y="f12"/>
                  </a:lnTo>
                  <a:lnTo>
                    <a:pt x="f13" y="f14"/>
                  </a:lnTo>
                  <a:lnTo>
                    <a:pt x="f7" y="f15"/>
                  </a:lnTo>
                  <a:lnTo>
                    <a:pt x="f2" y="f16"/>
                  </a:lnTo>
                  <a:lnTo>
                    <a:pt x="f2" y="f17"/>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
                  </a:lnTo>
                  <a:lnTo>
                    <a:pt x="f44" y="f42"/>
                  </a:lnTo>
                  <a:lnTo>
                    <a:pt x="f45" y="f40"/>
                  </a:lnTo>
                  <a:lnTo>
                    <a:pt x="f46" y="f47"/>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71" y="f72"/>
                  </a:lnTo>
                  <a:lnTo>
                    <a:pt x="f73" y="f6"/>
                  </a:lnTo>
                  <a:lnTo>
                    <a:pt x="f74" y="f8"/>
                  </a:lnTo>
                  <a:lnTo>
                    <a:pt x="f75" y="f12"/>
                  </a:lnTo>
                  <a:lnTo>
                    <a:pt x="f76" y="f77"/>
                  </a:lnTo>
                  <a:lnTo>
                    <a:pt x="f78" y="f9"/>
                  </a:lnTo>
                  <a:lnTo>
                    <a:pt x="f79" y="f7"/>
                  </a:lnTo>
                  <a:lnTo>
                    <a:pt x="f80"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7" name="Google Shape;283;p15">
              <a:extLst>
                <a:ext uri="{FF2B5EF4-FFF2-40B4-BE49-F238E27FC236}">
                  <a16:creationId xmlns:a16="http://schemas.microsoft.com/office/drawing/2014/main" id="{DBF0448E-8A31-727E-D723-050109412B25}"/>
                </a:ext>
              </a:extLst>
            </p:cNvPr>
            <p:cNvSpPr/>
            <p:nvPr/>
          </p:nvSpPr>
          <p:spPr>
            <a:xfrm>
              <a:off x="5282881" y="3318476"/>
              <a:ext cx="59298" cy="88102"/>
            </a:xfrm>
            <a:custGeom>
              <a:avLst/>
              <a:gdLst>
                <a:gd name="f0" fmla="val 180"/>
                <a:gd name="f1" fmla="val w"/>
                <a:gd name="f2" fmla="val h"/>
                <a:gd name="f3" fmla="val 0"/>
                <a:gd name="f4" fmla="val 3148"/>
                <a:gd name="f5" fmla="val 4677"/>
                <a:gd name="f6" fmla="val 585"/>
                <a:gd name="f7" fmla="val 1"/>
                <a:gd name="f8" fmla="val 473"/>
                <a:gd name="f9" fmla="val 23"/>
                <a:gd name="f10" fmla="val 383"/>
                <a:gd name="f11" fmla="val 68"/>
                <a:gd name="f12" fmla="val 270"/>
                <a:gd name="f13" fmla="val 136"/>
                <a:gd name="f14" fmla="val 203"/>
                <a:gd name="f15" fmla="val 90"/>
                <a:gd name="f16" fmla="val 293"/>
                <a:gd name="f17" fmla="val 45"/>
                <a:gd name="f18" fmla="val 518"/>
                <a:gd name="f19" fmla="val 630"/>
                <a:gd name="f20" fmla="val 788"/>
                <a:gd name="f21" fmla="val 1035"/>
                <a:gd name="f22" fmla="val 135"/>
                <a:gd name="f23" fmla="val 1305"/>
                <a:gd name="f24" fmla="val 225"/>
                <a:gd name="f25" fmla="val 1552"/>
                <a:gd name="f26" fmla="val 338"/>
                <a:gd name="f27" fmla="val 1799"/>
                <a:gd name="f28" fmla="val 562"/>
                <a:gd name="f29" fmla="val 2271"/>
                <a:gd name="f30" fmla="val 832"/>
                <a:gd name="f31" fmla="val 2743"/>
                <a:gd name="f32" fmla="val 1147"/>
                <a:gd name="f33" fmla="val 3193"/>
                <a:gd name="f34" fmla="val 1462"/>
                <a:gd name="f35" fmla="val 3620"/>
                <a:gd name="f36" fmla="val 2114"/>
                <a:gd name="f37" fmla="val 4452"/>
                <a:gd name="f38" fmla="val 2226"/>
                <a:gd name="f39" fmla="val 4564"/>
                <a:gd name="f40" fmla="val 2316"/>
                <a:gd name="f41" fmla="val 4632"/>
                <a:gd name="f42" fmla="val 2428"/>
                <a:gd name="f43" fmla="val 4654"/>
                <a:gd name="f44" fmla="val 2541"/>
                <a:gd name="f45" fmla="val 2653"/>
                <a:gd name="f46" fmla="val 4609"/>
                <a:gd name="f47" fmla="val 2855"/>
                <a:gd name="f48" fmla="val 2945"/>
                <a:gd name="f49" fmla="val 4474"/>
                <a:gd name="f50" fmla="val 3013"/>
                <a:gd name="f51" fmla="val 4384"/>
                <a:gd name="f52" fmla="val 3080"/>
                <a:gd name="f53" fmla="val 4294"/>
                <a:gd name="f54" fmla="val 3125"/>
                <a:gd name="f55" fmla="val 4182"/>
                <a:gd name="f56" fmla="val 4070"/>
                <a:gd name="f57" fmla="val 3935"/>
                <a:gd name="f58" fmla="val 3822"/>
                <a:gd name="f59" fmla="val 3710"/>
                <a:gd name="f60" fmla="val 2990"/>
                <a:gd name="f61" fmla="val 3575"/>
                <a:gd name="f62" fmla="val 2856"/>
                <a:gd name="f63" fmla="val 2158"/>
                <a:gd name="f64" fmla="val 2496"/>
                <a:gd name="f65" fmla="val 1911"/>
                <a:gd name="f66" fmla="val 1686"/>
                <a:gd name="f67" fmla="val 1732"/>
                <a:gd name="f68" fmla="val 1484"/>
                <a:gd name="f69" fmla="val 1327"/>
                <a:gd name="f70" fmla="val 900"/>
                <a:gd name="f71" fmla="val 1192"/>
                <a:gd name="f72" fmla="val 450"/>
                <a:gd name="f73" fmla="val 316"/>
                <a:gd name="f74" fmla="val 1102"/>
                <a:gd name="f75" fmla="val 1012"/>
                <a:gd name="f76" fmla="val 922"/>
                <a:gd name="f77" fmla="val 810"/>
                <a:gd name="f78" fmla="val 697"/>
                <a:gd name="f79" fmla="*/ f1 1 3148"/>
                <a:gd name="f80" fmla="*/ f2 1 4677"/>
                <a:gd name="f81" fmla="val f3"/>
                <a:gd name="f82" fmla="val f4"/>
                <a:gd name="f83" fmla="val f5"/>
                <a:gd name="f84" fmla="+- f83 0 f81"/>
                <a:gd name="f85" fmla="+- f82 0 f81"/>
                <a:gd name="f86" fmla="*/ f85 1 3148"/>
                <a:gd name="f87" fmla="*/ f84 1 4677"/>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3148" h="4677">
                  <a:moveTo>
                    <a:pt x="f6" y="f7"/>
                  </a:moveTo>
                  <a:lnTo>
                    <a:pt x="f8" y="f9"/>
                  </a:lnTo>
                  <a:lnTo>
                    <a:pt x="f10" y="f11"/>
                  </a:lnTo>
                  <a:lnTo>
                    <a:pt x="f12" y="f13"/>
                  </a:lnTo>
                  <a:lnTo>
                    <a:pt x="f0" y="f14"/>
                  </a:lnTo>
                  <a:lnTo>
                    <a:pt x="f15" y="f16"/>
                  </a:lnTo>
                  <a:lnTo>
                    <a:pt x="f17" y="f10"/>
                  </a:lnTo>
                  <a:lnTo>
                    <a:pt x="f7" y="f18"/>
                  </a:lnTo>
                  <a:lnTo>
                    <a:pt x="f7" y="f19"/>
                  </a:lnTo>
                  <a:lnTo>
                    <a:pt x="f7" y="f20"/>
                  </a:lnTo>
                  <a:lnTo>
                    <a:pt x="f11"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43"/>
                  </a:lnTo>
                  <a:lnTo>
                    <a:pt x="f31" y="f46"/>
                  </a:lnTo>
                  <a:lnTo>
                    <a:pt x="f47" y="f39"/>
                  </a:lnTo>
                  <a:lnTo>
                    <a:pt x="f48" y="f49"/>
                  </a:lnTo>
                  <a:lnTo>
                    <a:pt x="f50" y="f51"/>
                  </a:lnTo>
                  <a:lnTo>
                    <a:pt x="f52" y="f53"/>
                  </a:lnTo>
                  <a:lnTo>
                    <a:pt x="f54" y="f55"/>
                  </a:lnTo>
                  <a:lnTo>
                    <a:pt x="f4" y="f56"/>
                  </a:lnTo>
                  <a:lnTo>
                    <a:pt x="f4" y="f57"/>
                  </a:lnTo>
                  <a:lnTo>
                    <a:pt x="f54" y="f58"/>
                  </a:lnTo>
                  <a:lnTo>
                    <a:pt x="f52" y="f59"/>
                  </a:lnTo>
                  <a:lnTo>
                    <a:pt x="f60" y="f61"/>
                  </a:lnTo>
                  <a:lnTo>
                    <a:pt x="f42" y="f62"/>
                  </a:lnTo>
                  <a:lnTo>
                    <a:pt x="f63" y="f64"/>
                  </a:lnTo>
                  <a:lnTo>
                    <a:pt x="f65" y="f36"/>
                  </a:lnTo>
                  <a:lnTo>
                    <a:pt x="f66" y="f67"/>
                  </a:lnTo>
                  <a:lnTo>
                    <a:pt x="f68" y="f69"/>
                  </a:lnTo>
                  <a:lnTo>
                    <a:pt x="f69" y="f70"/>
                  </a:lnTo>
                  <a:lnTo>
                    <a:pt x="f71" y="f72"/>
                  </a:lnTo>
                  <a:lnTo>
                    <a:pt x="f32" y="f73"/>
                  </a:lnTo>
                  <a:lnTo>
                    <a:pt x="f74" y="f14"/>
                  </a:lnTo>
                  <a:lnTo>
                    <a:pt x="f75" y="f13"/>
                  </a:lnTo>
                  <a:lnTo>
                    <a:pt x="f76" y="f11"/>
                  </a:lnTo>
                  <a:lnTo>
                    <a:pt x="f77" y="f9"/>
                  </a:lnTo>
                  <a:lnTo>
                    <a:pt x="f78"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8" name="Google Shape;284;p15">
              <a:extLst>
                <a:ext uri="{FF2B5EF4-FFF2-40B4-BE49-F238E27FC236}">
                  <a16:creationId xmlns:a16="http://schemas.microsoft.com/office/drawing/2014/main" id="{5499C7FF-7BE0-48BB-0B4E-4461AC743A29}"/>
                </a:ext>
              </a:extLst>
            </p:cNvPr>
            <p:cNvSpPr/>
            <p:nvPr/>
          </p:nvSpPr>
          <p:spPr>
            <a:xfrm>
              <a:off x="5622919" y="3736421"/>
              <a:ext cx="88513" cy="84298"/>
            </a:xfrm>
            <a:custGeom>
              <a:avLst/>
              <a:gdLst>
                <a:gd name="f0" fmla="val 180"/>
                <a:gd name="f1" fmla="val w"/>
                <a:gd name="f2" fmla="val h"/>
                <a:gd name="f3" fmla="val 0"/>
                <a:gd name="f4" fmla="val 4699"/>
                <a:gd name="f5" fmla="val 4475"/>
                <a:gd name="f6" fmla="val 585"/>
                <a:gd name="f7" fmla="val 1"/>
                <a:gd name="f8" fmla="val 472"/>
                <a:gd name="f9" fmla="val 23"/>
                <a:gd name="f10" fmla="val 382"/>
                <a:gd name="f11" fmla="val 46"/>
                <a:gd name="f12" fmla="val 270"/>
                <a:gd name="f13" fmla="val 113"/>
                <a:gd name="f14" fmla="val 181"/>
                <a:gd name="f15" fmla="val 45"/>
                <a:gd name="f16" fmla="val 383"/>
                <a:gd name="f17" fmla="val 473"/>
                <a:gd name="f18" fmla="val 720"/>
                <a:gd name="f19" fmla="val 832"/>
                <a:gd name="f20" fmla="val 90"/>
                <a:gd name="f21" fmla="val 945"/>
                <a:gd name="f22" fmla="val 158"/>
                <a:gd name="f23" fmla="val 1057"/>
                <a:gd name="f24" fmla="val 1034"/>
                <a:gd name="f25" fmla="val 1911"/>
                <a:gd name="f26" fmla="val 1933"/>
                <a:gd name="f27" fmla="val 2766"/>
                <a:gd name="f28" fmla="val 2855"/>
                <a:gd name="f29" fmla="val 3575"/>
                <a:gd name="f30" fmla="val 3327"/>
                <a:gd name="f31" fmla="val 3957"/>
                <a:gd name="f32" fmla="val 3799"/>
                <a:gd name="f33" fmla="val 4339"/>
                <a:gd name="f34" fmla="val 3912"/>
                <a:gd name="f35" fmla="val 4407"/>
                <a:gd name="f36" fmla="val 4046"/>
                <a:gd name="f37" fmla="val 4452"/>
                <a:gd name="f38" fmla="val 4159"/>
                <a:gd name="f39" fmla="val 4474"/>
                <a:gd name="f40" fmla="val 4249"/>
                <a:gd name="f41" fmla="val 4361"/>
                <a:gd name="f42" fmla="val 4451"/>
                <a:gd name="f43" fmla="val 4518"/>
                <a:gd name="f44" fmla="val 4272"/>
                <a:gd name="f45" fmla="val 4586"/>
                <a:gd name="f46" fmla="val 4631"/>
                <a:gd name="f47" fmla="val 4069"/>
                <a:gd name="f48" fmla="val 4676"/>
                <a:gd name="f49" fmla="val 4698"/>
                <a:gd name="f50" fmla="val 3822"/>
                <a:gd name="f51" fmla="val 3710"/>
                <a:gd name="f52" fmla="val 4653"/>
                <a:gd name="f53" fmla="val 3597"/>
                <a:gd name="f54" fmla="val 4608"/>
                <a:gd name="f55" fmla="val 3485"/>
                <a:gd name="f56" fmla="val 4541"/>
                <a:gd name="f57" fmla="val 3373"/>
                <a:gd name="f58" fmla="val 4429"/>
                <a:gd name="f59" fmla="val 3283"/>
                <a:gd name="f60" fmla="val 3979"/>
                <a:gd name="f61" fmla="val 2923"/>
                <a:gd name="f62" fmla="val 3529"/>
                <a:gd name="f63" fmla="val 2541"/>
                <a:gd name="f64" fmla="val 2675"/>
                <a:gd name="f65" fmla="val 1777"/>
                <a:gd name="f66" fmla="val 1866"/>
                <a:gd name="f67" fmla="val 990"/>
                <a:gd name="f68" fmla="val 944"/>
                <a:gd name="f69" fmla="val 91"/>
                <a:gd name="f70" fmla="val 697"/>
                <a:gd name="f71" fmla="*/ f1 1 4699"/>
                <a:gd name="f72" fmla="*/ f2 1 4475"/>
                <a:gd name="f73" fmla="val f3"/>
                <a:gd name="f74" fmla="val f4"/>
                <a:gd name="f75" fmla="val f5"/>
                <a:gd name="f76" fmla="+- f75 0 f73"/>
                <a:gd name="f77" fmla="+- f74 0 f73"/>
                <a:gd name="f78" fmla="*/ f77 1 4699"/>
                <a:gd name="f79" fmla="*/ f76 1 4475"/>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699" h="4475">
                  <a:moveTo>
                    <a:pt x="f6" y="f7"/>
                  </a:moveTo>
                  <a:lnTo>
                    <a:pt x="f8" y="f9"/>
                  </a:lnTo>
                  <a:lnTo>
                    <a:pt x="f10" y="f11"/>
                  </a:lnTo>
                  <a:lnTo>
                    <a:pt x="f12" y="f13"/>
                  </a:lnTo>
                  <a:lnTo>
                    <a:pt x="f0" y="f14"/>
                  </a:lnTo>
                  <a:lnTo>
                    <a:pt x="f13" y="f12"/>
                  </a:lnTo>
                  <a:lnTo>
                    <a:pt x="f15" y="f16"/>
                  </a:lnTo>
                  <a:lnTo>
                    <a:pt x="f3" y="f17"/>
                  </a:lnTo>
                  <a:lnTo>
                    <a:pt x="f3" y="f6"/>
                  </a:lnTo>
                  <a:lnTo>
                    <a:pt x="f3"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7"/>
                  </a:lnTo>
                  <a:lnTo>
                    <a:pt x="f41" y="f35"/>
                  </a:lnTo>
                  <a:lnTo>
                    <a:pt x="f42" y="f33"/>
                  </a:lnTo>
                  <a:lnTo>
                    <a:pt x="f43" y="f44"/>
                  </a:lnTo>
                  <a:lnTo>
                    <a:pt x="f45" y="f38"/>
                  </a:lnTo>
                  <a:lnTo>
                    <a:pt x="f46" y="f47"/>
                  </a:lnTo>
                  <a:lnTo>
                    <a:pt x="f48" y="f31"/>
                  </a:lnTo>
                  <a:lnTo>
                    <a:pt x="f49" y="f50"/>
                  </a:lnTo>
                  <a:lnTo>
                    <a:pt x="f48" y="f51"/>
                  </a:lnTo>
                  <a:lnTo>
                    <a:pt x="f52" y="f53"/>
                  </a:lnTo>
                  <a:lnTo>
                    <a:pt x="f54" y="f55"/>
                  </a:lnTo>
                  <a:lnTo>
                    <a:pt x="f56" y="f57"/>
                  </a:lnTo>
                  <a:lnTo>
                    <a:pt x="f58" y="f59"/>
                  </a:lnTo>
                  <a:lnTo>
                    <a:pt x="f60" y="f61"/>
                  </a:lnTo>
                  <a:lnTo>
                    <a:pt x="f62" y="f63"/>
                  </a:lnTo>
                  <a:lnTo>
                    <a:pt x="f64" y="f65"/>
                  </a:lnTo>
                  <a:lnTo>
                    <a:pt x="f66" y="f67"/>
                  </a:lnTo>
                  <a:lnTo>
                    <a:pt x="f24" y="f14"/>
                  </a:lnTo>
                  <a:lnTo>
                    <a:pt x="f68" y="f69"/>
                  </a:lnTo>
                  <a:lnTo>
                    <a:pt x="f19" y="f9"/>
                  </a:lnTo>
                  <a:lnTo>
                    <a:pt x="f70"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9" name="Google Shape;285;p15">
              <a:extLst>
                <a:ext uri="{FF2B5EF4-FFF2-40B4-BE49-F238E27FC236}">
                  <a16:creationId xmlns:a16="http://schemas.microsoft.com/office/drawing/2014/main" id="{D4B45FBC-BA0E-71C7-3C69-36A3624BA271}"/>
                </a:ext>
              </a:extLst>
            </p:cNvPr>
            <p:cNvSpPr/>
            <p:nvPr/>
          </p:nvSpPr>
          <p:spPr>
            <a:xfrm>
              <a:off x="5638162" y="3669944"/>
              <a:ext cx="74130" cy="75822"/>
            </a:xfrm>
            <a:custGeom>
              <a:avLst/>
              <a:gdLst>
                <a:gd name="f0" fmla="val 180"/>
                <a:gd name="f1" fmla="val w"/>
                <a:gd name="f2" fmla="val h"/>
                <a:gd name="f3" fmla="val 0"/>
                <a:gd name="f4" fmla="val 3935"/>
                <a:gd name="f5" fmla="val 4025"/>
                <a:gd name="f6" fmla="val 607"/>
                <a:gd name="f7" fmla="val 1"/>
                <a:gd name="f8" fmla="val 495"/>
                <a:gd name="f9" fmla="val 23"/>
                <a:gd name="f10" fmla="val 383"/>
                <a:gd name="f11" fmla="val 68"/>
                <a:gd name="f12" fmla="val 293"/>
                <a:gd name="f13" fmla="val 135"/>
                <a:gd name="f14" fmla="val 203"/>
                <a:gd name="f15" fmla="val 720"/>
                <a:gd name="f16" fmla="val 45"/>
                <a:gd name="f17" fmla="val 855"/>
                <a:gd name="f18" fmla="val 90"/>
                <a:gd name="f19" fmla="val 967"/>
                <a:gd name="f20" fmla="val 1080"/>
                <a:gd name="f21" fmla="val 1529"/>
                <a:gd name="f22" fmla="val 2473"/>
                <a:gd name="f23" fmla="val 2181"/>
                <a:gd name="f24" fmla="val 3170"/>
                <a:gd name="f25" fmla="val 2878"/>
                <a:gd name="f26" fmla="val 3867"/>
                <a:gd name="f27" fmla="val 2968"/>
                <a:gd name="f28" fmla="val 3934"/>
                <a:gd name="f29" fmla="val 3103"/>
                <a:gd name="f30" fmla="val 4002"/>
                <a:gd name="f31" fmla="val 3215"/>
                <a:gd name="f32" fmla="val 4024"/>
                <a:gd name="f33" fmla="val 3327"/>
                <a:gd name="f34" fmla="val 3440"/>
                <a:gd name="f35" fmla="val 3552"/>
                <a:gd name="f36" fmla="val 3979"/>
                <a:gd name="f37" fmla="val 3642"/>
                <a:gd name="f38" fmla="val 3912"/>
                <a:gd name="f39" fmla="val 3732"/>
                <a:gd name="f40" fmla="val 3844"/>
                <a:gd name="f41" fmla="val 3799"/>
                <a:gd name="f42" fmla="val 3755"/>
                <a:gd name="f43" fmla="val 3889"/>
                <a:gd name="f44" fmla="val 3193"/>
                <a:gd name="f45" fmla="val 3080"/>
                <a:gd name="f46" fmla="val 2990"/>
                <a:gd name="f47" fmla="val 3058"/>
                <a:gd name="f48" fmla="val 2293"/>
                <a:gd name="f49" fmla="val 2383"/>
                <a:gd name="f50" fmla="val 1597"/>
                <a:gd name="f51" fmla="val 1057"/>
                <a:gd name="f52" fmla="val 945"/>
                <a:gd name="f53" fmla="val 113"/>
                <a:gd name="f54" fmla="val 832"/>
                <a:gd name="f55" fmla="*/ f1 1 3935"/>
                <a:gd name="f56" fmla="*/ f2 1 4025"/>
                <a:gd name="f57" fmla="val f3"/>
                <a:gd name="f58" fmla="val f4"/>
                <a:gd name="f59" fmla="val f5"/>
                <a:gd name="f60" fmla="+- f59 0 f57"/>
                <a:gd name="f61" fmla="+- f58 0 f57"/>
                <a:gd name="f62" fmla="*/ f61 1 3935"/>
                <a:gd name="f63" fmla="*/ f60 1 4025"/>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935" h="4025">
                  <a:moveTo>
                    <a:pt x="f6" y="f7"/>
                  </a:moveTo>
                  <a:lnTo>
                    <a:pt x="f8" y="f9"/>
                  </a:lnTo>
                  <a:lnTo>
                    <a:pt x="f10" y="f11"/>
                  </a:lnTo>
                  <a:lnTo>
                    <a:pt x="f12" y="f13"/>
                  </a:lnTo>
                  <a:lnTo>
                    <a:pt x="f14" y="f14"/>
                  </a:lnTo>
                  <a:lnTo>
                    <a:pt x="f13" y="f12"/>
                  </a:lnTo>
                  <a:lnTo>
                    <a:pt x="f11" y="f10"/>
                  </a:lnTo>
                  <a:lnTo>
                    <a:pt x="f9" y="f8"/>
                  </a:lnTo>
                  <a:lnTo>
                    <a:pt x="f3" y="f6"/>
                  </a:lnTo>
                  <a:lnTo>
                    <a:pt x="f3" y="f15"/>
                  </a:lnTo>
                  <a:lnTo>
                    <a:pt x="f16" y="f17"/>
                  </a:lnTo>
                  <a:lnTo>
                    <a:pt x="f18" y="f19"/>
                  </a:lnTo>
                  <a:lnTo>
                    <a:pt x="f0" y="f20"/>
                  </a:lnTo>
                  <a:lnTo>
                    <a:pt x="f21" y="f22"/>
                  </a:lnTo>
                  <a:lnTo>
                    <a:pt x="f23" y="f24"/>
                  </a:lnTo>
                  <a:lnTo>
                    <a:pt x="f25" y="f26"/>
                  </a:lnTo>
                  <a:lnTo>
                    <a:pt x="f27" y="f28"/>
                  </a:lnTo>
                  <a:lnTo>
                    <a:pt x="f29" y="f30"/>
                  </a:lnTo>
                  <a:lnTo>
                    <a:pt x="f31" y="f32"/>
                  </a:lnTo>
                  <a:lnTo>
                    <a:pt x="f33" y="f32"/>
                  </a:lnTo>
                  <a:lnTo>
                    <a:pt x="f34" y="f30"/>
                  </a:lnTo>
                  <a:lnTo>
                    <a:pt x="f35" y="f36"/>
                  </a:lnTo>
                  <a:lnTo>
                    <a:pt x="f37" y="f38"/>
                  </a:lnTo>
                  <a:lnTo>
                    <a:pt x="f39" y="f40"/>
                  </a:lnTo>
                  <a:lnTo>
                    <a:pt x="f41" y="f42"/>
                  </a:lnTo>
                  <a:lnTo>
                    <a:pt x="f26" y="f37"/>
                  </a:lnTo>
                  <a:lnTo>
                    <a:pt x="f38" y="f35"/>
                  </a:lnTo>
                  <a:lnTo>
                    <a:pt x="f28" y="f34"/>
                  </a:lnTo>
                  <a:lnTo>
                    <a:pt x="f28" y="f33"/>
                  </a:lnTo>
                  <a:lnTo>
                    <a:pt x="f43" y="f44"/>
                  </a:lnTo>
                  <a:lnTo>
                    <a:pt x="f40" y="f45"/>
                  </a:lnTo>
                  <a:lnTo>
                    <a:pt x="f39" y="f46"/>
                  </a:lnTo>
                  <a:lnTo>
                    <a:pt x="f47" y="f48"/>
                  </a:lnTo>
                  <a:lnTo>
                    <a:pt x="f49" y="f50"/>
                  </a:lnTo>
                  <a:lnTo>
                    <a:pt x="f51" y="f14"/>
                  </a:lnTo>
                  <a:lnTo>
                    <a:pt x="f52" y="f53"/>
                  </a:lnTo>
                  <a:lnTo>
                    <a:pt x="f54" y="f16"/>
                  </a:lnTo>
                  <a:lnTo>
                    <a:pt x="f15" y="f9"/>
                  </a:lnTo>
                  <a:lnTo>
                    <a:pt x="f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0" name="Google Shape;286;p15">
              <a:extLst>
                <a:ext uri="{FF2B5EF4-FFF2-40B4-BE49-F238E27FC236}">
                  <a16:creationId xmlns:a16="http://schemas.microsoft.com/office/drawing/2014/main" id="{B8939B0C-ADB5-BBEB-CF65-5D2192532AFA}"/>
                </a:ext>
              </a:extLst>
            </p:cNvPr>
            <p:cNvSpPr/>
            <p:nvPr/>
          </p:nvSpPr>
          <p:spPr>
            <a:xfrm>
              <a:off x="5655938" y="3588233"/>
              <a:ext cx="38130" cy="41513"/>
            </a:xfrm>
            <a:custGeom>
              <a:avLst/>
              <a:gdLst>
                <a:gd name="f0" fmla="val 180"/>
                <a:gd name="f1" fmla="val w"/>
                <a:gd name="f2" fmla="val h"/>
                <a:gd name="f3" fmla="val 0"/>
                <a:gd name="f4" fmla="val 2024"/>
                <a:gd name="f5" fmla="val 2204"/>
                <a:gd name="f6" fmla="val 607"/>
                <a:gd name="f7" fmla="val 495"/>
                <a:gd name="f8" fmla="val 23"/>
                <a:gd name="f9" fmla="val 405"/>
                <a:gd name="f10" fmla="val 68"/>
                <a:gd name="f11" fmla="val 293"/>
                <a:gd name="f12" fmla="val 112"/>
                <a:gd name="f13" fmla="val 203"/>
                <a:gd name="f14" fmla="val 135"/>
                <a:gd name="f15" fmla="val 270"/>
                <a:gd name="f16" fmla="val 382"/>
                <a:gd name="f17" fmla="val 1"/>
                <a:gd name="f18" fmla="val 719"/>
                <a:gd name="f19" fmla="val 832"/>
                <a:gd name="f20" fmla="val 90"/>
                <a:gd name="f21" fmla="val 967"/>
                <a:gd name="f22" fmla="val 1079"/>
                <a:gd name="f23" fmla="val 990"/>
                <a:gd name="f24" fmla="val 2001"/>
                <a:gd name="f25" fmla="val 1102"/>
                <a:gd name="f26" fmla="val 2091"/>
                <a:gd name="f27" fmla="val 1214"/>
                <a:gd name="f28" fmla="val 2158"/>
                <a:gd name="f29" fmla="val 1327"/>
                <a:gd name="f30" fmla="val 2203"/>
                <a:gd name="f31" fmla="val 1439"/>
                <a:gd name="f32" fmla="val 1529"/>
                <a:gd name="f33" fmla="val 2181"/>
                <a:gd name="f34" fmla="val 1641"/>
                <a:gd name="f35" fmla="val 2136"/>
                <a:gd name="f36" fmla="val 1731"/>
                <a:gd name="f37" fmla="val 1821"/>
                <a:gd name="f38" fmla="val 2023"/>
                <a:gd name="f39" fmla="val 1911"/>
                <a:gd name="f40" fmla="val 1933"/>
                <a:gd name="f41" fmla="val 1956"/>
                <a:gd name="f42" fmla="val 1708"/>
                <a:gd name="f43" fmla="val 1596"/>
                <a:gd name="f44" fmla="val 1484"/>
                <a:gd name="f45" fmla="val 1371"/>
                <a:gd name="f46" fmla="val 1236"/>
                <a:gd name="f47" fmla="val 1866"/>
                <a:gd name="f48" fmla="val 1124"/>
                <a:gd name="f49" fmla="val 1035"/>
                <a:gd name="f50" fmla="val 202"/>
                <a:gd name="f51" fmla="val 945"/>
                <a:gd name="f52" fmla="val 45"/>
                <a:gd name="f53" fmla="val 720"/>
                <a:gd name="f54" fmla="*/ f1 1 2024"/>
                <a:gd name="f55" fmla="*/ f2 1 2204"/>
                <a:gd name="f56" fmla="val f3"/>
                <a:gd name="f57" fmla="val f4"/>
                <a:gd name="f58" fmla="val f5"/>
                <a:gd name="f59" fmla="+- f58 0 f56"/>
                <a:gd name="f60" fmla="+- f57 0 f56"/>
                <a:gd name="f61" fmla="*/ f60 1 2024"/>
                <a:gd name="f62" fmla="*/ f59 1 2204"/>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2024" h="2204">
                  <a:moveTo>
                    <a:pt x="f6" y="f3"/>
                  </a:moveTo>
                  <a:lnTo>
                    <a:pt x="f7" y="f8"/>
                  </a:lnTo>
                  <a:lnTo>
                    <a:pt x="f9" y="f10"/>
                  </a:lnTo>
                  <a:lnTo>
                    <a:pt x="f11" y="f12"/>
                  </a:lnTo>
                  <a:lnTo>
                    <a:pt x="f13" y="f0"/>
                  </a:lnTo>
                  <a:lnTo>
                    <a:pt x="f14" y="f15"/>
                  </a:lnTo>
                  <a:lnTo>
                    <a:pt x="f10" y="f16"/>
                  </a:lnTo>
                  <a:lnTo>
                    <a:pt x="f8" y="f7"/>
                  </a:lnTo>
                  <a:lnTo>
                    <a:pt x="f17" y="f6"/>
                  </a:lnTo>
                  <a:lnTo>
                    <a:pt x="f17" y="f18"/>
                  </a:lnTo>
                  <a:lnTo>
                    <a:pt x="f8" y="f19"/>
                  </a:lnTo>
                  <a:lnTo>
                    <a:pt x="f20" y="f21"/>
                  </a:lnTo>
                  <a:lnTo>
                    <a:pt x="f0" y="f22"/>
                  </a:lnTo>
                  <a:lnTo>
                    <a:pt x="f23" y="f24"/>
                  </a:lnTo>
                  <a:lnTo>
                    <a:pt x="f25" y="f26"/>
                  </a:lnTo>
                  <a:lnTo>
                    <a:pt x="f27" y="f28"/>
                  </a:lnTo>
                  <a:lnTo>
                    <a:pt x="f29" y="f30"/>
                  </a:lnTo>
                  <a:lnTo>
                    <a:pt x="f31" y="f30"/>
                  </a:lnTo>
                  <a:lnTo>
                    <a:pt x="f32" y="f33"/>
                  </a:lnTo>
                  <a:lnTo>
                    <a:pt x="f34" y="f35"/>
                  </a:lnTo>
                  <a:lnTo>
                    <a:pt x="f36" y="f26"/>
                  </a:lnTo>
                  <a:lnTo>
                    <a:pt x="f37" y="f38"/>
                  </a:lnTo>
                  <a:lnTo>
                    <a:pt x="f39" y="f40"/>
                  </a:lnTo>
                  <a:lnTo>
                    <a:pt x="f41" y="f37"/>
                  </a:lnTo>
                  <a:lnTo>
                    <a:pt x="f24" y="f42"/>
                  </a:lnTo>
                  <a:lnTo>
                    <a:pt x="f4" y="f43"/>
                  </a:lnTo>
                  <a:lnTo>
                    <a:pt x="f4" y="f44"/>
                  </a:lnTo>
                  <a:lnTo>
                    <a:pt x="f24" y="f45"/>
                  </a:lnTo>
                  <a:lnTo>
                    <a:pt x="f41" y="f46"/>
                  </a:lnTo>
                  <a:lnTo>
                    <a:pt x="f47" y="f48"/>
                  </a:lnTo>
                  <a:lnTo>
                    <a:pt x="f49" y="f50"/>
                  </a:lnTo>
                  <a:lnTo>
                    <a:pt x="f51" y="f12"/>
                  </a:lnTo>
                  <a:lnTo>
                    <a:pt x="f19" y="f52"/>
                  </a:lnTo>
                  <a:lnTo>
                    <a:pt x="f53"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1" name="Google Shape;287;p15">
              <a:extLst>
                <a:ext uri="{FF2B5EF4-FFF2-40B4-BE49-F238E27FC236}">
                  <a16:creationId xmlns:a16="http://schemas.microsoft.com/office/drawing/2014/main" id="{B8E5AEB3-539D-3D43-CA9D-2190AE2F99A3}"/>
                </a:ext>
              </a:extLst>
            </p:cNvPr>
            <p:cNvSpPr/>
            <p:nvPr/>
          </p:nvSpPr>
          <p:spPr>
            <a:xfrm>
              <a:off x="5931612" y="3843552"/>
              <a:ext cx="159645" cy="151186"/>
            </a:xfrm>
            <a:custGeom>
              <a:avLst/>
              <a:gdLst>
                <a:gd name="f0" fmla="val 180"/>
                <a:gd name="f1" fmla="val w"/>
                <a:gd name="f2" fmla="val h"/>
                <a:gd name="f3" fmla="val 0"/>
                <a:gd name="f4" fmla="val 8475"/>
                <a:gd name="f5" fmla="val 8026"/>
                <a:gd name="f6" fmla="val 607"/>
                <a:gd name="f7" fmla="val 1"/>
                <a:gd name="f8" fmla="val 472"/>
                <a:gd name="f9" fmla="val 23"/>
                <a:gd name="f10" fmla="val 382"/>
                <a:gd name="f11" fmla="val 68"/>
                <a:gd name="f12" fmla="val 270"/>
                <a:gd name="f13" fmla="val 113"/>
                <a:gd name="f14" fmla="val 203"/>
                <a:gd name="f15" fmla="val 271"/>
                <a:gd name="f16" fmla="val 45"/>
                <a:gd name="f17" fmla="val 383"/>
                <a:gd name="f18" fmla="val 495"/>
                <a:gd name="f19" fmla="val 585"/>
                <a:gd name="f20" fmla="val 698"/>
                <a:gd name="f21" fmla="val 833"/>
                <a:gd name="f22" fmla="val 90"/>
                <a:gd name="f23" fmla="val 923"/>
                <a:gd name="f24" fmla="val 1035"/>
                <a:gd name="f25" fmla="val 3822"/>
                <a:gd name="f26" fmla="val 4407"/>
                <a:gd name="f27" fmla="val 5620"/>
                <a:gd name="f28" fmla="val 6115"/>
                <a:gd name="f29" fmla="val 7418"/>
                <a:gd name="f30" fmla="val 7846"/>
                <a:gd name="f31" fmla="val 7508"/>
                <a:gd name="f32" fmla="val 7936"/>
                <a:gd name="f33" fmla="val 7643"/>
                <a:gd name="f34" fmla="val 8004"/>
                <a:gd name="f35" fmla="val 7756"/>
                <a:gd name="f36" fmla="val 7868"/>
                <a:gd name="f37" fmla="val 7980"/>
                <a:gd name="f38" fmla="val 8093"/>
                <a:gd name="f39" fmla="val 7959"/>
                <a:gd name="f40" fmla="val 8183"/>
                <a:gd name="f41" fmla="val 7914"/>
                <a:gd name="f42" fmla="val 8273"/>
                <a:gd name="f43" fmla="val 7824"/>
                <a:gd name="f44" fmla="val 8340"/>
                <a:gd name="f45" fmla="val 7734"/>
                <a:gd name="f46" fmla="val 8407"/>
                <a:gd name="f47" fmla="val 7644"/>
                <a:gd name="f48" fmla="val 8452"/>
                <a:gd name="f49" fmla="val 7531"/>
                <a:gd name="f50" fmla="val 7419"/>
                <a:gd name="f51" fmla="val 7307"/>
                <a:gd name="f52" fmla="val 8430"/>
                <a:gd name="f53" fmla="val 7194"/>
                <a:gd name="f54" fmla="val 8385"/>
                <a:gd name="f55" fmla="val 7082"/>
                <a:gd name="f56" fmla="val 8295"/>
                <a:gd name="f57" fmla="val 6969"/>
                <a:gd name="f58" fmla="val 6497"/>
                <a:gd name="f59" fmla="val 5239"/>
                <a:gd name="f60" fmla="val 4698"/>
                <a:gd name="f61" fmla="val 3530"/>
                <a:gd name="f62" fmla="val 1057"/>
                <a:gd name="f63" fmla="val 158"/>
                <a:gd name="f64" fmla="val 944"/>
                <a:gd name="f65" fmla="val 832"/>
                <a:gd name="f66" fmla="val 720"/>
                <a:gd name="f67" fmla="*/ f1 1 8475"/>
                <a:gd name="f68" fmla="*/ f2 1 8026"/>
                <a:gd name="f69" fmla="val f3"/>
                <a:gd name="f70" fmla="val f4"/>
                <a:gd name="f71" fmla="val f5"/>
                <a:gd name="f72" fmla="+- f71 0 f69"/>
                <a:gd name="f73" fmla="+- f70 0 f69"/>
                <a:gd name="f74" fmla="*/ f73 1 8475"/>
                <a:gd name="f75" fmla="*/ f72 1 8026"/>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8475" h="8026">
                  <a:moveTo>
                    <a:pt x="f6" y="f7"/>
                  </a:moveTo>
                  <a:lnTo>
                    <a:pt x="f8" y="f9"/>
                  </a:lnTo>
                  <a:lnTo>
                    <a:pt x="f10" y="f11"/>
                  </a:lnTo>
                  <a:lnTo>
                    <a:pt x="f12" y="f13"/>
                  </a:lnTo>
                  <a:lnTo>
                    <a:pt x="f0" y="f14"/>
                  </a:lnTo>
                  <a:lnTo>
                    <a:pt x="f13" y="f15"/>
                  </a:lnTo>
                  <a:lnTo>
                    <a:pt x="f16" y="f17"/>
                  </a:lnTo>
                  <a:lnTo>
                    <a:pt x="f9" y="f18"/>
                  </a:lnTo>
                  <a:lnTo>
                    <a:pt x="f3" y="f19"/>
                  </a:lnTo>
                  <a:lnTo>
                    <a:pt x="f3" y="f20"/>
                  </a:lnTo>
                  <a:lnTo>
                    <a:pt x="f9" y="f21"/>
                  </a:lnTo>
                  <a:lnTo>
                    <a:pt x="f22" y="f23"/>
                  </a:lnTo>
                  <a:lnTo>
                    <a:pt x="f0" y="f24"/>
                  </a:lnTo>
                  <a:lnTo>
                    <a:pt x="f25" y="f26"/>
                  </a:lnTo>
                  <a:lnTo>
                    <a:pt x="f27" y="f28"/>
                  </a:lnTo>
                  <a:lnTo>
                    <a:pt x="f29" y="f30"/>
                  </a:lnTo>
                  <a:lnTo>
                    <a:pt x="f31" y="f32"/>
                  </a:lnTo>
                  <a:lnTo>
                    <a:pt x="f33" y="f34"/>
                  </a:lnTo>
                  <a:lnTo>
                    <a:pt x="f35" y="f5"/>
                  </a:lnTo>
                  <a:lnTo>
                    <a:pt x="f36" y="f5"/>
                  </a:lnTo>
                  <a:lnTo>
                    <a:pt x="f37" y="f34"/>
                  </a:lnTo>
                  <a:lnTo>
                    <a:pt x="f38" y="f39"/>
                  </a:lnTo>
                  <a:lnTo>
                    <a:pt x="f40" y="f41"/>
                  </a:lnTo>
                  <a:lnTo>
                    <a:pt x="f42" y="f43"/>
                  </a:lnTo>
                  <a:lnTo>
                    <a:pt x="f44" y="f45"/>
                  </a:lnTo>
                  <a:lnTo>
                    <a:pt x="f46" y="f47"/>
                  </a:lnTo>
                  <a:lnTo>
                    <a:pt x="f48" y="f49"/>
                  </a:lnTo>
                  <a:lnTo>
                    <a:pt x="f4" y="f50"/>
                  </a:lnTo>
                  <a:lnTo>
                    <a:pt x="f48" y="f51"/>
                  </a:lnTo>
                  <a:lnTo>
                    <a:pt x="f52" y="f53"/>
                  </a:lnTo>
                  <a:lnTo>
                    <a:pt x="f54" y="f55"/>
                  </a:lnTo>
                  <a:lnTo>
                    <a:pt x="f56" y="f57"/>
                  </a:lnTo>
                  <a:lnTo>
                    <a:pt x="f58" y="f59"/>
                  </a:lnTo>
                  <a:lnTo>
                    <a:pt x="f60" y="f61"/>
                  </a:lnTo>
                  <a:lnTo>
                    <a:pt x="f62" y="f63"/>
                  </a:lnTo>
                  <a:lnTo>
                    <a:pt x="f64" y="f11"/>
                  </a:lnTo>
                  <a:lnTo>
                    <a:pt x="f65" y="f9"/>
                  </a:lnTo>
                  <a:lnTo>
                    <a:pt x="f6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2" name="Google Shape;288;p15">
              <a:extLst>
                <a:ext uri="{FF2B5EF4-FFF2-40B4-BE49-F238E27FC236}">
                  <a16:creationId xmlns:a16="http://schemas.microsoft.com/office/drawing/2014/main" id="{6CFD1A43-065E-D7CC-C831-C2EBD059A2A9}"/>
                </a:ext>
              </a:extLst>
            </p:cNvPr>
            <p:cNvSpPr/>
            <p:nvPr/>
          </p:nvSpPr>
          <p:spPr>
            <a:xfrm>
              <a:off x="5883331" y="3564925"/>
              <a:ext cx="139756" cy="142298"/>
            </a:xfrm>
            <a:custGeom>
              <a:avLst/>
              <a:gdLst>
                <a:gd name="f0" fmla="val w"/>
                <a:gd name="f1" fmla="val h"/>
                <a:gd name="f2" fmla="val 0"/>
                <a:gd name="f3" fmla="val 7419"/>
                <a:gd name="f4" fmla="val 7554"/>
                <a:gd name="f5" fmla="val 608"/>
                <a:gd name="f6" fmla="val 1"/>
                <a:gd name="f7" fmla="val 495"/>
                <a:gd name="f8" fmla="val 23"/>
                <a:gd name="f9" fmla="val 383"/>
                <a:gd name="f10" fmla="val 68"/>
                <a:gd name="f11" fmla="val 293"/>
                <a:gd name="f12" fmla="val 113"/>
                <a:gd name="f13" fmla="val 203"/>
                <a:gd name="f14" fmla="val 136"/>
                <a:gd name="f15" fmla="val 720"/>
                <a:gd name="f16" fmla="val 855"/>
                <a:gd name="f17" fmla="val 91"/>
                <a:gd name="f18" fmla="val 967"/>
                <a:gd name="f19" fmla="val 181"/>
                <a:gd name="f20" fmla="val 1080"/>
                <a:gd name="f21" fmla="val 1687"/>
                <a:gd name="f22" fmla="val 2676"/>
                <a:gd name="f23" fmla="val 3215"/>
                <a:gd name="f24" fmla="val 4272"/>
                <a:gd name="f25" fmla="val 4789"/>
                <a:gd name="f26" fmla="val 5823"/>
                <a:gd name="f27" fmla="val 6362"/>
                <a:gd name="f28" fmla="val 7374"/>
                <a:gd name="f29" fmla="val 6475"/>
                <a:gd name="f30" fmla="val 7464"/>
                <a:gd name="f31" fmla="val 6587"/>
                <a:gd name="f32" fmla="val 7509"/>
                <a:gd name="f33" fmla="val 6699"/>
                <a:gd name="f34" fmla="val 7531"/>
                <a:gd name="f35" fmla="val 6812"/>
                <a:gd name="f36" fmla="val 6924"/>
                <a:gd name="f37" fmla="val 7037"/>
                <a:gd name="f38" fmla="val 7486"/>
                <a:gd name="f39" fmla="val 7149"/>
                <a:gd name="f40" fmla="val 7239"/>
                <a:gd name="f41" fmla="val 7351"/>
                <a:gd name="f42" fmla="val 7306"/>
                <a:gd name="f43" fmla="val 7261"/>
                <a:gd name="f44" fmla="val 7396"/>
                <a:gd name="f45" fmla="val 7059"/>
                <a:gd name="f46" fmla="val 6947"/>
                <a:gd name="f47" fmla="val 6834"/>
                <a:gd name="f48" fmla="val 6722"/>
                <a:gd name="f49" fmla="val 7329"/>
                <a:gd name="f50" fmla="val 6610"/>
                <a:gd name="f51" fmla="val 6497"/>
                <a:gd name="f52" fmla="val 5665"/>
                <a:gd name="f53" fmla="val 4946"/>
                <a:gd name="f54" fmla="val 4092"/>
                <a:gd name="f55" fmla="val 3395"/>
                <a:gd name="f56" fmla="val 2563"/>
                <a:gd name="f57" fmla="val 1799"/>
                <a:gd name="f58" fmla="val 1035"/>
                <a:gd name="f59" fmla="val 945"/>
                <a:gd name="f60" fmla="val 832"/>
                <a:gd name="f61" fmla="val 46"/>
                <a:gd name="f62" fmla="*/ f0 1 7419"/>
                <a:gd name="f63" fmla="*/ f1 1 7554"/>
                <a:gd name="f64" fmla="val f2"/>
                <a:gd name="f65" fmla="val f3"/>
                <a:gd name="f66" fmla="val f4"/>
                <a:gd name="f67" fmla="+- f66 0 f64"/>
                <a:gd name="f68" fmla="+- f65 0 f64"/>
                <a:gd name="f69" fmla="*/ f68 1 7419"/>
                <a:gd name="f70" fmla="*/ f67 1 7554"/>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7419" h="7554">
                  <a:moveTo>
                    <a:pt x="f5" y="f6"/>
                  </a:moveTo>
                  <a:lnTo>
                    <a:pt x="f7" y="f8"/>
                  </a:lnTo>
                  <a:lnTo>
                    <a:pt x="f9" y="f10"/>
                  </a:lnTo>
                  <a:lnTo>
                    <a:pt x="f11" y="f12"/>
                  </a:lnTo>
                  <a:lnTo>
                    <a:pt x="f13" y="f13"/>
                  </a:lnTo>
                  <a:lnTo>
                    <a:pt x="f14" y="f11"/>
                  </a:lnTo>
                  <a:lnTo>
                    <a:pt x="f10" y="f9"/>
                  </a:lnTo>
                  <a:lnTo>
                    <a:pt x="f8" y="f7"/>
                  </a:lnTo>
                  <a:lnTo>
                    <a:pt x="f6" y="f5"/>
                  </a:lnTo>
                  <a:lnTo>
                    <a:pt x="f6" y="f15"/>
                  </a:lnTo>
                  <a:lnTo>
                    <a:pt x="f8" y="f16"/>
                  </a:lnTo>
                  <a:lnTo>
                    <a:pt x="f17" y="f18"/>
                  </a:lnTo>
                  <a:lnTo>
                    <a:pt x="f19" y="f20"/>
                  </a:lnTo>
                  <a:lnTo>
                    <a:pt x="f21" y="f22"/>
                  </a:lnTo>
                  <a:lnTo>
                    <a:pt x="f23" y="f24"/>
                  </a:lnTo>
                  <a:lnTo>
                    <a:pt x="f25" y="f26"/>
                  </a:lnTo>
                  <a:lnTo>
                    <a:pt x="f27" y="f28"/>
                  </a:lnTo>
                  <a:lnTo>
                    <a:pt x="f29" y="f30"/>
                  </a:lnTo>
                  <a:lnTo>
                    <a:pt x="f31" y="f32"/>
                  </a:lnTo>
                  <a:lnTo>
                    <a:pt x="f33" y="f34"/>
                  </a:lnTo>
                  <a:lnTo>
                    <a:pt x="f35" y="f4"/>
                  </a:lnTo>
                  <a:lnTo>
                    <a:pt x="f36" y="f34"/>
                  </a:lnTo>
                  <a:lnTo>
                    <a:pt x="f37" y="f38"/>
                  </a:lnTo>
                  <a:lnTo>
                    <a:pt x="f39" y="f3"/>
                  </a:lnTo>
                  <a:lnTo>
                    <a:pt x="f40" y="f41"/>
                  </a:lnTo>
                  <a:lnTo>
                    <a:pt x="f42" y="f43"/>
                  </a:lnTo>
                  <a:lnTo>
                    <a:pt x="f41" y="f39"/>
                  </a:lnTo>
                  <a:lnTo>
                    <a:pt x="f44" y="f45"/>
                  </a:lnTo>
                  <a:lnTo>
                    <a:pt x="f3" y="f46"/>
                  </a:lnTo>
                  <a:lnTo>
                    <a:pt x="f3" y="f47"/>
                  </a:lnTo>
                  <a:lnTo>
                    <a:pt x="f44" y="f48"/>
                  </a:lnTo>
                  <a:lnTo>
                    <a:pt x="f49" y="f50"/>
                  </a:lnTo>
                  <a:lnTo>
                    <a:pt x="f40" y="f51"/>
                  </a:lnTo>
                  <a:lnTo>
                    <a:pt x="f52" y="f53"/>
                  </a:lnTo>
                  <a:lnTo>
                    <a:pt x="f54" y="f55"/>
                  </a:lnTo>
                  <a:lnTo>
                    <a:pt x="f56" y="f57"/>
                  </a:lnTo>
                  <a:lnTo>
                    <a:pt x="f58" y="f13"/>
                  </a:lnTo>
                  <a:lnTo>
                    <a:pt x="f59" y="f12"/>
                  </a:lnTo>
                  <a:lnTo>
                    <a:pt x="f60" y="f61"/>
                  </a:lnTo>
                  <a:lnTo>
                    <a:pt x="f15"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3" name="Google Shape;289;p15">
              <a:extLst>
                <a:ext uri="{FF2B5EF4-FFF2-40B4-BE49-F238E27FC236}">
                  <a16:creationId xmlns:a16="http://schemas.microsoft.com/office/drawing/2014/main" id="{08CB3BDD-303A-C2C9-EE9A-634FD40C5BD5}"/>
                </a:ext>
              </a:extLst>
            </p:cNvPr>
            <p:cNvSpPr/>
            <p:nvPr/>
          </p:nvSpPr>
          <p:spPr>
            <a:xfrm>
              <a:off x="5862593" y="3683075"/>
              <a:ext cx="83429" cy="68195"/>
            </a:xfrm>
            <a:custGeom>
              <a:avLst/>
              <a:gdLst>
                <a:gd name="f0" fmla="val w"/>
                <a:gd name="f1" fmla="val h"/>
                <a:gd name="f2" fmla="val 0"/>
                <a:gd name="f3" fmla="val 4429"/>
                <a:gd name="f4" fmla="val 3620"/>
                <a:gd name="f5" fmla="val 540"/>
                <a:gd name="f6" fmla="val 427"/>
                <a:gd name="f7" fmla="val 23"/>
                <a:gd name="f8" fmla="val 337"/>
                <a:gd name="f9" fmla="val 68"/>
                <a:gd name="f10" fmla="val 248"/>
                <a:gd name="f11" fmla="val 135"/>
                <a:gd name="f12" fmla="val 158"/>
                <a:gd name="f13" fmla="val 203"/>
                <a:gd name="f14" fmla="val 90"/>
                <a:gd name="f15" fmla="val 315"/>
                <a:gd name="f16" fmla="val 45"/>
                <a:gd name="f17" fmla="val 405"/>
                <a:gd name="f18" fmla="val 517"/>
                <a:gd name="f19" fmla="val 652"/>
                <a:gd name="f20" fmla="val 765"/>
                <a:gd name="f21" fmla="val 877"/>
                <a:gd name="f22" fmla="val 989"/>
                <a:gd name="f23" fmla="val 1102"/>
                <a:gd name="f24" fmla="val 270"/>
                <a:gd name="f25" fmla="val 1192"/>
                <a:gd name="f26" fmla="val 1799"/>
                <a:gd name="f27" fmla="val 2316"/>
                <a:gd name="f28" fmla="val 2585"/>
                <a:gd name="f29" fmla="val 2900"/>
                <a:gd name="f30" fmla="val 3327"/>
                <a:gd name="f31" fmla="val 3462"/>
                <a:gd name="f32" fmla="val 3552"/>
                <a:gd name="f33" fmla="val 3574"/>
                <a:gd name="f34" fmla="val 3597"/>
                <a:gd name="f35" fmla="val 3709"/>
                <a:gd name="f36" fmla="val 3822"/>
                <a:gd name="f37" fmla="val 3934"/>
                <a:gd name="f38" fmla="val 3575"/>
                <a:gd name="f39" fmla="val 4046"/>
                <a:gd name="f40" fmla="val 3530"/>
                <a:gd name="f41" fmla="val 4159"/>
                <a:gd name="f42" fmla="val 4249"/>
                <a:gd name="f43" fmla="val 3395"/>
                <a:gd name="f44" fmla="val 4316"/>
                <a:gd name="f45" fmla="val 3305"/>
                <a:gd name="f46" fmla="val 4384"/>
                <a:gd name="f47" fmla="val 3215"/>
                <a:gd name="f48" fmla="val 4406"/>
                <a:gd name="f49" fmla="val 3102"/>
                <a:gd name="f50" fmla="val 3013"/>
                <a:gd name="f51" fmla="val 2788"/>
                <a:gd name="f52" fmla="val 2698"/>
                <a:gd name="f53" fmla="val 4204"/>
                <a:gd name="f54" fmla="val 1956"/>
                <a:gd name="f55" fmla="val 2563"/>
                <a:gd name="f56" fmla="val 1349"/>
                <a:gd name="f57" fmla="val 113"/>
                <a:gd name="f58" fmla="*/ f0 1 4429"/>
                <a:gd name="f59" fmla="*/ f1 1 3620"/>
                <a:gd name="f60" fmla="val f2"/>
                <a:gd name="f61" fmla="val f3"/>
                <a:gd name="f62" fmla="val f4"/>
                <a:gd name="f63" fmla="+- f62 0 f60"/>
                <a:gd name="f64" fmla="+- f61 0 f60"/>
                <a:gd name="f65" fmla="*/ f64 1 4429"/>
                <a:gd name="f66" fmla="*/ f63 1 362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4429" h="3620">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14" y="f22"/>
                  </a:lnTo>
                  <a:lnTo>
                    <a:pt x="f12" y="f23"/>
                  </a:lnTo>
                  <a:lnTo>
                    <a:pt x="f24" y="f25"/>
                  </a:lnTo>
                  <a:lnTo>
                    <a:pt x="f26" y="f27"/>
                  </a:lnTo>
                  <a:lnTo>
                    <a:pt x="f28" y="f29"/>
                  </a:lnTo>
                  <a:lnTo>
                    <a:pt x="f30" y="f31"/>
                  </a:lnTo>
                  <a:lnTo>
                    <a:pt x="f31" y="f32"/>
                  </a:lnTo>
                  <a:lnTo>
                    <a:pt x="f33" y="f34"/>
                  </a:lnTo>
                  <a:lnTo>
                    <a:pt x="f35" y="f4"/>
                  </a:lnTo>
                  <a:lnTo>
                    <a:pt x="f36" y="f34"/>
                  </a:lnTo>
                  <a:lnTo>
                    <a:pt x="f37" y="f38"/>
                  </a:lnTo>
                  <a:lnTo>
                    <a:pt x="f39" y="f40"/>
                  </a:lnTo>
                  <a:lnTo>
                    <a:pt x="f41" y="f31"/>
                  </a:lnTo>
                  <a:lnTo>
                    <a:pt x="f42" y="f43"/>
                  </a:lnTo>
                  <a:lnTo>
                    <a:pt x="f44" y="f45"/>
                  </a:lnTo>
                  <a:lnTo>
                    <a:pt x="f46" y="f47"/>
                  </a:lnTo>
                  <a:lnTo>
                    <a:pt x="f48" y="f49"/>
                  </a:lnTo>
                  <a:lnTo>
                    <a:pt x="f3" y="f50"/>
                  </a:lnTo>
                  <a:lnTo>
                    <a:pt x="f48" y="f29"/>
                  </a:lnTo>
                  <a:lnTo>
                    <a:pt x="f46" y="f51"/>
                  </a:lnTo>
                  <a:lnTo>
                    <a:pt x="f44" y="f52"/>
                  </a:lnTo>
                  <a:lnTo>
                    <a:pt x="f53" y="f28"/>
                  </a:lnTo>
                  <a:lnTo>
                    <a:pt x="f43" y="f54"/>
                  </a:lnTo>
                  <a:lnTo>
                    <a:pt x="f55" y="f56"/>
                  </a:lnTo>
                  <a:lnTo>
                    <a:pt x="f21" y="f57"/>
                  </a:lnTo>
                  <a:lnTo>
                    <a:pt x="f20" y="f16"/>
                  </a:lnTo>
                  <a:lnTo>
                    <a:pt x="f19" y="f7"/>
                  </a:lnTo>
                  <a:lnTo>
                    <a:pt x="f5"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4" name="Google Shape;290;p15">
              <a:extLst>
                <a:ext uri="{FF2B5EF4-FFF2-40B4-BE49-F238E27FC236}">
                  <a16:creationId xmlns:a16="http://schemas.microsoft.com/office/drawing/2014/main" id="{94802DB7-DB55-3EA1-7A7A-A2D68444B97D}"/>
                </a:ext>
              </a:extLst>
            </p:cNvPr>
            <p:cNvSpPr/>
            <p:nvPr/>
          </p:nvSpPr>
          <p:spPr>
            <a:xfrm>
              <a:off x="5263405" y="2928073"/>
              <a:ext cx="34317" cy="96560"/>
            </a:xfrm>
            <a:custGeom>
              <a:avLst/>
              <a:gdLst>
                <a:gd name="f0" fmla="val 180"/>
                <a:gd name="f1" fmla="val w"/>
                <a:gd name="f2" fmla="val h"/>
                <a:gd name="f3" fmla="val 0"/>
                <a:gd name="f4" fmla="val 1822"/>
                <a:gd name="f5" fmla="val 5126"/>
                <a:gd name="f6" fmla="val 607"/>
                <a:gd name="f7" fmla="val 495"/>
                <a:gd name="f8" fmla="val 23"/>
                <a:gd name="f9" fmla="val 383"/>
                <a:gd name="f10" fmla="val 45"/>
                <a:gd name="f11" fmla="val 293"/>
                <a:gd name="f12" fmla="val 113"/>
                <a:gd name="f13" fmla="val 203"/>
                <a:gd name="f14" fmla="val 270"/>
                <a:gd name="f15" fmla="val 382"/>
                <a:gd name="f16" fmla="val 630"/>
                <a:gd name="f17" fmla="val 764"/>
                <a:gd name="f18" fmla="val 338"/>
                <a:gd name="f19" fmla="val 2720"/>
                <a:gd name="f20" fmla="val 4698"/>
                <a:gd name="f21" fmla="val 652"/>
                <a:gd name="f22" fmla="val 4833"/>
                <a:gd name="f23" fmla="val 720"/>
                <a:gd name="f24" fmla="val 4923"/>
                <a:gd name="f25" fmla="val 787"/>
                <a:gd name="f26" fmla="val 5013"/>
                <a:gd name="f27" fmla="val 877"/>
                <a:gd name="f28" fmla="val 5080"/>
                <a:gd name="f29" fmla="val 967"/>
                <a:gd name="f30" fmla="val 5125"/>
                <a:gd name="f31" fmla="val 1192"/>
                <a:gd name="f32" fmla="val 1304"/>
                <a:gd name="f33" fmla="val 5103"/>
                <a:gd name="f34" fmla="val 1417"/>
                <a:gd name="f35" fmla="val 1507"/>
                <a:gd name="f36" fmla="val 1619"/>
                <a:gd name="f37" fmla="val 4946"/>
                <a:gd name="f38" fmla="val 1686"/>
                <a:gd name="f39" fmla="val 4856"/>
                <a:gd name="f40" fmla="val 1754"/>
                <a:gd name="f41" fmla="val 4743"/>
                <a:gd name="f42" fmla="val 1799"/>
                <a:gd name="f43" fmla="val 4631"/>
                <a:gd name="f44" fmla="val 1821"/>
                <a:gd name="f45" fmla="val 4496"/>
                <a:gd name="f46" fmla="val 4361"/>
                <a:gd name="f47" fmla="val 1529"/>
                <a:gd name="f48" fmla="val 2405"/>
                <a:gd name="f49" fmla="val 427"/>
                <a:gd name="f50" fmla="val 1169"/>
                <a:gd name="f51" fmla="val 315"/>
                <a:gd name="f52" fmla="val 1102"/>
                <a:gd name="f53" fmla="val 202"/>
                <a:gd name="f54" fmla="val 1035"/>
                <a:gd name="f55" fmla="val 945"/>
                <a:gd name="f56" fmla="val 832"/>
                <a:gd name="f57" fmla="*/ f1 1 1822"/>
                <a:gd name="f58" fmla="*/ f2 1 5126"/>
                <a:gd name="f59" fmla="val f3"/>
                <a:gd name="f60" fmla="val f4"/>
                <a:gd name="f61" fmla="val f5"/>
                <a:gd name="f62" fmla="+- f61 0 f59"/>
                <a:gd name="f63" fmla="+- f60 0 f59"/>
                <a:gd name="f64" fmla="*/ f63 1 1822"/>
                <a:gd name="f65" fmla="*/ f62 1 5126"/>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822" h="5126">
                  <a:moveTo>
                    <a:pt x="f6" y="f3"/>
                  </a:moveTo>
                  <a:lnTo>
                    <a:pt x="f7" y="f8"/>
                  </a:lnTo>
                  <a:lnTo>
                    <a:pt x="f9" y="f10"/>
                  </a:lnTo>
                  <a:lnTo>
                    <a:pt x="f11" y="f12"/>
                  </a:lnTo>
                  <a:lnTo>
                    <a:pt x="f13" y="f0"/>
                  </a:lnTo>
                  <a:lnTo>
                    <a:pt x="f12" y="f14"/>
                  </a:lnTo>
                  <a:lnTo>
                    <a:pt x="f10" y="f15"/>
                  </a:lnTo>
                  <a:lnTo>
                    <a:pt x="f8" y="f7"/>
                  </a:lnTo>
                  <a:lnTo>
                    <a:pt x="f3" y="f16"/>
                  </a:lnTo>
                  <a:lnTo>
                    <a:pt x="f3" y="f17"/>
                  </a:lnTo>
                  <a:lnTo>
                    <a:pt x="f18" y="f19"/>
                  </a:lnTo>
                  <a:lnTo>
                    <a:pt x="f16" y="f20"/>
                  </a:lnTo>
                  <a:lnTo>
                    <a:pt x="f21" y="f22"/>
                  </a:lnTo>
                  <a:lnTo>
                    <a:pt x="f23" y="f24"/>
                  </a:lnTo>
                  <a:lnTo>
                    <a:pt x="f25" y="f26"/>
                  </a:lnTo>
                  <a:lnTo>
                    <a:pt x="f27" y="f28"/>
                  </a:lnTo>
                  <a:lnTo>
                    <a:pt x="f29" y="f30"/>
                  </a:lnTo>
                  <a:lnTo>
                    <a:pt x="f31" y="f30"/>
                  </a:lnTo>
                  <a:lnTo>
                    <a:pt x="f32" y="f33"/>
                  </a:lnTo>
                  <a:lnTo>
                    <a:pt x="f34" y="f28"/>
                  </a:lnTo>
                  <a:lnTo>
                    <a:pt x="f35" y="f26"/>
                  </a:lnTo>
                  <a:lnTo>
                    <a:pt x="f36" y="f37"/>
                  </a:lnTo>
                  <a:lnTo>
                    <a:pt x="f38" y="f39"/>
                  </a:lnTo>
                  <a:lnTo>
                    <a:pt x="f40" y="f41"/>
                  </a:lnTo>
                  <a:lnTo>
                    <a:pt x="f42" y="f43"/>
                  </a:lnTo>
                  <a:lnTo>
                    <a:pt x="f44" y="f45"/>
                  </a:lnTo>
                  <a:lnTo>
                    <a:pt x="f44" y="f46"/>
                  </a:lnTo>
                  <a:lnTo>
                    <a:pt x="f47" y="f48"/>
                  </a:lnTo>
                  <a:lnTo>
                    <a:pt x="f31" y="f49"/>
                  </a:lnTo>
                  <a:lnTo>
                    <a:pt x="f50" y="f51"/>
                  </a:lnTo>
                  <a:lnTo>
                    <a:pt x="f52" y="f53"/>
                  </a:lnTo>
                  <a:lnTo>
                    <a:pt x="f54" y="f12"/>
                  </a:lnTo>
                  <a:lnTo>
                    <a:pt x="f55" y="f10"/>
                  </a:lnTo>
                  <a:lnTo>
                    <a:pt x="f5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5" name="Google Shape;291;p15">
              <a:extLst>
                <a:ext uri="{FF2B5EF4-FFF2-40B4-BE49-F238E27FC236}">
                  <a16:creationId xmlns:a16="http://schemas.microsoft.com/office/drawing/2014/main" id="{FC17DA86-A0AF-4853-0310-56941E51A76B}"/>
                </a:ext>
              </a:extLst>
            </p:cNvPr>
            <p:cNvSpPr/>
            <p:nvPr/>
          </p:nvSpPr>
          <p:spPr>
            <a:xfrm>
              <a:off x="6136977" y="3631841"/>
              <a:ext cx="37709" cy="111803"/>
            </a:xfrm>
            <a:custGeom>
              <a:avLst/>
              <a:gdLst>
                <a:gd name="f0" fmla="val 180"/>
                <a:gd name="f1" fmla="val w"/>
                <a:gd name="f2" fmla="val h"/>
                <a:gd name="f3" fmla="val 0"/>
                <a:gd name="f4" fmla="val 2002"/>
                <a:gd name="f5" fmla="val 5935"/>
                <a:gd name="f6" fmla="val 698"/>
                <a:gd name="f7" fmla="val 585"/>
                <a:gd name="f8" fmla="val 23"/>
                <a:gd name="f9" fmla="val 473"/>
                <a:gd name="f10" fmla="val 45"/>
                <a:gd name="f11" fmla="val 383"/>
                <a:gd name="f12" fmla="val 113"/>
                <a:gd name="f13" fmla="val 293"/>
                <a:gd name="f14" fmla="val 203"/>
                <a:gd name="f15" fmla="val 225"/>
                <a:gd name="f16" fmla="val 158"/>
                <a:gd name="f17" fmla="val 428"/>
                <a:gd name="f18" fmla="val 91"/>
                <a:gd name="f19" fmla="val 742"/>
                <a:gd name="f20" fmla="val 1057"/>
                <a:gd name="f21" fmla="val 1"/>
                <a:gd name="f22" fmla="val 1372"/>
                <a:gd name="f23" fmla="val 1709"/>
                <a:gd name="f24" fmla="val 2024"/>
                <a:gd name="f25" fmla="val 2338"/>
                <a:gd name="f26" fmla="val 68"/>
                <a:gd name="f27" fmla="val 2675"/>
                <a:gd name="f28" fmla="val 136"/>
                <a:gd name="f29" fmla="val 2990"/>
                <a:gd name="f30" fmla="val 270"/>
                <a:gd name="f31" fmla="val 3620"/>
                <a:gd name="f32" fmla="val 450"/>
                <a:gd name="f33" fmla="val 4271"/>
                <a:gd name="f34" fmla="val 787"/>
                <a:gd name="f35" fmla="val 5508"/>
                <a:gd name="f36" fmla="val 832"/>
                <a:gd name="f37" fmla="val 5643"/>
                <a:gd name="f38" fmla="val 900"/>
                <a:gd name="f39" fmla="val 5733"/>
                <a:gd name="f40" fmla="val 990"/>
                <a:gd name="f41" fmla="val 5822"/>
                <a:gd name="f42" fmla="val 1080"/>
                <a:gd name="f43" fmla="val 5890"/>
                <a:gd name="f44" fmla="val 1192"/>
                <a:gd name="f45" fmla="val 1417"/>
                <a:gd name="f46" fmla="val 1529"/>
                <a:gd name="f47" fmla="val 5912"/>
                <a:gd name="f48" fmla="val 1642"/>
                <a:gd name="f49" fmla="val 5867"/>
                <a:gd name="f50" fmla="val 1732"/>
                <a:gd name="f51" fmla="val 1821"/>
                <a:gd name="f52" fmla="val 5755"/>
                <a:gd name="f53" fmla="val 1911"/>
                <a:gd name="f54" fmla="val 5665"/>
                <a:gd name="f55" fmla="val 1956"/>
                <a:gd name="f56" fmla="val 5553"/>
                <a:gd name="f57" fmla="val 2001"/>
                <a:gd name="f58" fmla="val 5440"/>
                <a:gd name="f59" fmla="val 5305"/>
                <a:gd name="f60" fmla="val 1979"/>
                <a:gd name="f61" fmla="val 5171"/>
                <a:gd name="f62" fmla="val 4654"/>
                <a:gd name="f63" fmla="val 1664"/>
                <a:gd name="f64" fmla="val 4092"/>
                <a:gd name="f65" fmla="val 1507"/>
                <a:gd name="f66" fmla="val 3552"/>
                <a:gd name="f67" fmla="val 1282"/>
                <a:gd name="f68" fmla="val 2428"/>
                <a:gd name="f69" fmla="val 1237"/>
                <a:gd name="f70" fmla="val 2136"/>
                <a:gd name="f71" fmla="val 1215"/>
                <a:gd name="f72" fmla="val 1866"/>
                <a:gd name="f73" fmla="val 1574"/>
                <a:gd name="f74" fmla="val 1304"/>
                <a:gd name="f75" fmla="val 1034"/>
                <a:gd name="f76" fmla="val 1349"/>
                <a:gd name="f77" fmla="val 765"/>
                <a:gd name="f78" fmla="val 1394"/>
                <a:gd name="f79" fmla="val 630"/>
                <a:gd name="f80" fmla="val 495"/>
                <a:gd name="f81" fmla="val 1147"/>
                <a:gd name="f82" fmla="val 1035"/>
                <a:gd name="f83" fmla="val 945"/>
                <a:gd name="f84" fmla="*/ f1 1 2002"/>
                <a:gd name="f85" fmla="*/ f2 1 5935"/>
                <a:gd name="f86" fmla="val f3"/>
                <a:gd name="f87" fmla="val f4"/>
                <a:gd name="f88" fmla="val f5"/>
                <a:gd name="f89" fmla="+- f88 0 f86"/>
                <a:gd name="f90" fmla="+- f87 0 f86"/>
                <a:gd name="f91" fmla="*/ f90 1 2002"/>
                <a:gd name="f92" fmla="*/ f89 1 5935"/>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2002" h="5935">
                  <a:moveTo>
                    <a:pt x="f6" y="f3"/>
                  </a:moveTo>
                  <a:lnTo>
                    <a:pt x="f7" y="f8"/>
                  </a:lnTo>
                  <a:lnTo>
                    <a:pt x="f9" y="f10"/>
                  </a:lnTo>
                  <a:lnTo>
                    <a:pt x="f11" y="f12"/>
                  </a:lnTo>
                  <a:lnTo>
                    <a:pt x="f13" y="f14"/>
                  </a:lnTo>
                  <a:lnTo>
                    <a:pt x="f15" y="f13"/>
                  </a:lnTo>
                  <a:lnTo>
                    <a:pt x="f16" y="f17"/>
                  </a:lnTo>
                  <a:lnTo>
                    <a:pt x="f18" y="f19"/>
                  </a:lnTo>
                  <a:lnTo>
                    <a:pt x="f8" y="f20"/>
                  </a:lnTo>
                  <a:lnTo>
                    <a:pt x="f21" y="f22"/>
                  </a:lnTo>
                  <a:lnTo>
                    <a:pt x="f21" y="f23"/>
                  </a:lnTo>
                  <a:lnTo>
                    <a:pt x="f21" y="f24"/>
                  </a:lnTo>
                  <a:lnTo>
                    <a:pt x="f8"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5"/>
                  </a:lnTo>
                  <a:lnTo>
                    <a:pt x="f46" y="f47"/>
                  </a:lnTo>
                  <a:lnTo>
                    <a:pt x="f48" y="f49"/>
                  </a:lnTo>
                  <a:lnTo>
                    <a:pt x="f50" y="f41"/>
                  </a:lnTo>
                  <a:lnTo>
                    <a:pt x="f51" y="f52"/>
                  </a:lnTo>
                  <a:lnTo>
                    <a:pt x="f53" y="f54"/>
                  </a:lnTo>
                  <a:lnTo>
                    <a:pt x="f55" y="f56"/>
                  </a:lnTo>
                  <a:lnTo>
                    <a:pt x="f57" y="f58"/>
                  </a:lnTo>
                  <a:lnTo>
                    <a:pt x="f57" y="f59"/>
                  </a:lnTo>
                  <a:lnTo>
                    <a:pt x="f60" y="f61"/>
                  </a:lnTo>
                  <a:lnTo>
                    <a:pt x="f51" y="f62"/>
                  </a:lnTo>
                  <a:lnTo>
                    <a:pt x="f63" y="f64"/>
                  </a:lnTo>
                  <a:lnTo>
                    <a:pt x="f65" y="f66"/>
                  </a:lnTo>
                  <a:lnTo>
                    <a:pt x="f22" y="f29"/>
                  </a:lnTo>
                  <a:lnTo>
                    <a:pt x="f67" y="f68"/>
                  </a:lnTo>
                  <a:lnTo>
                    <a:pt x="f69" y="f70"/>
                  </a:lnTo>
                  <a:lnTo>
                    <a:pt x="f71" y="f72"/>
                  </a:lnTo>
                  <a:lnTo>
                    <a:pt x="f71" y="f73"/>
                  </a:lnTo>
                  <a:lnTo>
                    <a:pt x="f69" y="f74"/>
                  </a:lnTo>
                  <a:lnTo>
                    <a:pt x="f67" y="f75"/>
                  </a:lnTo>
                  <a:lnTo>
                    <a:pt x="f76" y="f77"/>
                  </a:lnTo>
                  <a:lnTo>
                    <a:pt x="f78" y="f79"/>
                  </a:lnTo>
                  <a:lnTo>
                    <a:pt x="f78" y="f80"/>
                  </a:lnTo>
                  <a:lnTo>
                    <a:pt x="f76" y="f11"/>
                  </a:lnTo>
                  <a:lnTo>
                    <a:pt x="f74" y="f30"/>
                  </a:lnTo>
                  <a:lnTo>
                    <a:pt x="f69" y="f0"/>
                  </a:lnTo>
                  <a:lnTo>
                    <a:pt x="f81" y="f12"/>
                  </a:lnTo>
                  <a:lnTo>
                    <a:pt x="f82" y="f26"/>
                  </a:lnTo>
                  <a:lnTo>
                    <a:pt x="f83" y="f8"/>
                  </a:lnTo>
                  <a:lnTo>
                    <a:pt x="f3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6" name="Google Shape;292;p15">
              <a:extLst>
                <a:ext uri="{FF2B5EF4-FFF2-40B4-BE49-F238E27FC236}">
                  <a16:creationId xmlns:a16="http://schemas.microsoft.com/office/drawing/2014/main" id="{8D559368-BA32-B139-7151-E37457B1BDD5}"/>
                </a:ext>
              </a:extLst>
            </p:cNvPr>
            <p:cNvSpPr/>
            <p:nvPr/>
          </p:nvSpPr>
          <p:spPr>
            <a:xfrm>
              <a:off x="6219556" y="4070524"/>
              <a:ext cx="106710" cy="75822"/>
            </a:xfrm>
            <a:custGeom>
              <a:avLst/>
              <a:gdLst>
                <a:gd name="f0" fmla="val 180"/>
                <a:gd name="f1" fmla="val w"/>
                <a:gd name="f2" fmla="val h"/>
                <a:gd name="f3" fmla="val 0"/>
                <a:gd name="f4" fmla="val 5665"/>
                <a:gd name="f5" fmla="val 4025"/>
                <a:gd name="f6" fmla="val 607"/>
                <a:gd name="f7" fmla="val 1"/>
                <a:gd name="f8" fmla="val 495"/>
                <a:gd name="f9" fmla="val 23"/>
                <a:gd name="f10" fmla="val 382"/>
                <a:gd name="f11" fmla="val 46"/>
                <a:gd name="f12" fmla="val 292"/>
                <a:gd name="f13" fmla="val 113"/>
                <a:gd name="f14" fmla="val 202"/>
                <a:gd name="f15" fmla="val 181"/>
                <a:gd name="f16" fmla="val 112"/>
                <a:gd name="f17" fmla="val 270"/>
                <a:gd name="f18" fmla="val 68"/>
                <a:gd name="f19" fmla="val 383"/>
                <a:gd name="f20" fmla="val 608"/>
                <a:gd name="f21" fmla="val 720"/>
                <a:gd name="f22" fmla="val 832"/>
                <a:gd name="f23" fmla="val 90"/>
                <a:gd name="f24" fmla="val 945"/>
                <a:gd name="f25" fmla="val 1057"/>
                <a:gd name="f26" fmla="val 405"/>
                <a:gd name="f27" fmla="val 1305"/>
                <a:gd name="f28" fmla="val 674"/>
                <a:gd name="f29" fmla="val 1529"/>
                <a:gd name="f30" fmla="val 922"/>
                <a:gd name="f31" fmla="val 1754"/>
                <a:gd name="f32" fmla="val 1191"/>
                <a:gd name="f33" fmla="val 1956"/>
                <a:gd name="f34" fmla="val 1753"/>
                <a:gd name="f35" fmla="val 2339"/>
                <a:gd name="f36" fmla="val 2315"/>
                <a:gd name="f37" fmla="val 2698"/>
                <a:gd name="f38" fmla="val 2922"/>
                <a:gd name="f39" fmla="val 3013"/>
                <a:gd name="f40" fmla="val 3507"/>
                <a:gd name="f41" fmla="val 3328"/>
                <a:gd name="f42" fmla="val 4743"/>
                <a:gd name="f43" fmla="val 3935"/>
                <a:gd name="f44" fmla="val 4856"/>
                <a:gd name="f45" fmla="val 4002"/>
                <a:gd name="f46" fmla="val 4990"/>
                <a:gd name="f47" fmla="val 4024"/>
                <a:gd name="f48" fmla="val 5125"/>
                <a:gd name="f49" fmla="val 5238"/>
                <a:gd name="f50" fmla="val 3980"/>
                <a:gd name="f51" fmla="val 5328"/>
                <a:gd name="f52" fmla="val 5440"/>
                <a:gd name="f53" fmla="val 3867"/>
                <a:gd name="f54" fmla="val 5507"/>
                <a:gd name="f55" fmla="val 3777"/>
                <a:gd name="f56" fmla="val 5575"/>
                <a:gd name="f57" fmla="val 3687"/>
                <a:gd name="f58" fmla="val 5620"/>
                <a:gd name="f59" fmla="val 3575"/>
                <a:gd name="f60" fmla="val 3463"/>
                <a:gd name="f61" fmla="val 3350"/>
                <a:gd name="f62" fmla="val 3238"/>
                <a:gd name="f63" fmla="val 3148"/>
                <a:gd name="f64" fmla="val 3035"/>
                <a:gd name="f65" fmla="val 5485"/>
                <a:gd name="f66" fmla="val 2945"/>
                <a:gd name="f67" fmla="val 5350"/>
                <a:gd name="f68" fmla="val 2878"/>
                <a:gd name="f69" fmla="val 4204"/>
                <a:gd name="f70" fmla="val 2316"/>
                <a:gd name="f71" fmla="val 3642"/>
                <a:gd name="f72" fmla="val 2024"/>
                <a:gd name="f73" fmla="val 3080"/>
                <a:gd name="f74" fmla="val 1709"/>
                <a:gd name="f75" fmla="val 2540"/>
                <a:gd name="f76" fmla="val 1394"/>
                <a:gd name="f77" fmla="val 2001"/>
                <a:gd name="f78" fmla="val 1035"/>
                <a:gd name="f79" fmla="val 1506"/>
                <a:gd name="f80" fmla="val 630"/>
                <a:gd name="f81" fmla="val 1281"/>
                <a:gd name="f82" fmla="val 944"/>
                <a:gd name="f83" fmla="val 91"/>
                <a:gd name="f84" fmla="val 719"/>
                <a:gd name="f85" fmla="*/ f1 1 5665"/>
                <a:gd name="f86" fmla="*/ f2 1 4025"/>
                <a:gd name="f87" fmla="val f3"/>
                <a:gd name="f88" fmla="val f4"/>
                <a:gd name="f89" fmla="val f5"/>
                <a:gd name="f90" fmla="+- f89 0 f87"/>
                <a:gd name="f91" fmla="+- f88 0 f87"/>
                <a:gd name="f92" fmla="*/ f91 1 5665"/>
                <a:gd name="f93" fmla="*/ f90 1 4025"/>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5665" h="4025">
                  <a:moveTo>
                    <a:pt x="f6" y="f7"/>
                  </a:moveTo>
                  <a:lnTo>
                    <a:pt x="f8" y="f9"/>
                  </a:lnTo>
                  <a:lnTo>
                    <a:pt x="f10" y="f11"/>
                  </a:lnTo>
                  <a:lnTo>
                    <a:pt x="f12" y="f13"/>
                  </a:lnTo>
                  <a:lnTo>
                    <a:pt x="f14" y="f15"/>
                  </a:lnTo>
                  <a:lnTo>
                    <a:pt x="f16" y="f17"/>
                  </a:lnTo>
                  <a:lnTo>
                    <a:pt x="f18" y="f19"/>
                  </a:lnTo>
                  <a:lnTo>
                    <a:pt x="f9" y="f8"/>
                  </a:lnTo>
                  <a:lnTo>
                    <a:pt x="f3" y="f20"/>
                  </a:lnTo>
                  <a:lnTo>
                    <a:pt x="f3" y="f21"/>
                  </a:lnTo>
                  <a:lnTo>
                    <a:pt x="f9" y="f22"/>
                  </a:lnTo>
                  <a:lnTo>
                    <a:pt x="f23" y="f24"/>
                  </a:lnTo>
                  <a:lnTo>
                    <a:pt x="f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43"/>
                  </a:lnTo>
                  <a:lnTo>
                    <a:pt x="f52" y="f53"/>
                  </a:lnTo>
                  <a:lnTo>
                    <a:pt x="f54" y="f55"/>
                  </a:lnTo>
                  <a:lnTo>
                    <a:pt x="f56" y="f57"/>
                  </a:lnTo>
                  <a:lnTo>
                    <a:pt x="f58" y="f59"/>
                  </a:lnTo>
                  <a:lnTo>
                    <a:pt x="f4" y="f60"/>
                  </a:lnTo>
                  <a:lnTo>
                    <a:pt x="f4" y="f61"/>
                  </a:lnTo>
                  <a:lnTo>
                    <a:pt x="f4" y="f62"/>
                  </a:lnTo>
                  <a:lnTo>
                    <a:pt x="f58" y="f63"/>
                  </a:lnTo>
                  <a:lnTo>
                    <a:pt x="f56" y="f64"/>
                  </a:lnTo>
                  <a:lnTo>
                    <a:pt x="f65" y="f66"/>
                  </a:lnTo>
                  <a:lnTo>
                    <a:pt x="f67" y="f68"/>
                  </a:lnTo>
                  <a:lnTo>
                    <a:pt x="f69" y="f70"/>
                  </a:lnTo>
                  <a:lnTo>
                    <a:pt x="f71" y="f72"/>
                  </a:lnTo>
                  <a:lnTo>
                    <a:pt x="f73" y="f74"/>
                  </a:lnTo>
                  <a:lnTo>
                    <a:pt x="f75" y="f76"/>
                  </a:lnTo>
                  <a:lnTo>
                    <a:pt x="f77" y="f78"/>
                  </a:lnTo>
                  <a:lnTo>
                    <a:pt x="f34" y="f22"/>
                  </a:lnTo>
                  <a:lnTo>
                    <a:pt x="f79" y="f80"/>
                  </a:lnTo>
                  <a:lnTo>
                    <a:pt x="f81" y="f26"/>
                  </a:lnTo>
                  <a:lnTo>
                    <a:pt x="f25" y="f15"/>
                  </a:lnTo>
                  <a:lnTo>
                    <a:pt x="f82" y="f83"/>
                  </a:lnTo>
                  <a:lnTo>
                    <a:pt x="f22" y="f9"/>
                  </a:lnTo>
                  <a:lnTo>
                    <a:pt x="f84"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7" name="Google Shape;293;p15">
              <a:extLst>
                <a:ext uri="{FF2B5EF4-FFF2-40B4-BE49-F238E27FC236}">
                  <a16:creationId xmlns:a16="http://schemas.microsoft.com/office/drawing/2014/main" id="{7C193174-626B-BAD6-1DD3-B37C402EDA56}"/>
                </a:ext>
              </a:extLst>
            </p:cNvPr>
            <p:cNvSpPr/>
            <p:nvPr/>
          </p:nvSpPr>
          <p:spPr>
            <a:xfrm>
              <a:off x="7195175" y="4026487"/>
              <a:ext cx="163906" cy="111821"/>
            </a:xfrm>
            <a:custGeom>
              <a:avLst/>
              <a:gdLst>
                <a:gd name="f0" fmla="val w"/>
                <a:gd name="f1" fmla="val h"/>
                <a:gd name="f2" fmla="val 0"/>
                <a:gd name="f3" fmla="val 8701"/>
                <a:gd name="f4" fmla="val 5936"/>
                <a:gd name="f5" fmla="val 7958"/>
                <a:gd name="f6" fmla="val 1"/>
                <a:gd name="f7" fmla="val 7846"/>
                <a:gd name="f8" fmla="val 23"/>
                <a:gd name="f9" fmla="val 7711"/>
                <a:gd name="f10" fmla="val 68"/>
                <a:gd name="f11" fmla="val 7599"/>
                <a:gd name="f12" fmla="val 158"/>
                <a:gd name="f13" fmla="val 6767"/>
                <a:gd name="f14" fmla="val 833"/>
                <a:gd name="f15" fmla="val 5958"/>
                <a:gd name="f16" fmla="val 1529"/>
                <a:gd name="f17" fmla="val 5126"/>
                <a:gd name="f18" fmla="val 2204"/>
                <a:gd name="f19" fmla="val 4272"/>
                <a:gd name="f20" fmla="val 2878"/>
                <a:gd name="f21" fmla="val 3845"/>
                <a:gd name="f22" fmla="val 3193"/>
                <a:gd name="f23" fmla="val 3395"/>
                <a:gd name="f24" fmla="val 3485"/>
                <a:gd name="f25" fmla="val 2923"/>
                <a:gd name="f26" fmla="val 3755"/>
                <a:gd name="f27" fmla="val 2473"/>
                <a:gd name="f28" fmla="val 4002"/>
                <a:gd name="f29" fmla="val 1979"/>
                <a:gd name="f30" fmla="val 4249"/>
                <a:gd name="f31" fmla="val 1484"/>
                <a:gd name="f32" fmla="val 4429"/>
                <a:gd name="f33" fmla="val 967"/>
                <a:gd name="f34" fmla="val 4609"/>
                <a:gd name="f35" fmla="val 450"/>
                <a:gd name="f36" fmla="val 4744"/>
                <a:gd name="f37" fmla="val 315"/>
                <a:gd name="f38" fmla="val 4789"/>
                <a:gd name="f39" fmla="val 203"/>
                <a:gd name="f40" fmla="val 4834"/>
                <a:gd name="f41" fmla="val 113"/>
                <a:gd name="f42" fmla="val 4924"/>
                <a:gd name="f43" fmla="val 5014"/>
                <a:gd name="f44" fmla="val 5239"/>
                <a:gd name="f45" fmla="val 5351"/>
                <a:gd name="f46" fmla="val 5463"/>
                <a:gd name="f47" fmla="val 5576"/>
                <a:gd name="f48" fmla="val 136"/>
                <a:gd name="f49" fmla="val 5666"/>
                <a:gd name="f50" fmla="val 5756"/>
                <a:gd name="f51" fmla="val 293"/>
                <a:gd name="f52" fmla="val 5845"/>
                <a:gd name="f53" fmla="val 383"/>
                <a:gd name="f54" fmla="val 5890"/>
                <a:gd name="f55" fmla="val 518"/>
                <a:gd name="f56" fmla="val 5935"/>
                <a:gd name="f57" fmla="val 787"/>
                <a:gd name="f58" fmla="val 1349"/>
                <a:gd name="f59" fmla="val 5778"/>
                <a:gd name="f60" fmla="val 1889"/>
                <a:gd name="f61" fmla="val 5621"/>
                <a:gd name="f62" fmla="val 2428"/>
                <a:gd name="f63" fmla="val 5396"/>
                <a:gd name="f64" fmla="val 2945"/>
                <a:gd name="f65" fmla="val 5149"/>
                <a:gd name="f66" fmla="val 3440"/>
                <a:gd name="f67" fmla="val 4879"/>
                <a:gd name="f68" fmla="val 3935"/>
                <a:gd name="f69" fmla="val 4587"/>
                <a:gd name="f70" fmla="val 4901"/>
                <a:gd name="f71" fmla="val 3598"/>
                <a:gd name="f72" fmla="val 5800"/>
                <a:gd name="f73" fmla="val 3238"/>
                <a:gd name="f74" fmla="val 6699"/>
                <a:gd name="f75" fmla="val 2496"/>
                <a:gd name="f76" fmla="val 1754"/>
                <a:gd name="f77" fmla="val 8475"/>
                <a:gd name="f78" fmla="val 1035"/>
                <a:gd name="f79" fmla="val 8588"/>
                <a:gd name="f80" fmla="val 923"/>
                <a:gd name="f81" fmla="val 8655"/>
                <a:gd name="f82" fmla="val 8678"/>
                <a:gd name="f83" fmla="val 720"/>
                <a:gd name="f84" fmla="val 8700"/>
                <a:gd name="f85" fmla="val 608"/>
                <a:gd name="f86" fmla="val 495"/>
                <a:gd name="f87" fmla="val 8633"/>
                <a:gd name="f88" fmla="val 406"/>
                <a:gd name="f89" fmla="val 316"/>
                <a:gd name="f90" fmla="val 8498"/>
                <a:gd name="f91" fmla="val 226"/>
                <a:gd name="f92" fmla="val 8408"/>
                <a:gd name="f93" fmla="val 8318"/>
                <a:gd name="f94" fmla="val 91"/>
                <a:gd name="f95" fmla="val 8206"/>
                <a:gd name="f96" fmla="val 46"/>
                <a:gd name="f97" fmla="val 8093"/>
                <a:gd name="f98" fmla="*/ f0 1 8701"/>
                <a:gd name="f99" fmla="*/ f1 1 5936"/>
                <a:gd name="f100" fmla="val f2"/>
                <a:gd name="f101" fmla="val f3"/>
                <a:gd name="f102" fmla="val f4"/>
                <a:gd name="f103" fmla="+- f102 0 f100"/>
                <a:gd name="f104" fmla="+- f101 0 f100"/>
                <a:gd name="f105" fmla="*/ f104 1 8701"/>
                <a:gd name="f106" fmla="*/ f103 1 5936"/>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8701" h="593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10" y="f43"/>
                  </a:lnTo>
                  <a:lnTo>
                    <a:pt x="f8" y="f17"/>
                  </a:lnTo>
                  <a:lnTo>
                    <a:pt x="f6" y="f44"/>
                  </a:lnTo>
                  <a:lnTo>
                    <a:pt x="f6" y="f45"/>
                  </a:lnTo>
                  <a:lnTo>
                    <a:pt x="f8" y="f46"/>
                  </a:lnTo>
                  <a:lnTo>
                    <a:pt x="f10" y="f47"/>
                  </a:lnTo>
                  <a:lnTo>
                    <a:pt x="f48" y="f49"/>
                  </a:lnTo>
                  <a:lnTo>
                    <a:pt x="f39" y="f50"/>
                  </a:lnTo>
                  <a:lnTo>
                    <a:pt x="f51" y="f52"/>
                  </a:lnTo>
                  <a:lnTo>
                    <a:pt x="f53" y="f54"/>
                  </a:lnTo>
                  <a:lnTo>
                    <a:pt x="f55" y="f56"/>
                  </a:lnTo>
                  <a:lnTo>
                    <a:pt x="f57" y="f56"/>
                  </a:lnTo>
                  <a:lnTo>
                    <a:pt x="f58" y="f59"/>
                  </a:lnTo>
                  <a:lnTo>
                    <a:pt x="f60" y="f61"/>
                  </a:lnTo>
                  <a:lnTo>
                    <a:pt x="f62" y="f63"/>
                  </a:lnTo>
                  <a:lnTo>
                    <a:pt x="f64" y="f65"/>
                  </a:lnTo>
                  <a:lnTo>
                    <a:pt x="f66" y="f67"/>
                  </a:lnTo>
                  <a:lnTo>
                    <a:pt x="f68" y="f69"/>
                  </a:lnTo>
                  <a:lnTo>
                    <a:pt x="f32" y="f19"/>
                  </a:lnTo>
                  <a:lnTo>
                    <a:pt x="f70" y="f68"/>
                  </a:lnTo>
                  <a:lnTo>
                    <a:pt x="f45" y="f71"/>
                  </a:lnTo>
                  <a:lnTo>
                    <a:pt x="f72" y="f73"/>
                  </a:lnTo>
                  <a:lnTo>
                    <a:pt x="f74" y="f75"/>
                  </a:lnTo>
                  <a:lnTo>
                    <a:pt x="f11" y="f76"/>
                  </a:lnTo>
                  <a:lnTo>
                    <a:pt x="f77" y="f78"/>
                  </a:lnTo>
                  <a:lnTo>
                    <a:pt x="f79" y="f80"/>
                  </a:lnTo>
                  <a:lnTo>
                    <a:pt x="f81" y="f14"/>
                  </a:lnTo>
                  <a:lnTo>
                    <a:pt x="f82" y="f83"/>
                  </a:lnTo>
                  <a:lnTo>
                    <a:pt x="f84" y="f85"/>
                  </a:lnTo>
                  <a:lnTo>
                    <a:pt x="f82" y="f86"/>
                  </a:lnTo>
                  <a:lnTo>
                    <a:pt x="f87" y="f88"/>
                  </a:lnTo>
                  <a:lnTo>
                    <a:pt x="f79" y="f89"/>
                  </a:lnTo>
                  <a:lnTo>
                    <a:pt x="f90" y="f91"/>
                  </a:lnTo>
                  <a:lnTo>
                    <a:pt x="f92" y="f48"/>
                  </a:lnTo>
                  <a:lnTo>
                    <a:pt x="f93" y="f94"/>
                  </a:lnTo>
                  <a:lnTo>
                    <a:pt x="f95" y="f96"/>
                  </a:lnTo>
                  <a:lnTo>
                    <a:pt x="f9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8" name="Google Shape;294;p15">
              <a:extLst>
                <a:ext uri="{FF2B5EF4-FFF2-40B4-BE49-F238E27FC236}">
                  <a16:creationId xmlns:a16="http://schemas.microsoft.com/office/drawing/2014/main" id="{5369FC82-73BE-F9E3-6477-A34AD918E073}"/>
                </a:ext>
              </a:extLst>
            </p:cNvPr>
            <p:cNvSpPr/>
            <p:nvPr/>
          </p:nvSpPr>
          <p:spPr>
            <a:xfrm>
              <a:off x="7364129" y="3779206"/>
              <a:ext cx="87252" cy="120280"/>
            </a:xfrm>
            <a:custGeom>
              <a:avLst/>
              <a:gdLst>
                <a:gd name="f0" fmla="val 180"/>
                <a:gd name="f1" fmla="val w"/>
                <a:gd name="f2" fmla="val h"/>
                <a:gd name="f3" fmla="val 0"/>
                <a:gd name="f4" fmla="val 4632"/>
                <a:gd name="f5" fmla="val 6385"/>
                <a:gd name="f6" fmla="val 3867"/>
                <a:gd name="f7" fmla="val 3755"/>
                <a:gd name="f8" fmla="val 45"/>
                <a:gd name="f9" fmla="val 3665"/>
                <a:gd name="f10" fmla="val 90"/>
                <a:gd name="f11" fmla="val 3575"/>
                <a:gd name="f12" fmla="val 3485"/>
                <a:gd name="f13" fmla="val 292"/>
                <a:gd name="f14" fmla="val 2766"/>
                <a:gd name="f15" fmla="val 1641"/>
                <a:gd name="f16" fmla="val 2406"/>
                <a:gd name="f17" fmla="val 2293"/>
                <a:gd name="f18" fmla="val 2024"/>
                <a:gd name="f19" fmla="val 2945"/>
                <a:gd name="f20" fmla="val 1619"/>
                <a:gd name="f21" fmla="val 3574"/>
                <a:gd name="f22" fmla="val 1170"/>
                <a:gd name="f23" fmla="val 4181"/>
                <a:gd name="f24" fmla="val 698"/>
                <a:gd name="f25" fmla="val 4766"/>
                <a:gd name="f26" fmla="val 450"/>
                <a:gd name="f27" fmla="val 5058"/>
                <a:gd name="f28" fmla="val 181"/>
                <a:gd name="f29" fmla="val 5328"/>
                <a:gd name="f30" fmla="val 91"/>
                <a:gd name="f31" fmla="val 5440"/>
                <a:gd name="f32" fmla="val 23"/>
                <a:gd name="f33" fmla="val 5552"/>
                <a:gd name="f34" fmla="val 1"/>
                <a:gd name="f35" fmla="val 5665"/>
                <a:gd name="f36" fmla="val 5777"/>
                <a:gd name="f37" fmla="val 5890"/>
                <a:gd name="f38" fmla="val 68"/>
                <a:gd name="f39" fmla="val 6002"/>
                <a:gd name="f40" fmla="val 113"/>
                <a:gd name="f41" fmla="val 6092"/>
                <a:gd name="f42" fmla="val 203"/>
                <a:gd name="f43" fmla="val 6182"/>
                <a:gd name="f44" fmla="val 293"/>
                <a:gd name="f45" fmla="val 6272"/>
                <a:gd name="f46" fmla="val 383"/>
                <a:gd name="f47" fmla="val 6317"/>
                <a:gd name="f48" fmla="val 495"/>
                <a:gd name="f49" fmla="val 6362"/>
                <a:gd name="f50" fmla="val 608"/>
                <a:gd name="f51" fmla="val 6384"/>
                <a:gd name="f52" fmla="val 720"/>
                <a:gd name="f53" fmla="val 833"/>
                <a:gd name="f54" fmla="val 945"/>
                <a:gd name="f55" fmla="val 6294"/>
                <a:gd name="f56" fmla="val 1057"/>
                <a:gd name="f57" fmla="val 6204"/>
                <a:gd name="f58" fmla="val 1327"/>
                <a:gd name="f59" fmla="val 5912"/>
                <a:gd name="f60" fmla="val 1597"/>
                <a:gd name="f61" fmla="val 5620"/>
                <a:gd name="f62" fmla="val 2114"/>
                <a:gd name="f63" fmla="val 5013"/>
                <a:gd name="f64" fmla="val 2563"/>
                <a:gd name="f65" fmla="val 4361"/>
                <a:gd name="f66" fmla="val 2991"/>
                <a:gd name="f67" fmla="val 3687"/>
                <a:gd name="f68" fmla="val 3418"/>
                <a:gd name="f69" fmla="val 3012"/>
                <a:gd name="f70" fmla="val 3800"/>
                <a:gd name="f71" fmla="val 2315"/>
                <a:gd name="f72" fmla="val 4564"/>
                <a:gd name="f73" fmla="val 922"/>
                <a:gd name="f74" fmla="val 4609"/>
                <a:gd name="f75" fmla="val 787"/>
                <a:gd name="f76" fmla="val 675"/>
                <a:gd name="f77" fmla="val 540"/>
                <a:gd name="f78" fmla="val 427"/>
                <a:gd name="f79" fmla="val 337"/>
                <a:gd name="f80" fmla="val 4497"/>
                <a:gd name="f81" fmla="val 225"/>
                <a:gd name="f82" fmla="val 4407"/>
                <a:gd name="f83" fmla="val 157"/>
                <a:gd name="f84" fmla="val 4317"/>
                <a:gd name="f85" fmla="val 4204"/>
                <a:gd name="f86" fmla="val 4092"/>
                <a:gd name="f87" fmla="*/ f1 1 4632"/>
                <a:gd name="f88" fmla="*/ f2 1 6385"/>
                <a:gd name="f89" fmla="val f3"/>
                <a:gd name="f90" fmla="val f4"/>
                <a:gd name="f91" fmla="val f5"/>
                <a:gd name="f92" fmla="+- f91 0 f89"/>
                <a:gd name="f93" fmla="+- f90 0 f89"/>
                <a:gd name="f94" fmla="*/ f93 1 4632"/>
                <a:gd name="f95" fmla="*/ f92 1 6385"/>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4632" h="6385">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4" y="f36"/>
                  </a:lnTo>
                  <a:lnTo>
                    <a:pt x="f32" y="f37"/>
                  </a:lnTo>
                  <a:lnTo>
                    <a:pt x="f38" y="f39"/>
                  </a:lnTo>
                  <a:lnTo>
                    <a:pt x="f40" y="f41"/>
                  </a:lnTo>
                  <a:lnTo>
                    <a:pt x="f42" y="f43"/>
                  </a:lnTo>
                  <a:lnTo>
                    <a:pt x="f44" y="f45"/>
                  </a:lnTo>
                  <a:lnTo>
                    <a:pt x="f46" y="f47"/>
                  </a:lnTo>
                  <a:lnTo>
                    <a:pt x="f48" y="f49"/>
                  </a:lnTo>
                  <a:lnTo>
                    <a:pt x="f50" y="f51"/>
                  </a:lnTo>
                  <a:lnTo>
                    <a:pt x="f52" y="f51"/>
                  </a:lnTo>
                  <a:lnTo>
                    <a:pt x="f53" y="f49"/>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4" y="f76"/>
                  </a:lnTo>
                  <a:lnTo>
                    <a:pt x="f4" y="f77"/>
                  </a:lnTo>
                  <a:lnTo>
                    <a:pt x="f74" y="f78"/>
                  </a:lnTo>
                  <a:lnTo>
                    <a:pt x="f72" y="f79"/>
                  </a:lnTo>
                  <a:lnTo>
                    <a:pt x="f80" y="f81"/>
                  </a:lnTo>
                  <a:lnTo>
                    <a:pt x="f82" y="f83"/>
                  </a:lnTo>
                  <a:lnTo>
                    <a:pt x="f84" y="f10"/>
                  </a:lnTo>
                  <a:lnTo>
                    <a:pt x="f85" y="f8"/>
                  </a:lnTo>
                  <a:lnTo>
                    <a:pt x="f8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9" name="Google Shape;295;p15">
              <a:extLst>
                <a:ext uri="{FF2B5EF4-FFF2-40B4-BE49-F238E27FC236}">
                  <a16:creationId xmlns:a16="http://schemas.microsoft.com/office/drawing/2014/main" id="{644A4EE6-A3F8-6486-88F0-4093E2AFF255}"/>
                </a:ext>
              </a:extLst>
            </p:cNvPr>
            <p:cNvSpPr/>
            <p:nvPr/>
          </p:nvSpPr>
          <p:spPr>
            <a:xfrm>
              <a:off x="7636401" y="3491252"/>
              <a:ext cx="85148" cy="75822"/>
            </a:xfrm>
            <a:custGeom>
              <a:avLst/>
              <a:gdLst>
                <a:gd name="f0" fmla="val w"/>
                <a:gd name="f1" fmla="val h"/>
                <a:gd name="f2" fmla="val 0"/>
                <a:gd name="f3" fmla="val 4520"/>
                <a:gd name="f4" fmla="val 4025"/>
                <a:gd name="f5" fmla="val 3845"/>
                <a:gd name="f6" fmla="val 3732"/>
                <a:gd name="f7" fmla="val 23"/>
                <a:gd name="f8" fmla="val 3597"/>
                <a:gd name="f9" fmla="val 90"/>
                <a:gd name="f10" fmla="val 3125"/>
                <a:gd name="f11" fmla="val 405"/>
                <a:gd name="f12" fmla="val 2676"/>
                <a:gd name="f13" fmla="val 720"/>
                <a:gd name="f14" fmla="val 2226"/>
                <a:gd name="f15" fmla="val 1057"/>
                <a:gd name="f16" fmla="val 1799"/>
                <a:gd name="f17" fmla="val 1417"/>
                <a:gd name="f18" fmla="val 1372"/>
                <a:gd name="f19" fmla="val 967"/>
                <a:gd name="f20" fmla="val 2181"/>
                <a:gd name="f21" fmla="val 181"/>
                <a:gd name="f22" fmla="val 2968"/>
                <a:gd name="f23" fmla="val 91"/>
                <a:gd name="f24" fmla="val 3080"/>
                <a:gd name="f25" fmla="val 3192"/>
                <a:gd name="f26" fmla="val 1"/>
                <a:gd name="f27" fmla="val 3305"/>
                <a:gd name="f28" fmla="val 3440"/>
                <a:gd name="f29" fmla="val 3552"/>
                <a:gd name="f30" fmla="val 46"/>
                <a:gd name="f31" fmla="val 3642"/>
                <a:gd name="f32" fmla="val 113"/>
                <a:gd name="f33" fmla="val 3754"/>
                <a:gd name="f34" fmla="val 3844"/>
                <a:gd name="f35" fmla="val 271"/>
                <a:gd name="f36" fmla="val 3912"/>
                <a:gd name="f37" fmla="val 383"/>
                <a:gd name="f38" fmla="val 3979"/>
                <a:gd name="f39" fmla="val 473"/>
                <a:gd name="f40" fmla="val 4024"/>
                <a:gd name="f41" fmla="val 833"/>
                <a:gd name="f42" fmla="val 4002"/>
                <a:gd name="f43" fmla="val 945"/>
                <a:gd name="f44" fmla="val 3934"/>
                <a:gd name="f45" fmla="val 3102"/>
                <a:gd name="f46" fmla="val 2159"/>
                <a:gd name="f47" fmla="val 2743"/>
                <a:gd name="f48" fmla="val 2563"/>
                <a:gd name="f49" fmla="val 2406"/>
                <a:gd name="f50" fmla="val 2946"/>
                <a:gd name="f51" fmla="val 2068"/>
                <a:gd name="f52" fmla="val 3350"/>
                <a:gd name="f53" fmla="val 1754"/>
                <a:gd name="f54" fmla="val 3777"/>
                <a:gd name="f55" fmla="val 1439"/>
                <a:gd name="f56" fmla="val 4227"/>
                <a:gd name="f57" fmla="val 1169"/>
                <a:gd name="f58" fmla="val 4339"/>
                <a:gd name="f59" fmla="val 1079"/>
                <a:gd name="f60" fmla="val 4429"/>
                <a:gd name="f61" fmla="val 989"/>
                <a:gd name="f62" fmla="val 4474"/>
                <a:gd name="f63" fmla="val 877"/>
                <a:gd name="f64" fmla="val 4519"/>
                <a:gd name="f65" fmla="val 765"/>
                <a:gd name="f66" fmla="val 652"/>
                <a:gd name="f67" fmla="val 4497"/>
                <a:gd name="f68" fmla="val 540"/>
                <a:gd name="f69" fmla="val 427"/>
                <a:gd name="f70" fmla="val 315"/>
                <a:gd name="f71" fmla="val 4362"/>
                <a:gd name="f72" fmla="val 225"/>
                <a:gd name="f73" fmla="val 4272"/>
                <a:gd name="f74" fmla="val 135"/>
                <a:gd name="f75" fmla="val 4182"/>
                <a:gd name="f76" fmla="val 68"/>
                <a:gd name="f77" fmla="val 4092"/>
                <a:gd name="f78" fmla="val 3980"/>
                <a:gd name="f79" fmla="*/ f0 1 4520"/>
                <a:gd name="f80" fmla="*/ f1 1 4025"/>
                <a:gd name="f81" fmla="val f2"/>
                <a:gd name="f82" fmla="val f3"/>
                <a:gd name="f83" fmla="val f4"/>
                <a:gd name="f84" fmla="+- f83 0 f81"/>
                <a:gd name="f85" fmla="+- f82 0 f81"/>
                <a:gd name="f86" fmla="*/ f85 1 4520"/>
                <a:gd name="f87" fmla="*/ f84 1 4025"/>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520" h="4025">
                  <a:moveTo>
                    <a:pt x="f5" y="f2"/>
                  </a:moveTo>
                  <a:lnTo>
                    <a:pt x="f6" y="f7"/>
                  </a:lnTo>
                  <a:lnTo>
                    <a:pt x="f8" y="f9"/>
                  </a:lnTo>
                  <a:lnTo>
                    <a:pt x="f10" y="f11"/>
                  </a:lnTo>
                  <a:lnTo>
                    <a:pt x="f12" y="f13"/>
                  </a:lnTo>
                  <a:lnTo>
                    <a:pt x="f14" y="f15"/>
                  </a:lnTo>
                  <a:lnTo>
                    <a:pt x="f16" y="f17"/>
                  </a:lnTo>
                  <a:lnTo>
                    <a:pt x="f18" y="f16"/>
                  </a:lnTo>
                  <a:lnTo>
                    <a:pt x="f19" y="f20"/>
                  </a:lnTo>
                  <a:lnTo>
                    <a:pt x="f21" y="f22"/>
                  </a:lnTo>
                  <a:lnTo>
                    <a:pt x="f23" y="f24"/>
                  </a:lnTo>
                  <a:lnTo>
                    <a:pt x="f7" y="f25"/>
                  </a:lnTo>
                  <a:lnTo>
                    <a:pt x="f26" y="f27"/>
                  </a:lnTo>
                  <a:lnTo>
                    <a:pt x="f26" y="f28"/>
                  </a:lnTo>
                  <a:lnTo>
                    <a:pt x="f7" y="f29"/>
                  </a:lnTo>
                  <a:lnTo>
                    <a:pt x="f30" y="f31"/>
                  </a:lnTo>
                  <a:lnTo>
                    <a:pt x="f32" y="f33"/>
                  </a:lnTo>
                  <a:lnTo>
                    <a:pt x="f21" y="f34"/>
                  </a:lnTo>
                  <a:lnTo>
                    <a:pt x="f35" y="f36"/>
                  </a:lnTo>
                  <a:lnTo>
                    <a:pt x="f37" y="f38"/>
                  </a:lnTo>
                  <a:lnTo>
                    <a:pt x="f39" y="f40"/>
                  </a:lnTo>
                  <a:lnTo>
                    <a:pt x="f13" y="f40"/>
                  </a:lnTo>
                  <a:lnTo>
                    <a:pt x="f41" y="f42"/>
                  </a:lnTo>
                  <a:lnTo>
                    <a:pt x="f43" y="f44"/>
                  </a:lnTo>
                  <a:lnTo>
                    <a:pt x="f15" y="f34"/>
                  </a:lnTo>
                  <a:lnTo>
                    <a:pt x="f1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4" y="f66"/>
                  </a:lnTo>
                  <a:lnTo>
                    <a:pt x="f67" y="f68"/>
                  </a:lnTo>
                  <a:lnTo>
                    <a:pt x="f62" y="f69"/>
                  </a:lnTo>
                  <a:lnTo>
                    <a:pt x="f60" y="f70"/>
                  </a:lnTo>
                  <a:lnTo>
                    <a:pt x="f71" y="f72"/>
                  </a:lnTo>
                  <a:lnTo>
                    <a:pt x="f73" y="f74"/>
                  </a:lnTo>
                  <a:lnTo>
                    <a:pt x="f75" y="f76"/>
                  </a:lnTo>
                  <a:lnTo>
                    <a:pt x="f77" y="f7"/>
                  </a:lnTo>
                  <a:lnTo>
                    <a:pt x="f78"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0" name="Google Shape;296;p15">
              <a:extLst>
                <a:ext uri="{FF2B5EF4-FFF2-40B4-BE49-F238E27FC236}">
                  <a16:creationId xmlns:a16="http://schemas.microsoft.com/office/drawing/2014/main" id="{9149CFFC-90C5-CE26-871B-D156B6402EC6}"/>
                </a:ext>
              </a:extLst>
            </p:cNvPr>
            <p:cNvSpPr/>
            <p:nvPr/>
          </p:nvSpPr>
          <p:spPr>
            <a:xfrm>
              <a:off x="7661812" y="3632682"/>
              <a:ext cx="166018" cy="160084"/>
            </a:xfrm>
            <a:custGeom>
              <a:avLst/>
              <a:gdLst>
                <a:gd name="f0" fmla="val 180"/>
                <a:gd name="f1" fmla="val w"/>
                <a:gd name="f2" fmla="val h"/>
                <a:gd name="f3" fmla="val 0"/>
                <a:gd name="f4" fmla="val 8813"/>
                <a:gd name="f5" fmla="val 8498"/>
                <a:gd name="f6" fmla="val 8116"/>
                <a:gd name="f7" fmla="val 8003"/>
                <a:gd name="f8" fmla="val 45"/>
                <a:gd name="f9" fmla="val 7891"/>
                <a:gd name="f10" fmla="val 113"/>
                <a:gd name="f11" fmla="val 7801"/>
                <a:gd name="f12" fmla="val 203"/>
                <a:gd name="f13" fmla="val 6969"/>
                <a:gd name="f14" fmla="val 1214"/>
                <a:gd name="f15" fmla="val 6137"/>
                <a:gd name="f16" fmla="val 2226"/>
                <a:gd name="f17" fmla="val 5261"/>
                <a:gd name="f18" fmla="val 3192"/>
                <a:gd name="f19" fmla="val 4811"/>
                <a:gd name="f20" fmla="val 3664"/>
                <a:gd name="f21" fmla="val 4362"/>
                <a:gd name="f22" fmla="val 4114"/>
                <a:gd name="f23" fmla="val 3889"/>
                <a:gd name="f24" fmla="val 4586"/>
                <a:gd name="f25" fmla="val 3417"/>
                <a:gd name="f26" fmla="val 5013"/>
                <a:gd name="f27" fmla="val 2923"/>
                <a:gd name="f28" fmla="val 5440"/>
                <a:gd name="f29" fmla="val 2428"/>
                <a:gd name="f30" fmla="val 5845"/>
                <a:gd name="f31" fmla="val 1911"/>
                <a:gd name="f32" fmla="val 6250"/>
                <a:gd name="f33" fmla="val 1394"/>
                <a:gd name="f34" fmla="val 6632"/>
                <a:gd name="f35" fmla="val 855"/>
                <a:gd name="f36" fmla="val 6991"/>
                <a:gd name="f37" fmla="val 293"/>
                <a:gd name="f38" fmla="val 7329"/>
                <a:gd name="f39" fmla="val 7418"/>
                <a:gd name="f40" fmla="val 90"/>
                <a:gd name="f41" fmla="val 7508"/>
                <a:gd name="f42" fmla="val 23"/>
                <a:gd name="f43" fmla="val 7621"/>
                <a:gd name="f44" fmla="val 1"/>
                <a:gd name="f45" fmla="val 7733"/>
                <a:gd name="f46" fmla="val 7846"/>
                <a:gd name="f47" fmla="val 7958"/>
                <a:gd name="f48" fmla="val 46"/>
                <a:gd name="f49" fmla="val 8070"/>
                <a:gd name="f50" fmla="val 8183"/>
                <a:gd name="f51" fmla="val 158"/>
                <a:gd name="f52" fmla="val 8273"/>
                <a:gd name="f53" fmla="val 225"/>
                <a:gd name="f54" fmla="val 8363"/>
                <a:gd name="f55" fmla="val 338"/>
                <a:gd name="f56" fmla="val 8430"/>
                <a:gd name="f57" fmla="val 428"/>
                <a:gd name="f58" fmla="val 8475"/>
                <a:gd name="f59" fmla="val 540"/>
                <a:gd name="f60" fmla="val 8497"/>
                <a:gd name="f61" fmla="val 652"/>
                <a:gd name="f62" fmla="val 787"/>
                <a:gd name="f63" fmla="val 922"/>
                <a:gd name="f64" fmla="val 8408"/>
                <a:gd name="f65" fmla="val 1484"/>
                <a:gd name="f66" fmla="val 8048"/>
                <a:gd name="f67" fmla="val 2046"/>
                <a:gd name="f68" fmla="val 7688"/>
                <a:gd name="f69" fmla="val 2586"/>
                <a:gd name="f70" fmla="val 7284"/>
                <a:gd name="f71" fmla="val 3125"/>
                <a:gd name="f72" fmla="val 6879"/>
                <a:gd name="f73" fmla="val 3642"/>
                <a:gd name="f74" fmla="val 6452"/>
                <a:gd name="f75" fmla="val 4159"/>
                <a:gd name="f76" fmla="val 6025"/>
                <a:gd name="f77" fmla="val 4631"/>
                <a:gd name="f78" fmla="val 5575"/>
                <a:gd name="f79" fmla="val 5126"/>
                <a:gd name="f80" fmla="val 5103"/>
                <a:gd name="f81" fmla="val 5598"/>
                <a:gd name="f82" fmla="val 6047"/>
                <a:gd name="f83" fmla="val 4137"/>
                <a:gd name="f84" fmla="val 6947"/>
                <a:gd name="f85" fmla="val 3147"/>
                <a:gd name="f86" fmla="val 7823"/>
                <a:gd name="f87" fmla="val 2136"/>
                <a:gd name="f88" fmla="val 8677"/>
                <a:gd name="f89" fmla="val 1079"/>
                <a:gd name="f90" fmla="val 8745"/>
                <a:gd name="f91" fmla="val 967"/>
                <a:gd name="f92" fmla="val 8790"/>
                <a:gd name="f93" fmla="val 8812"/>
                <a:gd name="f94" fmla="val 720"/>
                <a:gd name="f95" fmla="val 607"/>
                <a:gd name="f96" fmla="val 495"/>
                <a:gd name="f97" fmla="val 383"/>
                <a:gd name="f98" fmla="val 270"/>
                <a:gd name="f99" fmla="val 8610"/>
                <a:gd name="f100" fmla="val 8520"/>
                <a:gd name="f101" fmla="val 8318"/>
                <a:gd name="f102" fmla="val 8228"/>
                <a:gd name="f103" fmla="*/ f1 1 8813"/>
                <a:gd name="f104" fmla="*/ f2 1 8498"/>
                <a:gd name="f105" fmla="val f3"/>
                <a:gd name="f106" fmla="val f4"/>
                <a:gd name="f107" fmla="val f5"/>
                <a:gd name="f108" fmla="+- f107 0 f105"/>
                <a:gd name="f109" fmla="+- f106 0 f105"/>
                <a:gd name="f110" fmla="*/ f109 1 8813"/>
                <a:gd name="f111" fmla="*/ f108 1 8498"/>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8813" h="849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0" y="f39"/>
                  </a:lnTo>
                  <a:lnTo>
                    <a:pt x="f40" y="f41"/>
                  </a:lnTo>
                  <a:lnTo>
                    <a:pt x="f42" y="f43"/>
                  </a:lnTo>
                  <a:lnTo>
                    <a:pt x="f44" y="f45"/>
                  </a:lnTo>
                  <a:lnTo>
                    <a:pt x="f44" y="f46"/>
                  </a:lnTo>
                  <a:lnTo>
                    <a:pt x="f44" y="f47"/>
                  </a:lnTo>
                  <a:lnTo>
                    <a:pt x="f48" y="f49"/>
                  </a:lnTo>
                  <a:lnTo>
                    <a:pt x="f40" y="f50"/>
                  </a:lnTo>
                  <a:lnTo>
                    <a:pt x="f51" y="f52"/>
                  </a:lnTo>
                  <a:lnTo>
                    <a:pt x="f53" y="f54"/>
                  </a:lnTo>
                  <a:lnTo>
                    <a:pt x="f55" y="f56"/>
                  </a:lnTo>
                  <a:lnTo>
                    <a:pt x="f57" y="f58"/>
                  </a:lnTo>
                  <a:lnTo>
                    <a:pt x="f59" y="f60"/>
                  </a:lnTo>
                  <a:lnTo>
                    <a:pt x="f61" y="f60"/>
                  </a:lnTo>
                  <a:lnTo>
                    <a:pt x="f62" y="f58"/>
                  </a:lnTo>
                  <a:lnTo>
                    <a:pt x="f63" y="f64"/>
                  </a:lnTo>
                  <a:lnTo>
                    <a:pt x="f65" y="f66"/>
                  </a:lnTo>
                  <a:lnTo>
                    <a:pt x="f67" y="f68"/>
                  </a:lnTo>
                  <a:lnTo>
                    <a:pt x="f69" y="f70"/>
                  </a:lnTo>
                  <a:lnTo>
                    <a:pt x="f71" y="f72"/>
                  </a:lnTo>
                  <a:lnTo>
                    <a:pt x="f73" y="f74"/>
                  </a:lnTo>
                  <a:lnTo>
                    <a:pt x="f75" y="f76"/>
                  </a:lnTo>
                  <a:lnTo>
                    <a:pt x="f77" y="f78"/>
                  </a:lnTo>
                  <a:lnTo>
                    <a:pt x="f79" y="f80"/>
                  </a:lnTo>
                  <a:lnTo>
                    <a:pt x="f81" y="f77"/>
                  </a:lnTo>
                  <a:lnTo>
                    <a:pt x="f82" y="f83"/>
                  </a:lnTo>
                  <a:lnTo>
                    <a:pt x="f84" y="f85"/>
                  </a:lnTo>
                  <a:lnTo>
                    <a:pt x="f86" y="f87"/>
                  </a:lnTo>
                  <a:lnTo>
                    <a:pt x="f88" y="f89"/>
                  </a:lnTo>
                  <a:lnTo>
                    <a:pt x="f90" y="f91"/>
                  </a:lnTo>
                  <a:lnTo>
                    <a:pt x="f92" y="f35"/>
                  </a:lnTo>
                  <a:lnTo>
                    <a:pt x="f93" y="f94"/>
                  </a:lnTo>
                  <a:lnTo>
                    <a:pt x="f93" y="f95"/>
                  </a:lnTo>
                  <a:lnTo>
                    <a:pt x="f92" y="f96"/>
                  </a:lnTo>
                  <a:lnTo>
                    <a:pt x="f90" y="f97"/>
                  </a:lnTo>
                  <a:lnTo>
                    <a:pt x="f88" y="f98"/>
                  </a:lnTo>
                  <a:lnTo>
                    <a:pt x="f99" y="f0"/>
                  </a:lnTo>
                  <a:lnTo>
                    <a:pt x="f100" y="f10"/>
                  </a:lnTo>
                  <a:lnTo>
                    <a:pt x="f56" y="f8"/>
                  </a:lnTo>
                  <a:lnTo>
                    <a:pt x="f101" y="f42"/>
                  </a:lnTo>
                  <a:lnTo>
                    <a:pt x="f102"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1" name="Google Shape;297;p15">
              <a:extLst>
                <a:ext uri="{FF2B5EF4-FFF2-40B4-BE49-F238E27FC236}">
                  <a16:creationId xmlns:a16="http://schemas.microsoft.com/office/drawing/2014/main" id="{406408E0-480C-E8C9-F230-7CB64728CAF8}"/>
                </a:ext>
              </a:extLst>
            </p:cNvPr>
            <p:cNvSpPr/>
            <p:nvPr/>
          </p:nvSpPr>
          <p:spPr>
            <a:xfrm>
              <a:off x="7735485" y="3786813"/>
              <a:ext cx="48298" cy="48710"/>
            </a:xfrm>
            <a:custGeom>
              <a:avLst/>
              <a:gdLst>
                <a:gd name="f0" fmla="val w"/>
                <a:gd name="f1" fmla="val h"/>
                <a:gd name="f2" fmla="val 0"/>
                <a:gd name="f3" fmla="val 2564"/>
                <a:gd name="f4" fmla="val 2586"/>
                <a:gd name="f5" fmla="val 1844"/>
                <a:gd name="f6" fmla="val 1"/>
                <a:gd name="f7" fmla="val 1732"/>
                <a:gd name="f8" fmla="val 23"/>
                <a:gd name="f9" fmla="val 1619"/>
                <a:gd name="f10" fmla="val 91"/>
                <a:gd name="f11" fmla="val 1507"/>
                <a:gd name="f12" fmla="val 181"/>
                <a:gd name="f13" fmla="val 1529"/>
                <a:gd name="f14" fmla="val 1642"/>
                <a:gd name="f15" fmla="val 1754"/>
                <a:gd name="f16" fmla="val 1867"/>
                <a:gd name="f17" fmla="val 1979"/>
                <a:gd name="f18" fmla="val 2091"/>
                <a:gd name="f19" fmla="val 46"/>
                <a:gd name="f20" fmla="val 2204"/>
                <a:gd name="f21" fmla="val 113"/>
                <a:gd name="f22" fmla="val 2294"/>
                <a:gd name="f23" fmla="val 2384"/>
                <a:gd name="f24" fmla="val 271"/>
                <a:gd name="f25" fmla="val 2451"/>
                <a:gd name="f26" fmla="val 383"/>
                <a:gd name="f27" fmla="val 2518"/>
                <a:gd name="f28" fmla="val 473"/>
                <a:gd name="f29" fmla="val 2563"/>
                <a:gd name="f30" fmla="val 585"/>
                <a:gd name="f31" fmla="val 720"/>
                <a:gd name="f32" fmla="val 833"/>
                <a:gd name="f33" fmla="val 2541"/>
                <a:gd name="f34" fmla="val 945"/>
                <a:gd name="f35" fmla="val 2496"/>
                <a:gd name="f36" fmla="val 1057"/>
                <a:gd name="f37" fmla="val 2406"/>
                <a:gd name="f38" fmla="val 2474"/>
                <a:gd name="f39" fmla="val 832"/>
                <a:gd name="f40" fmla="val 608"/>
                <a:gd name="f41" fmla="val 495"/>
                <a:gd name="f42" fmla="val 2519"/>
                <a:gd name="f43" fmla="val 293"/>
                <a:gd name="f44" fmla="val 203"/>
                <a:gd name="f45" fmla="val 2181"/>
                <a:gd name="f46" fmla="val 68"/>
                <a:gd name="f47" fmla="*/ f0 1 2564"/>
                <a:gd name="f48" fmla="*/ f1 1 2586"/>
                <a:gd name="f49" fmla="val f2"/>
                <a:gd name="f50" fmla="val f3"/>
                <a:gd name="f51" fmla="val f4"/>
                <a:gd name="f52" fmla="+- f51 0 f49"/>
                <a:gd name="f53" fmla="+- f50 0 f49"/>
                <a:gd name="f54" fmla="*/ f53 1 2564"/>
                <a:gd name="f55" fmla="*/ f52 1 2586"/>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2564" h="2586">
                  <a:moveTo>
                    <a:pt x="f5" y="f6"/>
                  </a:moveTo>
                  <a:lnTo>
                    <a:pt x="f7" y="f8"/>
                  </a:lnTo>
                  <a:lnTo>
                    <a:pt x="f9" y="f10"/>
                  </a:lnTo>
                  <a:lnTo>
                    <a:pt x="f11" y="f12"/>
                  </a:lnTo>
                  <a:lnTo>
                    <a:pt x="f12" y="f13"/>
                  </a:lnTo>
                  <a:lnTo>
                    <a:pt x="f10" y="f14"/>
                  </a:lnTo>
                  <a:lnTo>
                    <a:pt x="f8" y="f15"/>
                  </a:lnTo>
                  <a:lnTo>
                    <a:pt x="f6" y="f16"/>
                  </a:lnTo>
                  <a:lnTo>
                    <a:pt x="f6" y="f17"/>
                  </a:lnTo>
                  <a:lnTo>
                    <a:pt x="f8" y="f18"/>
                  </a:lnTo>
                  <a:lnTo>
                    <a:pt x="f19" y="f20"/>
                  </a:lnTo>
                  <a:lnTo>
                    <a:pt x="f21" y="f22"/>
                  </a:lnTo>
                  <a:lnTo>
                    <a:pt x="f12" y="f23"/>
                  </a:lnTo>
                  <a:lnTo>
                    <a:pt x="f24" y="f25"/>
                  </a:lnTo>
                  <a:lnTo>
                    <a:pt x="f26" y="f27"/>
                  </a:lnTo>
                  <a:lnTo>
                    <a:pt x="f28" y="f29"/>
                  </a:lnTo>
                  <a:lnTo>
                    <a:pt x="f30" y="f4"/>
                  </a:lnTo>
                  <a:lnTo>
                    <a:pt x="f31" y="f4"/>
                  </a:lnTo>
                  <a:lnTo>
                    <a:pt x="f32" y="f33"/>
                  </a:lnTo>
                  <a:lnTo>
                    <a:pt x="f34" y="f35"/>
                  </a:lnTo>
                  <a:lnTo>
                    <a:pt x="f36" y="f37"/>
                  </a:lnTo>
                  <a:lnTo>
                    <a:pt x="f23" y="f36"/>
                  </a:lnTo>
                  <a:lnTo>
                    <a:pt x="f38" y="f34"/>
                  </a:lnTo>
                  <a:lnTo>
                    <a:pt x="f33" y="f39"/>
                  </a:lnTo>
                  <a:lnTo>
                    <a:pt x="f3" y="f31"/>
                  </a:lnTo>
                  <a:lnTo>
                    <a:pt x="f3" y="f40"/>
                  </a:lnTo>
                  <a:lnTo>
                    <a:pt x="f33" y="f41"/>
                  </a:lnTo>
                  <a:lnTo>
                    <a:pt x="f42" y="f26"/>
                  </a:lnTo>
                  <a:lnTo>
                    <a:pt x="f25" y="f43"/>
                  </a:lnTo>
                  <a:lnTo>
                    <a:pt x="f23" y="f44"/>
                  </a:lnTo>
                  <a:lnTo>
                    <a:pt x="f22" y="f21"/>
                  </a:lnTo>
                  <a:lnTo>
                    <a:pt x="f45" y="f46"/>
                  </a:lnTo>
                  <a:lnTo>
                    <a:pt x="f18" y="f8"/>
                  </a:lnTo>
                  <a:lnTo>
                    <a:pt x="f1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2" name="Google Shape;298;p15">
              <a:extLst>
                <a:ext uri="{FF2B5EF4-FFF2-40B4-BE49-F238E27FC236}">
                  <a16:creationId xmlns:a16="http://schemas.microsoft.com/office/drawing/2014/main" id="{4E17CF30-9205-4900-036C-07E003AE1E14}"/>
                </a:ext>
              </a:extLst>
            </p:cNvPr>
            <p:cNvSpPr/>
            <p:nvPr/>
          </p:nvSpPr>
          <p:spPr>
            <a:xfrm>
              <a:off x="6250472" y="3289691"/>
              <a:ext cx="47018" cy="412879"/>
            </a:xfrm>
            <a:custGeom>
              <a:avLst/>
              <a:gdLst>
                <a:gd name="f0" fmla="val 360"/>
                <a:gd name="f1" fmla="val 180"/>
                <a:gd name="f2" fmla="val w"/>
                <a:gd name="f3" fmla="val h"/>
                <a:gd name="f4" fmla="val 0"/>
                <a:gd name="f5" fmla="val 2496"/>
                <a:gd name="f6" fmla="val 21918"/>
                <a:gd name="f7" fmla="val 562"/>
                <a:gd name="f8" fmla="val 450"/>
                <a:gd name="f9" fmla="val 23"/>
                <a:gd name="f10" fmla="val 337"/>
                <a:gd name="f11" fmla="val 68"/>
                <a:gd name="f12" fmla="val 247"/>
                <a:gd name="f13" fmla="val 113"/>
                <a:gd name="f14" fmla="val 157"/>
                <a:gd name="f15" fmla="val 90"/>
                <a:gd name="f16" fmla="val 270"/>
                <a:gd name="f17" fmla="val 382"/>
                <a:gd name="f18" fmla="val 495"/>
                <a:gd name="f19" fmla="val 630"/>
                <a:gd name="f20" fmla="val 765"/>
                <a:gd name="f21" fmla="val 2023"/>
                <a:gd name="f22" fmla="val 629"/>
                <a:gd name="f23" fmla="val 3305"/>
                <a:gd name="f24" fmla="val 877"/>
                <a:gd name="f25" fmla="val 4586"/>
                <a:gd name="f26" fmla="val 967"/>
                <a:gd name="f27" fmla="val 5215"/>
                <a:gd name="f28" fmla="val 1034"/>
                <a:gd name="f29" fmla="val 5867"/>
                <a:gd name="f30" fmla="val 1124"/>
                <a:gd name="f31" fmla="val 6497"/>
                <a:gd name="f32" fmla="val 1169"/>
                <a:gd name="f33" fmla="val 7149"/>
                <a:gd name="f34" fmla="val 1214"/>
                <a:gd name="f35" fmla="val 7778"/>
                <a:gd name="f36" fmla="val 1236"/>
                <a:gd name="f37" fmla="val 8430"/>
                <a:gd name="f38" fmla="val 9082"/>
                <a:gd name="f39" fmla="val 9734"/>
                <a:gd name="f40" fmla="val 10386"/>
                <a:gd name="f41" fmla="val 1191"/>
                <a:gd name="f42" fmla="val 11060"/>
                <a:gd name="f43" fmla="val 1102"/>
                <a:gd name="f44" fmla="val 12341"/>
                <a:gd name="f45" fmla="val 1012"/>
                <a:gd name="f46" fmla="val 13623"/>
                <a:gd name="f47" fmla="val 899"/>
                <a:gd name="f48" fmla="val 14904"/>
                <a:gd name="f49" fmla="val 809"/>
                <a:gd name="f50" fmla="val 16185"/>
                <a:gd name="f51" fmla="val 764"/>
                <a:gd name="f52" fmla="val 17467"/>
                <a:gd name="f53" fmla="val 742"/>
                <a:gd name="f54" fmla="val 18118"/>
                <a:gd name="f55" fmla="val 18748"/>
                <a:gd name="f56" fmla="val 19400"/>
                <a:gd name="f57" fmla="val 20052"/>
                <a:gd name="f58" fmla="val 854"/>
                <a:gd name="f59" fmla="val 20681"/>
                <a:gd name="f60" fmla="val 922"/>
                <a:gd name="f61" fmla="val 21333"/>
                <a:gd name="f62" fmla="val 21468"/>
                <a:gd name="f63" fmla="val 21580"/>
                <a:gd name="f64" fmla="val 1079"/>
                <a:gd name="f65" fmla="val 21693"/>
                <a:gd name="f66" fmla="val 21783"/>
                <a:gd name="f67" fmla="val 1281"/>
                <a:gd name="f68" fmla="val 21828"/>
                <a:gd name="f69" fmla="val 1394"/>
                <a:gd name="f70" fmla="val 21895"/>
                <a:gd name="f71" fmla="val 1506"/>
                <a:gd name="f72" fmla="val 21917"/>
                <a:gd name="f73" fmla="val 1731"/>
                <a:gd name="f74" fmla="val 1843"/>
                <a:gd name="f75" fmla="val 1956"/>
                <a:gd name="f76" fmla="val 21850"/>
                <a:gd name="f77" fmla="val 2091"/>
                <a:gd name="f78" fmla="val 2136"/>
                <a:gd name="f79" fmla="val 21603"/>
                <a:gd name="f80" fmla="val 2181"/>
                <a:gd name="f81" fmla="val 2158"/>
                <a:gd name="f82" fmla="val 20614"/>
                <a:gd name="f83" fmla="val 19894"/>
                <a:gd name="f84" fmla="val 2001"/>
                <a:gd name="f85" fmla="val 19197"/>
                <a:gd name="f86" fmla="val 1978"/>
                <a:gd name="f87" fmla="val 18478"/>
                <a:gd name="f88" fmla="val 17759"/>
                <a:gd name="f89" fmla="val 17062"/>
                <a:gd name="f90" fmla="val 15646"/>
                <a:gd name="f91" fmla="val 2203"/>
                <a:gd name="f92" fmla="val 14230"/>
                <a:gd name="f93" fmla="val 2315"/>
                <a:gd name="f94" fmla="val 12813"/>
                <a:gd name="f95" fmla="val 2428"/>
                <a:gd name="f96" fmla="val 11375"/>
                <a:gd name="f97" fmla="val 2495"/>
                <a:gd name="f98" fmla="val 9959"/>
                <a:gd name="f99" fmla="val 8745"/>
                <a:gd name="f100" fmla="val 2450"/>
                <a:gd name="f101" fmla="val 7531"/>
                <a:gd name="f102" fmla="val 2360"/>
                <a:gd name="f103" fmla="val 6339"/>
                <a:gd name="f104" fmla="val 2225"/>
                <a:gd name="f105" fmla="val 5148"/>
                <a:gd name="f106" fmla="val 3957"/>
                <a:gd name="f107" fmla="val 1798"/>
                <a:gd name="f108" fmla="val 2788"/>
                <a:gd name="f109" fmla="val 1529"/>
                <a:gd name="f110" fmla="val 1596"/>
                <a:gd name="f111" fmla="val 427"/>
                <a:gd name="f112" fmla="val 293"/>
                <a:gd name="f113" fmla="val 203"/>
                <a:gd name="f114" fmla="val 45"/>
                <a:gd name="f115" fmla="val 674"/>
                <a:gd name="f116" fmla="*/ f2 1 2496"/>
                <a:gd name="f117" fmla="*/ f3 1 21918"/>
                <a:gd name="f118" fmla="val f4"/>
                <a:gd name="f119" fmla="val f5"/>
                <a:gd name="f120" fmla="val f6"/>
                <a:gd name="f121" fmla="+- f120 0 f118"/>
                <a:gd name="f122" fmla="+- f119 0 f118"/>
                <a:gd name="f123" fmla="*/ f122 1 2496"/>
                <a:gd name="f124" fmla="*/ f121 1 21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2496" h="21918">
                  <a:moveTo>
                    <a:pt x="f7" y="f4"/>
                  </a:moveTo>
                  <a:lnTo>
                    <a:pt x="f8" y="f9"/>
                  </a:lnTo>
                  <a:lnTo>
                    <a:pt x="f10" y="f11"/>
                  </a:lnTo>
                  <a:lnTo>
                    <a:pt x="f12" y="f13"/>
                  </a:lnTo>
                  <a:lnTo>
                    <a:pt x="f14" y="f1"/>
                  </a:lnTo>
                  <a:lnTo>
                    <a:pt x="f15" y="f16"/>
                  </a:lnTo>
                  <a:lnTo>
                    <a:pt x="f9" y="f17"/>
                  </a:lnTo>
                  <a:lnTo>
                    <a:pt x="f4" y="f18"/>
                  </a:lnTo>
                  <a:lnTo>
                    <a:pt x="f4" y="f19"/>
                  </a:lnTo>
                  <a:lnTo>
                    <a:pt x="f9" y="f20"/>
                  </a:lnTo>
                  <a:lnTo>
                    <a:pt x="f0" y="f21"/>
                  </a:lnTo>
                  <a:lnTo>
                    <a:pt x="f22" y="f23"/>
                  </a:lnTo>
                  <a:lnTo>
                    <a:pt x="f24" y="f25"/>
                  </a:lnTo>
                  <a:lnTo>
                    <a:pt x="f26" y="f27"/>
                  </a:lnTo>
                  <a:lnTo>
                    <a:pt x="f28" y="f29"/>
                  </a:lnTo>
                  <a:lnTo>
                    <a:pt x="f30" y="f31"/>
                  </a:lnTo>
                  <a:lnTo>
                    <a:pt x="f32" y="f33"/>
                  </a:lnTo>
                  <a:lnTo>
                    <a:pt x="f34" y="f35"/>
                  </a:lnTo>
                  <a:lnTo>
                    <a:pt x="f36" y="f37"/>
                  </a:lnTo>
                  <a:lnTo>
                    <a:pt x="f36" y="f38"/>
                  </a:lnTo>
                  <a:lnTo>
                    <a:pt x="f36" y="f39"/>
                  </a:lnTo>
                  <a:lnTo>
                    <a:pt x="f36" y="f40"/>
                  </a:lnTo>
                  <a:lnTo>
                    <a:pt x="f41" y="f42"/>
                  </a:lnTo>
                  <a:lnTo>
                    <a:pt x="f43" y="f44"/>
                  </a:lnTo>
                  <a:lnTo>
                    <a:pt x="f45" y="f46"/>
                  </a:lnTo>
                  <a:lnTo>
                    <a:pt x="f47" y="f48"/>
                  </a:lnTo>
                  <a:lnTo>
                    <a:pt x="f49" y="f50"/>
                  </a:lnTo>
                  <a:lnTo>
                    <a:pt x="f51" y="f52"/>
                  </a:lnTo>
                  <a:lnTo>
                    <a:pt x="f53" y="f54"/>
                  </a:lnTo>
                  <a:lnTo>
                    <a:pt x="f53" y="f55"/>
                  </a:lnTo>
                  <a:lnTo>
                    <a:pt x="f51" y="f56"/>
                  </a:lnTo>
                  <a:lnTo>
                    <a:pt x="f49" y="f57"/>
                  </a:lnTo>
                  <a:lnTo>
                    <a:pt x="f58" y="f59"/>
                  </a:lnTo>
                  <a:lnTo>
                    <a:pt x="f60" y="f61"/>
                  </a:lnTo>
                  <a:lnTo>
                    <a:pt x="f26" y="f62"/>
                  </a:lnTo>
                  <a:lnTo>
                    <a:pt x="f45" y="f63"/>
                  </a:lnTo>
                  <a:lnTo>
                    <a:pt x="f64" y="f65"/>
                  </a:lnTo>
                  <a:lnTo>
                    <a:pt x="f32" y="f66"/>
                  </a:lnTo>
                  <a:lnTo>
                    <a:pt x="f67" y="f68"/>
                  </a:lnTo>
                  <a:lnTo>
                    <a:pt x="f69" y="f70"/>
                  </a:lnTo>
                  <a:lnTo>
                    <a:pt x="f71" y="f72"/>
                  </a:lnTo>
                  <a:lnTo>
                    <a:pt x="f73" y="f72"/>
                  </a:lnTo>
                  <a:lnTo>
                    <a:pt x="f74" y="f70"/>
                  </a:lnTo>
                  <a:lnTo>
                    <a:pt x="f75" y="f76"/>
                  </a:lnTo>
                  <a:lnTo>
                    <a:pt x="f21" y="f66"/>
                  </a:lnTo>
                  <a:lnTo>
                    <a:pt x="f77" y="f65"/>
                  </a:lnTo>
                  <a:lnTo>
                    <a:pt x="f78" y="f79"/>
                  </a:lnTo>
                  <a:lnTo>
                    <a:pt x="f80" y="f62"/>
                  </a:lnTo>
                  <a:lnTo>
                    <a:pt x="f81" y="f61"/>
                  </a:lnTo>
                  <a:lnTo>
                    <a:pt x="f77" y="f82"/>
                  </a:lnTo>
                  <a:lnTo>
                    <a:pt x="f21" y="f83"/>
                  </a:lnTo>
                  <a:lnTo>
                    <a:pt x="f84" y="f85"/>
                  </a:lnTo>
                  <a:lnTo>
                    <a:pt x="f86" y="f87"/>
                  </a:lnTo>
                  <a:lnTo>
                    <a:pt x="f84" y="f88"/>
                  </a:lnTo>
                  <a:lnTo>
                    <a:pt x="f21" y="f89"/>
                  </a:lnTo>
                  <a:lnTo>
                    <a:pt x="f77" y="f90"/>
                  </a:lnTo>
                  <a:lnTo>
                    <a:pt x="f91" y="f92"/>
                  </a:lnTo>
                  <a:lnTo>
                    <a:pt x="f93" y="f94"/>
                  </a:lnTo>
                  <a:lnTo>
                    <a:pt x="f95" y="f96"/>
                  </a:lnTo>
                  <a:lnTo>
                    <a:pt x="f97" y="f98"/>
                  </a:lnTo>
                  <a:lnTo>
                    <a:pt x="f97" y="f99"/>
                  </a:lnTo>
                  <a:lnTo>
                    <a:pt x="f100" y="f101"/>
                  </a:lnTo>
                  <a:lnTo>
                    <a:pt x="f102" y="f103"/>
                  </a:lnTo>
                  <a:lnTo>
                    <a:pt x="f104" y="f105"/>
                  </a:lnTo>
                  <a:lnTo>
                    <a:pt x="f21" y="f106"/>
                  </a:lnTo>
                  <a:lnTo>
                    <a:pt x="f107" y="f108"/>
                  </a:lnTo>
                  <a:lnTo>
                    <a:pt x="f109" y="f110"/>
                  </a:lnTo>
                  <a:lnTo>
                    <a:pt x="f34" y="f111"/>
                  </a:lnTo>
                  <a:lnTo>
                    <a:pt x="f32" y="f112"/>
                  </a:lnTo>
                  <a:lnTo>
                    <a:pt x="f43" y="f113"/>
                  </a:lnTo>
                  <a:lnTo>
                    <a:pt x="f45" y="f13"/>
                  </a:lnTo>
                  <a:lnTo>
                    <a:pt x="f47" y="f114"/>
                  </a:lnTo>
                  <a:lnTo>
                    <a:pt x="f49" y="f9"/>
                  </a:lnTo>
                  <a:lnTo>
                    <a:pt x="f11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3" name="Google Shape;299;p15">
              <a:extLst>
                <a:ext uri="{FF2B5EF4-FFF2-40B4-BE49-F238E27FC236}">
                  <a16:creationId xmlns:a16="http://schemas.microsoft.com/office/drawing/2014/main" id="{D4449F60-4D3E-ACDD-0BE3-559FFD694A59}"/>
                </a:ext>
              </a:extLst>
            </p:cNvPr>
            <p:cNvSpPr/>
            <p:nvPr/>
          </p:nvSpPr>
          <p:spPr>
            <a:xfrm>
              <a:off x="6291126" y="3791486"/>
              <a:ext cx="85971" cy="130859"/>
            </a:xfrm>
            <a:custGeom>
              <a:avLst/>
              <a:gdLst>
                <a:gd name="f0" fmla="val 360"/>
                <a:gd name="f1" fmla="val 180"/>
                <a:gd name="f2" fmla="val w"/>
                <a:gd name="f3" fmla="val h"/>
                <a:gd name="f4" fmla="val 0"/>
                <a:gd name="f5" fmla="val 4564"/>
                <a:gd name="f6" fmla="val 6947"/>
                <a:gd name="f7" fmla="val 540"/>
                <a:gd name="f8" fmla="val 427"/>
                <a:gd name="f9" fmla="val 23"/>
                <a:gd name="f10" fmla="val 315"/>
                <a:gd name="f11" fmla="val 45"/>
                <a:gd name="f12" fmla="val 225"/>
                <a:gd name="f13" fmla="val 112"/>
                <a:gd name="f14" fmla="val 135"/>
                <a:gd name="f15" fmla="val 67"/>
                <a:gd name="f16" fmla="val 270"/>
                <a:gd name="f17" fmla="val 472"/>
                <a:gd name="f18" fmla="val 607"/>
                <a:gd name="f19" fmla="val 742"/>
                <a:gd name="f20" fmla="val 337"/>
                <a:gd name="f21" fmla="val 1574"/>
                <a:gd name="f22" fmla="val 652"/>
                <a:gd name="f23" fmla="val 2405"/>
                <a:gd name="f24" fmla="val 989"/>
                <a:gd name="f25" fmla="val 3215"/>
                <a:gd name="f26" fmla="val 1371"/>
                <a:gd name="f27" fmla="val 4001"/>
                <a:gd name="f28" fmla="val 4383"/>
                <a:gd name="f29" fmla="val 1798"/>
                <a:gd name="f30" fmla="val 4766"/>
                <a:gd name="f31" fmla="val 2023"/>
                <a:gd name="f32" fmla="val 5125"/>
                <a:gd name="f33" fmla="val 2293"/>
                <a:gd name="f34" fmla="val 5485"/>
                <a:gd name="f35" fmla="val 2563"/>
                <a:gd name="f36" fmla="val 5822"/>
                <a:gd name="f37" fmla="val 2855"/>
                <a:gd name="f38" fmla="val 6159"/>
                <a:gd name="f39" fmla="val 3147"/>
                <a:gd name="f40" fmla="val 6474"/>
                <a:gd name="f41" fmla="val 3484"/>
                <a:gd name="f42" fmla="val 6789"/>
                <a:gd name="f43" fmla="val 3597"/>
                <a:gd name="f44" fmla="val 6879"/>
                <a:gd name="f45" fmla="val 3732"/>
                <a:gd name="f46" fmla="val 6924"/>
                <a:gd name="f47" fmla="val 3844"/>
                <a:gd name="f48" fmla="val 6946"/>
                <a:gd name="f49" fmla="val 3956"/>
                <a:gd name="f50" fmla="val 4091"/>
                <a:gd name="f51" fmla="val 4181"/>
                <a:gd name="f52" fmla="val 4294"/>
                <a:gd name="f53" fmla="val 6834"/>
                <a:gd name="f54" fmla="val 6744"/>
                <a:gd name="f55" fmla="val 4451"/>
                <a:gd name="f56" fmla="val 6654"/>
                <a:gd name="f57" fmla="val 4518"/>
                <a:gd name="f58" fmla="val 6564"/>
                <a:gd name="f59" fmla="val 4541"/>
                <a:gd name="f60" fmla="val 6452"/>
                <a:gd name="f61" fmla="val 4563"/>
                <a:gd name="f62" fmla="val 6339"/>
                <a:gd name="f63" fmla="val 6249"/>
                <a:gd name="f64" fmla="val 6137"/>
                <a:gd name="f65" fmla="val 4473"/>
                <a:gd name="f66" fmla="val 6024"/>
                <a:gd name="f67" fmla="val 4361"/>
                <a:gd name="f68" fmla="val 5912"/>
                <a:gd name="f69" fmla="val 4069"/>
                <a:gd name="f70" fmla="val 5642"/>
                <a:gd name="f71" fmla="val 3777"/>
                <a:gd name="f72" fmla="val 5350"/>
                <a:gd name="f73" fmla="val 3507"/>
                <a:gd name="f74" fmla="val 5035"/>
                <a:gd name="f75" fmla="val 3259"/>
                <a:gd name="f76" fmla="val 4721"/>
                <a:gd name="f77" fmla="val 3035"/>
                <a:gd name="f78" fmla="val 4406"/>
                <a:gd name="f79" fmla="val 2832"/>
                <a:gd name="f80" fmla="val 2630"/>
                <a:gd name="f81" fmla="val 2428"/>
                <a:gd name="f82" fmla="val 3394"/>
                <a:gd name="f83" fmla="val 2091"/>
                <a:gd name="f84" fmla="val 2675"/>
                <a:gd name="f85" fmla="val 1776"/>
                <a:gd name="f86" fmla="val 1933"/>
                <a:gd name="f87" fmla="val 1506"/>
                <a:gd name="f88" fmla="val 1169"/>
                <a:gd name="f89" fmla="val 1214"/>
                <a:gd name="f90" fmla="val 405"/>
                <a:gd name="f91" fmla="val 292"/>
                <a:gd name="f92" fmla="val 1079"/>
                <a:gd name="f93" fmla="val 899"/>
                <a:gd name="f94" fmla="val 787"/>
                <a:gd name="f95" fmla="*/ f2 1 4564"/>
                <a:gd name="f96" fmla="*/ f3 1 6947"/>
                <a:gd name="f97" fmla="val f4"/>
                <a:gd name="f98" fmla="val f5"/>
                <a:gd name="f99" fmla="val f6"/>
                <a:gd name="f100" fmla="+- f99 0 f97"/>
                <a:gd name="f101" fmla="+- f98 0 f97"/>
                <a:gd name="f102" fmla="*/ f101 1 4564"/>
                <a:gd name="f103" fmla="*/ f100 1 6947"/>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4564" h="6947">
                  <a:moveTo>
                    <a:pt x="f7" y="f4"/>
                  </a:moveTo>
                  <a:lnTo>
                    <a:pt x="f8" y="f9"/>
                  </a:lnTo>
                  <a:lnTo>
                    <a:pt x="f10" y="f11"/>
                  </a:lnTo>
                  <a:lnTo>
                    <a:pt x="f12" y="f13"/>
                  </a:lnTo>
                  <a:lnTo>
                    <a:pt x="f14" y="f1"/>
                  </a:lnTo>
                  <a:lnTo>
                    <a:pt x="f15" y="f16"/>
                  </a:lnTo>
                  <a:lnTo>
                    <a:pt x="f9" y="f0"/>
                  </a:lnTo>
                  <a:lnTo>
                    <a:pt x="f4" y="f17"/>
                  </a:lnTo>
                  <a:lnTo>
                    <a:pt x="f4" y="f18"/>
                  </a:lnTo>
                  <a:lnTo>
                    <a:pt x="f9" y="f19"/>
                  </a:lnTo>
                  <a:lnTo>
                    <a:pt x="f2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28" y="f54"/>
                  </a:lnTo>
                  <a:lnTo>
                    <a:pt x="f55" y="f56"/>
                  </a:lnTo>
                  <a:lnTo>
                    <a:pt x="f57" y="f58"/>
                  </a:lnTo>
                  <a:lnTo>
                    <a:pt x="f59" y="f60"/>
                  </a:lnTo>
                  <a:lnTo>
                    <a:pt x="f61" y="f62"/>
                  </a:lnTo>
                  <a:lnTo>
                    <a:pt x="f61" y="f63"/>
                  </a:lnTo>
                  <a:lnTo>
                    <a:pt x="f57" y="f64"/>
                  </a:lnTo>
                  <a:lnTo>
                    <a:pt x="f65" y="f66"/>
                  </a:lnTo>
                  <a:lnTo>
                    <a:pt x="f67" y="f68"/>
                  </a:lnTo>
                  <a:lnTo>
                    <a:pt x="f69" y="f70"/>
                  </a:lnTo>
                  <a:lnTo>
                    <a:pt x="f71" y="f72"/>
                  </a:lnTo>
                  <a:lnTo>
                    <a:pt x="f73" y="f74"/>
                  </a:lnTo>
                  <a:lnTo>
                    <a:pt x="f75" y="f76"/>
                  </a:lnTo>
                  <a:lnTo>
                    <a:pt x="f77" y="f78"/>
                  </a:lnTo>
                  <a:lnTo>
                    <a:pt x="f79" y="f69"/>
                  </a:lnTo>
                  <a:lnTo>
                    <a:pt x="f80" y="f45"/>
                  </a:lnTo>
                  <a:lnTo>
                    <a:pt x="f81" y="f82"/>
                  </a:lnTo>
                  <a:lnTo>
                    <a:pt x="f83" y="f84"/>
                  </a:lnTo>
                  <a:lnTo>
                    <a:pt x="f85" y="f86"/>
                  </a:lnTo>
                  <a:lnTo>
                    <a:pt x="f87" y="f88"/>
                  </a:lnTo>
                  <a:lnTo>
                    <a:pt x="f89" y="f90"/>
                  </a:lnTo>
                  <a:lnTo>
                    <a:pt x="f88" y="f91"/>
                  </a:lnTo>
                  <a:lnTo>
                    <a:pt x="f92" y="f1"/>
                  </a:lnTo>
                  <a:lnTo>
                    <a:pt x="f24" y="f13"/>
                  </a:lnTo>
                  <a:lnTo>
                    <a:pt x="f93" y="f11"/>
                  </a:lnTo>
                  <a:lnTo>
                    <a:pt x="f94"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4" name="Google Shape;300;p15">
              <a:extLst>
                <a:ext uri="{FF2B5EF4-FFF2-40B4-BE49-F238E27FC236}">
                  <a16:creationId xmlns:a16="http://schemas.microsoft.com/office/drawing/2014/main" id="{25538292-A459-2214-8278-F550CB69DCAC}"/>
                </a:ext>
              </a:extLst>
            </p:cNvPr>
            <p:cNvSpPr/>
            <p:nvPr/>
          </p:nvSpPr>
          <p:spPr>
            <a:xfrm>
              <a:off x="6320753" y="3635233"/>
              <a:ext cx="65644" cy="188448"/>
            </a:xfrm>
            <a:custGeom>
              <a:avLst/>
              <a:gdLst>
                <a:gd name="f0" fmla="val w"/>
                <a:gd name="f1" fmla="val h"/>
                <a:gd name="f2" fmla="val 0"/>
                <a:gd name="f3" fmla="val 3485"/>
                <a:gd name="f4" fmla="val 10004"/>
                <a:gd name="f5" fmla="val 630"/>
                <a:gd name="f6" fmla="val 518"/>
                <a:gd name="f7" fmla="val 23"/>
                <a:gd name="f8" fmla="val 405"/>
                <a:gd name="f9" fmla="val 68"/>
                <a:gd name="f10" fmla="val 315"/>
                <a:gd name="f11" fmla="val 135"/>
                <a:gd name="f12" fmla="val 203"/>
                <a:gd name="f13" fmla="val 292"/>
                <a:gd name="f14" fmla="val 517"/>
                <a:gd name="f15" fmla="val 1"/>
                <a:gd name="f16" fmla="val 652"/>
                <a:gd name="f17" fmla="val 787"/>
                <a:gd name="f18" fmla="val 158"/>
                <a:gd name="f19" fmla="val 1933"/>
                <a:gd name="f20" fmla="val 338"/>
                <a:gd name="f21" fmla="val 3080"/>
                <a:gd name="f22" fmla="val 540"/>
                <a:gd name="f23" fmla="val 4226"/>
                <a:gd name="f24" fmla="val 5350"/>
                <a:gd name="f25" fmla="val 922"/>
                <a:gd name="f26" fmla="val 5912"/>
                <a:gd name="f27" fmla="val 1080"/>
                <a:gd name="f28" fmla="val 6452"/>
                <a:gd name="f29" fmla="val 1237"/>
                <a:gd name="f30" fmla="val 7014"/>
                <a:gd name="f31" fmla="val 1417"/>
                <a:gd name="f32" fmla="val 7553"/>
                <a:gd name="f33" fmla="val 1619"/>
                <a:gd name="f34" fmla="val 8093"/>
                <a:gd name="f35" fmla="val 1844"/>
                <a:gd name="f36" fmla="val 8632"/>
                <a:gd name="f37" fmla="val 2069"/>
                <a:gd name="f38" fmla="val 9172"/>
                <a:gd name="f39" fmla="val 2338"/>
                <a:gd name="f40" fmla="val 9711"/>
                <a:gd name="f41" fmla="val 2406"/>
                <a:gd name="f42" fmla="val 9824"/>
                <a:gd name="f43" fmla="val 2496"/>
                <a:gd name="f44" fmla="val 9914"/>
                <a:gd name="f45" fmla="val 2608"/>
                <a:gd name="f46" fmla="val 9958"/>
                <a:gd name="f47" fmla="val 2721"/>
                <a:gd name="f48" fmla="val 10003"/>
                <a:gd name="f49" fmla="val 2923"/>
                <a:gd name="f50" fmla="val 3035"/>
                <a:gd name="f51" fmla="val 3148"/>
                <a:gd name="f52" fmla="val 3238"/>
                <a:gd name="f53" fmla="val 9846"/>
                <a:gd name="f54" fmla="val 3327"/>
                <a:gd name="f55" fmla="val 9779"/>
                <a:gd name="f56" fmla="val 3395"/>
                <a:gd name="f57" fmla="val 9666"/>
                <a:gd name="f58" fmla="val 3440"/>
                <a:gd name="f59" fmla="val 9576"/>
                <a:gd name="f60" fmla="val 9464"/>
                <a:gd name="f61" fmla="val 9329"/>
                <a:gd name="f62" fmla="val 3462"/>
                <a:gd name="f63" fmla="val 9217"/>
                <a:gd name="f64" fmla="val 3417"/>
                <a:gd name="f65" fmla="val 9082"/>
                <a:gd name="f66" fmla="val 8565"/>
                <a:gd name="f67" fmla="val 8048"/>
                <a:gd name="f68" fmla="val 7531"/>
                <a:gd name="f69" fmla="val 2518"/>
                <a:gd name="f70" fmla="val 2361"/>
                <a:gd name="f71" fmla="val 6474"/>
                <a:gd name="f72" fmla="val 2204"/>
                <a:gd name="f73" fmla="val 5935"/>
                <a:gd name="f74" fmla="val 2046"/>
                <a:gd name="f75" fmla="val 5418"/>
                <a:gd name="f76" fmla="val 1934"/>
                <a:gd name="f77" fmla="val 4878"/>
                <a:gd name="f78" fmla="val 1709"/>
                <a:gd name="f79" fmla="val 3777"/>
                <a:gd name="f80" fmla="val 1507"/>
                <a:gd name="f81" fmla="val 2675"/>
                <a:gd name="f82" fmla="val 1349"/>
                <a:gd name="f83" fmla="val 1574"/>
                <a:gd name="f84" fmla="val 1192"/>
                <a:gd name="f85" fmla="val 450"/>
                <a:gd name="f86" fmla="val 1169"/>
                <a:gd name="f87" fmla="val 1102"/>
                <a:gd name="f88" fmla="val 1035"/>
                <a:gd name="f89" fmla="val 945"/>
                <a:gd name="f90" fmla="val 855"/>
                <a:gd name="f91" fmla="val 742"/>
                <a:gd name="f92" fmla="*/ f0 1 3485"/>
                <a:gd name="f93" fmla="*/ f1 1 10004"/>
                <a:gd name="f94" fmla="val f2"/>
                <a:gd name="f95" fmla="val f3"/>
                <a:gd name="f96" fmla="val f4"/>
                <a:gd name="f97" fmla="+- f96 0 f94"/>
                <a:gd name="f98" fmla="+- f95 0 f94"/>
                <a:gd name="f99" fmla="*/ f98 1 3485"/>
                <a:gd name="f100" fmla="*/ f97 1 10004"/>
                <a:gd name="f101" fmla="*/ f94 1 f99"/>
                <a:gd name="f102" fmla="*/ f95 1 f99"/>
                <a:gd name="f103" fmla="*/ f94 1 f100"/>
                <a:gd name="f104" fmla="*/ f96 1 f100"/>
                <a:gd name="f105" fmla="*/ f101 f92 1"/>
                <a:gd name="f106" fmla="*/ f102 f92 1"/>
                <a:gd name="f107" fmla="*/ f104 f93 1"/>
                <a:gd name="f108" fmla="*/ f103 f93 1"/>
              </a:gdLst>
              <a:ahLst/>
              <a:cxnLst>
                <a:cxn ang="3cd4">
                  <a:pos x="hc" y="t"/>
                </a:cxn>
                <a:cxn ang="0">
                  <a:pos x="r" y="vc"/>
                </a:cxn>
                <a:cxn ang="cd4">
                  <a:pos x="hc" y="b"/>
                </a:cxn>
                <a:cxn ang="cd2">
                  <a:pos x="l" y="vc"/>
                </a:cxn>
              </a:cxnLst>
              <a:rect l="f105" t="f108" r="f106" b="f107"/>
              <a:pathLst>
                <a:path w="3485" h="10004">
                  <a:moveTo>
                    <a:pt x="f5" y="f2"/>
                  </a:moveTo>
                  <a:lnTo>
                    <a:pt x="f6" y="f7"/>
                  </a:lnTo>
                  <a:lnTo>
                    <a:pt x="f8" y="f9"/>
                  </a:lnTo>
                  <a:lnTo>
                    <a:pt x="f10" y="f11"/>
                  </a:lnTo>
                  <a:lnTo>
                    <a:pt x="f12" y="f12"/>
                  </a:lnTo>
                  <a:lnTo>
                    <a:pt x="f11" y="f13"/>
                  </a:lnTo>
                  <a:lnTo>
                    <a:pt x="f9" y="f8"/>
                  </a:lnTo>
                  <a:lnTo>
                    <a:pt x="f7" y="f14"/>
                  </a:lnTo>
                  <a:lnTo>
                    <a:pt x="f15" y="f16"/>
                  </a:lnTo>
                  <a:lnTo>
                    <a:pt x="f15" y="f17"/>
                  </a:lnTo>
                  <a:lnTo>
                    <a:pt x="f18" y="f19"/>
                  </a:lnTo>
                  <a:lnTo>
                    <a:pt x="f20" y="f21"/>
                  </a:lnTo>
                  <a:lnTo>
                    <a:pt x="f22" y="f23"/>
                  </a:lnTo>
                  <a:lnTo>
                    <a:pt x="f17"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54" y="f55"/>
                  </a:lnTo>
                  <a:lnTo>
                    <a:pt x="f56" y="f57"/>
                  </a:lnTo>
                  <a:lnTo>
                    <a:pt x="f58" y="f59"/>
                  </a:lnTo>
                  <a:lnTo>
                    <a:pt x="f3" y="f60"/>
                  </a:lnTo>
                  <a:lnTo>
                    <a:pt x="f3" y="f61"/>
                  </a:lnTo>
                  <a:lnTo>
                    <a:pt x="f62" y="f63"/>
                  </a:lnTo>
                  <a:lnTo>
                    <a:pt x="f64" y="f65"/>
                  </a:lnTo>
                  <a:lnTo>
                    <a:pt x="f51" y="f66"/>
                  </a:lnTo>
                  <a:lnTo>
                    <a:pt x="f49" y="f67"/>
                  </a:lnTo>
                  <a:lnTo>
                    <a:pt x="f47" y="f68"/>
                  </a:lnTo>
                  <a:lnTo>
                    <a:pt x="f69" y="f30"/>
                  </a:lnTo>
                  <a:lnTo>
                    <a:pt x="f70" y="f71"/>
                  </a:lnTo>
                  <a:lnTo>
                    <a:pt x="f72" y="f73"/>
                  </a:lnTo>
                  <a:lnTo>
                    <a:pt x="f74" y="f75"/>
                  </a:lnTo>
                  <a:lnTo>
                    <a:pt x="f76" y="f77"/>
                  </a:lnTo>
                  <a:lnTo>
                    <a:pt x="f78" y="f79"/>
                  </a:lnTo>
                  <a:lnTo>
                    <a:pt x="f80" y="f81"/>
                  </a:lnTo>
                  <a:lnTo>
                    <a:pt x="f82" y="f83"/>
                  </a:lnTo>
                  <a:lnTo>
                    <a:pt x="f84" y="f85"/>
                  </a:lnTo>
                  <a:lnTo>
                    <a:pt x="f86" y="f10"/>
                  </a:lnTo>
                  <a:lnTo>
                    <a:pt x="f87" y="f12"/>
                  </a:lnTo>
                  <a:lnTo>
                    <a:pt x="f88" y="f11"/>
                  </a:lnTo>
                  <a:lnTo>
                    <a:pt x="f89" y="f9"/>
                  </a:lnTo>
                  <a:lnTo>
                    <a:pt x="f90" y="f7"/>
                  </a:lnTo>
                  <a:lnTo>
                    <a:pt x="f91"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5" name="Google Shape;301;p15">
              <a:extLst>
                <a:ext uri="{FF2B5EF4-FFF2-40B4-BE49-F238E27FC236}">
                  <a16:creationId xmlns:a16="http://schemas.microsoft.com/office/drawing/2014/main" id="{6D699BDC-79A9-2209-B28A-5B5C990C57C1}"/>
                </a:ext>
              </a:extLst>
            </p:cNvPr>
            <p:cNvSpPr/>
            <p:nvPr/>
          </p:nvSpPr>
          <p:spPr>
            <a:xfrm>
              <a:off x="6973717" y="3945617"/>
              <a:ext cx="234186" cy="113495"/>
            </a:xfrm>
            <a:custGeom>
              <a:avLst/>
              <a:gdLst>
                <a:gd name="f0" fmla="val w"/>
                <a:gd name="f1" fmla="val h"/>
                <a:gd name="f2" fmla="val 0"/>
                <a:gd name="f3" fmla="val 12432"/>
                <a:gd name="f4" fmla="val 6025"/>
                <a:gd name="f5" fmla="val 11779"/>
                <a:gd name="f6" fmla="val 11667"/>
                <a:gd name="f7" fmla="val 45"/>
                <a:gd name="f8" fmla="val 11532"/>
                <a:gd name="f9" fmla="val 113"/>
                <a:gd name="f10" fmla="val 10453"/>
                <a:gd name="f11" fmla="val 900"/>
                <a:gd name="f12" fmla="val 9217"/>
                <a:gd name="f13" fmla="val 1754"/>
                <a:gd name="f14" fmla="val 8565"/>
                <a:gd name="f15" fmla="val 2181"/>
                <a:gd name="f16" fmla="val 7890"/>
                <a:gd name="f17" fmla="val 2608"/>
                <a:gd name="f18" fmla="val 7193"/>
                <a:gd name="f19" fmla="val 3035"/>
                <a:gd name="f20" fmla="val 6474"/>
                <a:gd name="f21" fmla="val 3417"/>
                <a:gd name="f22" fmla="val 5755"/>
                <a:gd name="f23" fmla="val 3777"/>
                <a:gd name="f24" fmla="val 5013"/>
                <a:gd name="f25" fmla="val 4092"/>
                <a:gd name="f26" fmla="val 4294"/>
                <a:gd name="f27" fmla="val 4361"/>
                <a:gd name="f28" fmla="val 3934"/>
                <a:gd name="f29" fmla="val 4474"/>
                <a:gd name="f30" fmla="val 3574"/>
                <a:gd name="f31" fmla="val 4564"/>
                <a:gd name="f32" fmla="val 3215"/>
                <a:gd name="f33" fmla="val 4654"/>
                <a:gd name="f34" fmla="val 2855"/>
                <a:gd name="f35" fmla="val 4721"/>
                <a:gd name="f36" fmla="val 2495"/>
                <a:gd name="f37" fmla="val 4766"/>
                <a:gd name="f38" fmla="val 2136"/>
                <a:gd name="f39" fmla="val 4788"/>
                <a:gd name="f40" fmla="val 1439"/>
                <a:gd name="f41" fmla="val 1102"/>
                <a:gd name="f42" fmla="val 4743"/>
                <a:gd name="f43" fmla="val 764"/>
                <a:gd name="f44" fmla="val 4699"/>
                <a:gd name="f45" fmla="val 630"/>
                <a:gd name="f46" fmla="val 4676"/>
                <a:gd name="f47" fmla="val 495"/>
                <a:gd name="f48" fmla="val 382"/>
                <a:gd name="f49" fmla="val 292"/>
                <a:gd name="f50" fmla="val 203"/>
                <a:gd name="f51" fmla="val 4878"/>
                <a:gd name="f52" fmla="val 4968"/>
                <a:gd name="f53" fmla="val 68"/>
                <a:gd name="f54" fmla="val 5058"/>
                <a:gd name="f55" fmla="val 23"/>
                <a:gd name="f56" fmla="val 5171"/>
                <a:gd name="f57" fmla="val 5283"/>
                <a:gd name="f58" fmla="val 5395"/>
                <a:gd name="f59" fmla="val 5508"/>
                <a:gd name="f60" fmla="val 5620"/>
                <a:gd name="f61" fmla="val 5710"/>
                <a:gd name="f62" fmla="val 5778"/>
                <a:gd name="f63" fmla="val 315"/>
                <a:gd name="f64" fmla="val 5845"/>
                <a:gd name="f65" fmla="val 450"/>
                <a:gd name="f66" fmla="val 5890"/>
                <a:gd name="f67" fmla="val 809"/>
                <a:gd name="f68" fmla="val 5957"/>
                <a:gd name="f69" fmla="val 1192"/>
                <a:gd name="f70" fmla="val 6002"/>
                <a:gd name="f71" fmla="val 1574"/>
                <a:gd name="f72" fmla="val 1956"/>
                <a:gd name="f73" fmla="val 2360"/>
                <a:gd name="f74" fmla="val 5980"/>
                <a:gd name="f75" fmla="val 2743"/>
                <a:gd name="f76" fmla="val 3125"/>
                <a:gd name="f77" fmla="val 3529"/>
                <a:gd name="f78" fmla="val 5800"/>
                <a:gd name="f79" fmla="val 3912"/>
                <a:gd name="f80" fmla="val 4316"/>
                <a:gd name="f81" fmla="val 5598"/>
                <a:gd name="f82" fmla="val 5103"/>
                <a:gd name="f83" fmla="val 5328"/>
                <a:gd name="f84" fmla="val 6654"/>
                <a:gd name="f85" fmla="val 7418"/>
                <a:gd name="f86" fmla="val 4271"/>
                <a:gd name="f87" fmla="val 8183"/>
                <a:gd name="f88" fmla="val 3844"/>
                <a:gd name="f89" fmla="val 8902"/>
                <a:gd name="f90" fmla="val 9621"/>
                <a:gd name="f91" fmla="val 2945"/>
                <a:gd name="f92" fmla="val 10296"/>
                <a:gd name="f93" fmla="val 2496"/>
                <a:gd name="f94" fmla="val 10947"/>
                <a:gd name="f95" fmla="val 2046"/>
                <a:gd name="f96" fmla="val 12161"/>
                <a:gd name="f97" fmla="val 12274"/>
                <a:gd name="f98" fmla="val 12341"/>
                <a:gd name="f99" fmla="val 989"/>
                <a:gd name="f100" fmla="val 12409"/>
                <a:gd name="f101" fmla="val 877"/>
                <a:gd name="f102" fmla="val 12431"/>
                <a:gd name="f103" fmla="val 765"/>
                <a:gd name="f104" fmla="val 517"/>
                <a:gd name="f105" fmla="val 12386"/>
                <a:gd name="f106" fmla="val 405"/>
                <a:gd name="f107" fmla="val 293"/>
                <a:gd name="f108" fmla="val 12184"/>
                <a:gd name="f109" fmla="val 135"/>
                <a:gd name="f110" fmla="val 12094"/>
                <a:gd name="f111" fmla="val 12004"/>
                <a:gd name="f112" fmla="val 11892"/>
                <a:gd name="f113" fmla="*/ f0 1 12432"/>
                <a:gd name="f114" fmla="*/ f1 1 6025"/>
                <a:gd name="f115" fmla="val f2"/>
                <a:gd name="f116" fmla="val f3"/>
                <a:gd name="f117" fmla="val f4"/>
                <a:gd name="f118" fmla="+- f117 0 f115"/>
                <a:gd name="f119" fmla="+- f116 0 f115"/>
                <a:gd name="f120" fmla="*/ f119 1 12432"/>
                <a:gd name="f121" fmla="*/ f118 1 602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2432" h="602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4"/>
                  </a:lnTo>
                  <a:lnTo>
                    <a:pt x="f48" y="f42"/>
                  </a:lnTo>
                  <a:lnTo>
                    <a:pt x="f49" y="f39"/>
                  </a:lnTo>
                  <a:lnTo>
                    <a:pt x="f50" y="f51"/>
                  </a:lnTo>
                  <a:lnTo>
                    <a:pt x="f9" y="f52"/>
                  </a:lnTo>
                  <a:lnTo>
                    <a:pt x="f53" y="f54"/>
                  </a:lnTo>
                  <a:lnTo>
                    <a:pt x="f55" y="f56"/>
                  </a:lnTo>
                  <a:lnTo>
                    <a:pt x="f2" y="f57"/>
                  </a:lnTo>
                  <a:lnTo>
                    <a:pt x="f2" y="f58"/>
                  </a:lnTo>
                  <a:lnTo>
                    <a:pt x="f55" y="f59"/>
                  </a:lnTo>
                  <a:lnTo>
                    <a:pt x="f7" y="f60"/>
                  </a:lnTo>
                  <a:lnTo>
                    <a:pt x="f9" y="f61"/>
                  </a:lnTo>
                  <a:lnTo>
                    <a:pt x="f50" y="f62"/>
                  </a:lnTo>
                  <a:lnTo>
                    <a:pt x="f63" y="f64"/>
                  </a:lnTo>
                  <a:lnTo>
                    <a:pt x="f65" y="f66"/>
                  </a:lnTo>
                  <a:lnTo>
                    <a:pt x="f67" y="f68"/>
                  </a:lnTo>
                  <a:lnTo>
                    <a:pt x="f69" y="f70"/>
                  </a:lnTo>
                  <a:lnTo>
                    <a:pt x="f71" y="f4"/>
                  </a:lnTo>
                  <a:lnTo>
                    <a:pt x="f72" y="f70"/>
                  </a:lnTo>
                  <a:lnTo>
                    <a:pt x="f73" y="f74"/>
                  </a:lnTo>
                  <a:lnTo>
                    <a:pt x="f75" y="f68"/>
                  </a:lnTo>
                  <a:lnTo>
                    <a:pt x="f76" y="f66"/>
                  </a:lnTo>
                  <a:lnTo>
                    <a:pt x="f77" y="f78"/>
                  </a:lnTo>
                  <a:lnTo>
                    <a:pt x="f79" y="f61"/>
                  </a:lnTo>
                  <a:lnTo>
                    <a:pt x="f80" y="f81"/>
                  </a:lnTo>
                  <a:lnTo>
                    <a:pt x="f82" y="f83"/>
                  </a:lnTo>
                  <a:lnTo>
                    <a:pt x="f66" y="f24"/>
                  </a:lnTo>
                  <a:lnTo>
                    <a:pt x="f84" y="f33"/>
                  </a:lnTo>
                  <a:lnTo>
                    <a:pt x="f85" y="f86"/>
                  </a:lnTo>
                  <a:lnTo>
                    <a:pt x="f87" y="f88"/>
                  </a:lnTo>
                  <a:lnTo>
                    <a:pt x="f89" y="f21"/>
                  </a:lnTo>
                  <a:lnTo>
                    <a:pt x="f90" y="f91"/>
                  </a:lnTo>
                  <a:lnTo>
                    <a:pt x="f92" y="f93"/>
                  </a:lnTo>
                  <a:lnTo>
                    <a:pt x="f94" y="f95"/>
                  </a:lnTo>
                  <a:lnTo>
                    <a:pt x="f96" y="f69"/>
                  </a:lnTo>
                  <a:lnTo>
                    <a:pt x="f97" y="f41"/>
                  </a:lnTo>
                  <a:lnTo>
                    <a:pt x="f98" y="f99"/>
                  </a:lnTo>
                  <a:lnTo>
                    <a:pt x="f100" y="f101"/>
                  </a:lnTo>
                  <a:lnTo>
                    <a:pt x="f102" y="f103"/>
                  </a:lnTo>
                  <a:lnTo>
                    <a:pt x="f102" y="f45"/>
                  </a:lnTo>
                  <a:lnTo>
                    <a:pt x="f100" y="f104"/>
                  </a:lnTo>
                  <a:lnTo>
                    <a:pt x="f105" y="f106"/>
                  </a:lnTo>
                  <a:lnTo>
                    <a:pt x="f98" y="f107"/>
                  </a:lnTo>
                  <a:lnTo>
                    <a:pt x="f97" y="f50"/>
                  </a:lnTo>
                  <a:lnTo>
                    <a:pt x="f108" y="f109"/>
                  </a:lnTo>
                  <a:lnTo>
                    <a:pt x="f110" y="f53"/>
                  </a:lnTo>
                  <a:lnTo>
                    <a:pt x="f111" y="f55"/>
                  </a:lnTo>
                  <a:lnTo>
                    <a:pt x="f112"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6" name="Google Shape;302;p15">
              <a:extLst>
                <a:ext uri="{FF2B5EF4-FFF2-40B4-BE49-F238E27FC236}">
                  <a16:creationId xmlns:a16="http://schemas.microsoft.com/office/drawing/2014/main" id="{850409A0-58CA-AEE6-6DDD-2EEDFC3C4960}"/>
                </a:ext>
              </a:extLst>
            </p:cNvPr>
            <p:cNvSpPr/>
            <p:nvPr/>
          </p:nvSpPr>
          <p:spPr>
            <a:xfrm>
              <a:off x="7235820" y="3695355"/>
              <a:ext cx="141887" cy="194383"/>
            </a:xfrm>
            <a:custGeom>
              <a:avLst/>
              <a:gdLst>
                <a:gd name="f0" fmla="val w"/>
                <a:gd name="f1" fmla="val h"/>
                <a:gd name="f2" fmla="val 0"/>
                <a:gd name="f3" fmla="val 7532"/>
                <a:gd name="f4" fmla="val 10319"/>
                <a:gd name="f5" fmla="val 6744"/>
                <a:gd name="f6" fmla="val 6654"/>
                <a:gd name="f7" fmla="val 45"/>
                <a:gd name="f8" fmla="val 6542"/>
                <a:gd name="f9" fmla="val 113"/>
                <a:gd name="f10" fmla="val 6452"/>
                <a:gd name="f11" fmla="val 203"/>
                <a:gd name="f12" fmla="val 6385"/>
                <a:gd name="f13" fmla="val 315"/>
                <a:gd name="f14" fmla="val 5778"/>
                <a:gd name="f15" fmla="val 1551"/>
                <a:gd name="f16" fmla="val 5171"/>
                <a:gd name="f17" fmla="val 2788"/>
                <a:gd name="f18" fmla="val 4541"/>
                <a:gd name="f19" fmla="val 4002"/>
                <a:gd name="f20" fmla="val 4204"/>
                <a:gd name="f21" fmla="val 4608"/>
                <a:gd name="f22" fmla="val 3845"/>
                <a:gd name="f23" fmla="val 5193"/>
                <a:gd name="f24" fmla="val 3507"/>
                <a:gd name="f25" fmla="val 5755"/>
                <a:gd name="f26" fmla="val 3148"/>
                <a:gd name="f27" fmla="val 6317"/>
                <a:gd name="f28" fmla="val 2743"/>
                <a:gd name="f29" fmla="val 6879"/>
                <a:gd name="f30" fmla="val 2316"/>
                <a:gd name="f31" fmla="val 7441"/>
                <a:gd name="f32" fmla="val 1866"/>
                <a:gd name="f33" fmla="val 7958"/>
                <a:gd name="f34" fmla="val 1642"/>
                <a:gd name="f35" fmla="val 8205"/>
                <a:gd name="f36" fmla="val 1394"/>
                <a:gd name="f37" fmla="val 8430"/>
                <a:gd name="f38" fmla="val 1125"/>
                <a:gd name="f39" fmla="val 8655"/>
                <a:gd name="f40" fmla="val 855"/>
                <a:gd name="f41" fmla="val 8835"/>
                <a:gd name="f42" fmla="val 585"/>
                <a:gd name="f43" fmla="val 9014"/>
                <a:gd name="f44" fmla="val 9172"/>
                <a:gd name="f45" fmla="val 181"/>
                <a:gd name="f46" fmla="val 9239"/>
                <a:gd name="f47" fmla="val 91"/>
                <a:gd name="f48" fmla="val 9329"/>
                <a:gd name="f49" fmla="val 46"/>
                <a:gd name="f50" fmla="val 9419"/>
                <a:gd name="f51" fmla="val 1"/>
                <a:gd name="f52" fmla="val 9531"/>
                <a:gd name="f53" fmla="val 9644"/>
                <a:gd name="f54" fmla="val 9756"/>
                <a:gd name="f55" fmla="val 23"/>
                <a:gd name="f56" fmla="val 9869"/>
                <a:gd name="f57" fmla="val 9959"/>
                <a:gd name="f58" fmla="val 158"/>
                <a:gd name="f59" fmla="val 10071"/>
                <a:gd name="f60" fmla="val 225"/>
                <a:gd name="f61" fmla="val 10138"/>
                <a:gd name="f62" fmla="val 338"/>
                <a:gd name="f63" fmla="val 10206"/>
                <a:gd name="f64" fmla="val 428"/>
                <a:gd name="f65" fmla="val 10273"/>
                <a:gd name="f66" fmla="val 540"/>
                <a:gd name="f67" fmla="val 10296"/>
                <a:gd name="f68" fmla="val 675"/>
                <a:gd name="f69" fmla="val 10318"/>
                <a:gd name="f70" fmla="val 810"/>
                <a:gd name="f71" fmla="val 922"/>
                <a:gd name="f72" fmla="val 10228"/>
                <a:gd name="f73" fmla="val 1192"/>
                <a:gd name="f74" fmla="val 10093"/>
                <a:gd name="f75" fmla="val 1439"/>
                <a:gd name="f76" fmla="val 9936"/>
                <a:gd name="f77" fmla="val 1687"/>
                <a:gd name="f78" fmla="val 9779"/>
                <a:gd name="f79" fmla="val 1934"/>
                <a:gd name="f80" fmla="val 9599"/>
                <a:gd name="f81" fmla="val 2159"/>
                <a:gd name="f82" fmla="val 9397"/>
                <a:gd name="f83" fmla="val 2361"/>
                <a:gd name="f84" fmla="val 9194"/>
                <a:gd name="f85" fmla="val 2766"/>
                <a:gd name="f86" fmla="val 8767"/>
                <a:gd name="f87" fmla="val 3170"/>
                <a:gd name="f88" fmla="val 8295"/>
                <a:gd name="f89" fmla="val 3530"/>
                <a:gd name="f90" fmla="val 7823"/>
                <a:gd name="f91" fmla="val 4227"/>
                <a:gd name="f92" fmla="val 6856"/>
                <a:gd name="f93" fmla="val 4699"/>
                <a:gd name="f94" fmla="val 6160"/>
                <a:gd name="f95" fmla="val 5148"/>
                <a:gd name="f96" fmla="val 5440"/>
                <a:gd name="f97" fmla="val 5553"/>
                <a:gd name="f98" fmla="val 4698"/>
                <a:gd name="f99" fmla="val 5958"/>
                <a:gd name="f100" fmla="val 3957"/>
                <a:gd name="f101" fmla="val 6699"/>
                <a:gd name="f102" fmla="val 2450"/>
                <a:gd name="f103" fmla="val 944"/>
                <a:gd name="f104" fmla="val 7509"/>
                <a:gd name="f105" fmla="val 7531"/>
                <a:gd name="f106" fmla="val 562"/>
                <a:gd name="f107" fmla="val 7486"/>
                <a:gd name="f108" fmla="val 450"/>
                <a:gd name="f109" fmla="val 337"/>
                <a:gd name="f110" fmla="val 7374"/>
                <a:gd name="f111" fmla="val 248"/>
                <a:gd name="f112" fmla="val 7284"/>
                <a:gd name="f113" fmla="val 7194"/>
                <a:gd name="f114" fmla="val 90"/>
                <a:gd name="f115" fmla="val 7082"/>
                <a:gd name="f116" fmla="val 6969"/>
                <a:gd name="f117" fmla="*/ f0 1 7532"/>
                <a:gd name="f118" fmla="*/ f1 1 10319"/>
                <a:gd name="f119" fmla="val f2"/>
                <a:gd name="f120" fmla="val f3"/>
                <a:gd name="f121" fmla="val f4"/>
                <a:gd name="f122" fmla="+- f121 0 f119"/>
                <a:gd name="f123" fmla="+- f120 0 f119"/>
                <a:gd name="f124" fmla="*/ f123 1 7532"/>
                <a:gd name="f125" fmla="*/ f122 1 1031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7532" h="1031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13" y="f44"/>
                  </a:lnTo>
                  <a:lnTo>
                    <a:pt x="f45" y="f46"/>
                  </a:lnTo>
                  <a:lnTo>
                    <a:pt x="f47" y="f48"/>
                  </a:lnTo>
                  <a:lnTo>
                    <a:pt x="f49" y="f50"/>
                  </a:lnTo>
                  <a:lnTo>
                    <a:pt x="f51" y="f52"/>
                  </a:lnTo>
                  <a:lnTo>
                    <a:pt x="f51" y="f53"/>
                  </a:lnTo>
                  <a:lnTo>
                    <a:pt x="f51" y="f54"/>
                  </a:lnTo>
                  <a:lnTo>
                    <a:pt x="f55" y="f56"/>
                  </a:lnTo>
                  <a:lnTo>
                    <a:pt x="f47" y="f57"/>
                  </a:lnTo>
                  <a:lnTo>
                    <a:pt x="f58" y="f59"/>
                  </a:lnTo>
                  <a:lnTo>
                    <a:pt x="f60" y="f61"/>
                  </a:lnTo>
                  <a:lnTo>
                    <a:pt x="f62" y="f63"/>
                  </a:lnTo>
                  <a:lnTo>
                    <a:pt x="f64" y="f65"/>
                  </a:lnTo>
                  <a:lnTo>
                    <a:pt x="f66" y="f67"/>
                  </a:lnTo>
                  <a:lnTo>
                    <a:pt x="f68" y="f69"/>
                  </a:lnTo>
                  <a:lnTo>
                    <a:pt x="f70" y="f67"/>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31" y="f103"/>
                  </a:lnTo>
                  <a:lnTo>
                    <a:pt x="f104" y="f70"/>
                  </a:lnTo>
                  <a:lnTo>
                    <a:pt x="f105" y="f68"/>
                  </a:lnTo>
                  <a:lnTo>
                    <a:pt x="f104" y="f106"/>
                  </a:lnTo>
                  <a:lnTo>
                    <a:pt x="f107" y="f108"/>
                  </a:lnTo>
                  <a:lnTo>
                    <a:pt x="f31" y="f109"/>
                  </a:lnTo>
                  <a:lnTo>
                    <a:pt x="f110" y="f111"/>
                  </a:lnTo>
                  <a:lnTo>
                    <a:pt x="f112" y="f58"/>
                  </a:lnTo>
                  <a:lnTo>
                    <a:pt x="f113" y="f114"/>
                  </a:lnTo>
                  <a:lnTo>
                    <a:pt x="f115" y="f7"/>
                  </a:lnTo>
                  <a:lnTo>
                    <a:pt x="f116"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7" name="Google Shape;303;p15">
              <a:extLst>
                <a:ext uri="{FF2B5EF4-FFF2-40B4-BE49-F238E27FC236}">
                  <a16:creationId xmlns:a16="http://schemas.microsoft.com/office/drawing/2014/main" id="{A304D881-935D-FFAE-47F3-C88C63F293D0}"/>
                </a:ext>
              </a:extLst>
            </p:cNvPr>
            <p:cNvSpPr/>
            <p:nvPr/>
          </p:nvSpPr>
          <p:spPr>
            <a:xfrm>
              <a:off x="7243456" y="3509448"/>
              <a:ext cx="173626" cy="255364"/>
            </a:xfrm>
            <a:custGeom>
              <a:avLst/>
              <a:gdLst>
                <a:gd name="f0" fmla="val w"/>
                <a:gd name="f1" fmla="val h"/>
                <a:gd name="f2" fmla="val 0"/>
                <a:gd name="f3" fmla="val 9217"/>
                <a:gd name="f4" fmla="val 13556"/>
                <a:gd name="f5" fmla="val 8452"/>
                <a:gd name="f6" fmla="val 1"/>
                <a:gd name="f7" fmla="val 8340"/>
                <a:gd name="f8" fmla="val 23"/>
                <a:gd name="f9" fmla="val 8228"/>
                <a:gd name="f10" fmla="val 91"/>
                <a:gd name="f11" fmla="val 8138"/>
                <a:gd name="f12" fmla="val 158"/>
                <a:gd name="f13" fmla="val 8048"/>
                <a:gd name="f14" fmla="val 271"/>
                <a:gd name="f15" fmla="val 7014"/>
                <a:gd name="f16" fmla="val 1799"/>
                <a:gd name="f17" fmla="val 6002"/>
                <a:gd name="f18" fmla="val 3350"/>
                <a:gd name="f19" fmla="val 4047"/>
                <a:gd name="f20" fmla="val 6452"/>
                <a:gd name="f21" fmla="val 2091"/>
                <a:gd name="f22" fmla="val 9555"/>
                <a:gd name="f23" fmla="val 1102"/>
                <a:gd name="f24" fmla="val 11106"/>
                <a:gd name="f25" fmla="val 90"/>
                <a:gd name="f26" fmla="val 12657"/>
                <a:gd name="f27" fmla="val 12792"/>
                <a:gd name="f28" fmla="val 12904"/>
                <a:gd name="f29" fmla="val 13016"/>
                <a:gd name="f30" fmla="val 13129"/>
                <a:gd name="f31" fmla="val 68"/>
                <a:gd name="f32" fmla="val 13241"/>
                <a:gd name="f33" fmla="val 135"/>
                <a:gd name="f34" fmla="val 13331"/>
                <a:gd name="f35" fmla="val 203"/>
                <a:gd name="f36" fmla="val 13398"/>
                <a:gd name="f37" fmla="val 293"/>
                <a:gd name="f38" fmla="val 13466"/>
                <a:gd name="f39" fmla="val 405"/>
                <a:gd name="f40" fmla="val 13511"/>
                <a:gd name="f41" fmla="val 517"/>
                <a:gd name="f42" fmla="val 742"/>
                <a:gd name="f43" fmla="val 855"/>
                <a:gd name="f44" fmla="val 13533"/>
                <a:gd name="f45" fmla="val 967"/>
                <a:gd name="f46" fmla="val 1079"/>
                <a:gd name="f47" fmla="val 1169"/>
                <a:gd name="f48" fmla="val 13286"/>
                <a:gd name="f49" fmla="val 2158"/>
                <a:gd name="f50" fmla="val 11735"/>
                <a:gd name="f51" fmla="val 3147"/>
                <a:gd name="f52" fmla="val 10184"/>
                <a:gd name="f53" fmla="val 5103"/>
                <a:gd name="f54" fmla="val 7082"/>
                <a:gd name="f55" fmla="val 7081"/>
                <a:gd name="f56" fmla="val 3980"/>
                <a:gd name="f57" fmla="val 8093"/>
                <a:gd name="f58" fmla="val 2429"/>
                <a:gd name="f59" fmla="val 9104"/>
                <a:gd name="f60" fmla="val 900"/>
                <a:gd name="f61" fmla="val 9172"/>
                <a:gd name="f62" fmla="val 788"/>
                <a:gd name="f63" fmla="val 653"/>
                <a:gd name="f64" fmla="val 540"/>
                <a:gd name="f65" fmla="val 9194"/>
                <a:gd name="f66" fmla="val 428"/>
                <a:gd name="f67" fmla="val 9149"/>
                <a:gd name="f68" fmla="val 338"/>
                <a:gd name="f69" fmla="val 9082"/>
                <a:gd name="f70" fmla="val 248"/>
                <a:gd name="f71" fmla="val 9014"/>
                <a:gd name="f72" fmla="val 8902"/>
                <a:gd name="f73" fmla="val 8812"/>
                <a:gd name="f74" fmla="val 46"/>
                <a:gd name="f75" fmla="val 8700"/>
                <a:gd name="f76" fmla="val 8565"/>
                <a:gd name="f77" fmla="*/ f0 1 9217"/>
                <a:gd name="f78" fmla="*/ f1 1 13556"/>
                <a:gd name="f79" fmla="val f2"/>
                <a:gd name="f80" fmla="val f3"/>
                <a:gd name="f81" fmla="val f4"/>
                <a:gd name="f82" fmla="+- f81 0 f79"/>
                <a:gd name="f83" fmla="+- f80 0 f79"/>
                <a:gd name="f84" fmla="*/ f83 1 9217"/>
                <a:gd name="f85" fmla="*/ f82 1 13556"/>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9217" h="1355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8" y="f27"/>
                  </a:lnTo>
                  <a:lnTo>
                    <a:pt x="f2" y="f28"/>
                  </a:lnTo>
                  <a:lnTo>
                    <a:pt x="f2" y="f29"/>
                  </a:lnTo>
                  <a:lnTo>
                    <a:pt x="f8" y="f30"/>
                  </a:lnTo>
                  <a:lnTo>
                    <a:pt x="f31" y="f32"/>
                  </a:lnTo>
                  <a:lnTo>
                    <a:pt x="f33" y="f34"/>
                  </a:lnTo>
                  <a:lnTo>
                    <a:pt x="f35" y="f36"/>
                  </a:lnTo>
                  <a:lnTo>
                    <a:pt x="f37" y="f38"/>
                  </a:lnTo>
                  <a:lnTo>
                    <a:pt x="f39" y="f40"/>
                  </a:lnTo>
                  <a:lnTo>
                    <a:pt x="f41" y="f4"/>
                  </a:lnTo>
                  <a:lnTo>
                    <a:pt x="f42" y="f4"/>
                  </a:lnTo>
                  <a:lnTo>
                    <a:pt x="f43" y="f44"/>
                  </a:lnTo>
                  <a:lnTo>
                    <a:pt x="f45" y="f38"/>
                  </a:lnTo>
                  <a:lnTo>
                    <a:pt x="f46" y="f36"/>
                  </a:lnTo>
                  <a:lnTo>
                    <a:pt x="f47" y="f48"/>
                  </a:lnTo>
                  <a:lnTo>
                    <a:pt x="f49" y="f50"/>
                  </a:lnTo>
                  <a:lnTo>
                    <a:pt x="f51" y="f52"/>
                  </a:lnTo>
                  <a:lnTo>
                    <a:pt x="f53" y="f54"/>
                  </a:lnTo>
                  <a:lnTo>
                    <a:pt x="f55" y="f56"/>
                  </a:lnTo>
                  <a:lnTo>
                    <a:pt x="f57" y="f58"/>
                  </a:lnTo>
                  <a:lnTo>
                    <a:pt x="f59" y="f60"/>
                  </a:lnTo>
                  <a:lnTo>
                    <a:pt x="f61" y="f62"/>
                  </a:lnTo>
                  <a:lnTo>
                    <a:pt x="f3" y="f63"/>
                  </a:lnTo>
                  <a:lnTo>
                    <a:pt x="f3" y="f64"/>
                  </a:lnTo>
                  <a:lnTo>
                    <a:pt x="f65" y="f66"/>
                  </a:lnTo>
                  <a:lnTo>
                    <a:pt x="f67" y="f68"/>
                  </a:lnTo>
                  <a:lnTo>
                    <a:pt x="f69" y="f70"/>
                  </a:lnTo>
                  <a:lnTo>
                    <a:pt x="f71" y="f12"/>
                  </a:lnTo>
                  <a:lnTo>
                    <a:pt x="f72" y="f10"/>
                  </a:lnTo>
                  <a:lnTo>
                    <a:pt x="f73" y="f74"/>
                  </a:lnTo>
                  <a:lnTo>
                    <a:pt x="f75" y="f8"/>
                  </a:lnTo>
                  <a:lnTo>
                    <a:pt x="f76"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8" name="Google Shape;304;p15">
              <a:extLst>
                <a:ext uri="{FF2B5EF4-FFF2-40B4-BE49-F238E27FC236}">
                  <a16:creationId xmlns:a16="http://schemas.microsoft.com/office/drawing/2014/main" id="{D94FA40B-7DFA-EE08-5DF1-CD607B60FBFF}"/>
                </a:ext>
              </a:extLst>
            </p:cNvPr>
            <p:cNvSpPr/>
            <p:nvPr/>
          </p:nvSpPr>
          <p:spPr>
            <a:xfrm>
              <a:off x="7467036" y="3368457"/>
              <a:ext cx="271019" cy="113083"/>
            </a:xfrm>
            <a:custGeom>
              <a:avLst/>
              <a:gdLst>
                <a:gd name="f0" fmla="val w"/>
                <a:gd name="f1" fmla="val h"/>
                <a:gd name="f2" fmla="val 0"/>
                <a:gd name="f3" fmla="val 14387"/>
                <a:gd name="f4" fmla="val 6003"/>
                <a:gd name="f5" fmla="val 13600"/>
                <a:gd name="f6" fmla="val 11824"/>
                <a:gd name="f7" fmla="val 315"/>
                <a:gd name="f8" fmla="val 10948"/>
                <a:gd name="f9" fmla="val 495"/>
                <a:gd name="f10" fmla="val 10071"/>
                <a:gd name="f11" fmla="val 675"/>
                <a:gd name="f12" fmla="val 9194"/>
                <a:gd name="f13" fmla="val 877"/>
                <a:gd name="f14" fmla="val 8317"/>
                <a:gd name="f15" fmla="val 1102"/>
                <a:gd name="f16" fmla="val 7463"/>
                <a:gd name="f17" fmla="val 1349"/>
                <a:gd name="f18" fmla="val 6609"/>
                <a:gd name="f19" fmla="val 1596"/>
                <a:gd name="f20" fmla="val 5777"/>
                <a:gd name="f21" fmla="val 1889"/>
                <a:gd name="f22" fmla="val 4946"/>
                <a:gd name="f23" fmla="val 2203"/>
                <a:gd name="f24" fmla="val 4114"/>
                <a:gd name="f25" fmla="val 2563"/>
                <a:gd name="f26" fmla="val 3305"/>
                <a:gd name="f27" fmla="val 2923"/>
                <a:gd name="f28" fmla="val 2518"/>
                <a:gd name="f29" fmla="val 3350"/>
                <a:gd name="f30" fmla="val 1754"/>
                <a:gd name="f31" fmla="val 3799"/>
                <a:gd name="f32" fmla="val 989"/>
                <a:gd name="f33" fmla="val 4294"/>
                <a:gd name="f34" fmla="val 248"/>
                <a:gd name="f35" fmla="val 4811"/>
                <a:gd name="f36" fmla="val 158"/>
                <a:gd name="f37" fmla="val 4901"/>
                <a:gd name="f38" fmla="val 68"/>
                <a:gd name="f39" fmla="val 5013"/>
                <a:gd name="f40" fmla="val 23"/>
                <a:gd name="f41" fmla="val 5126"/>
                <a:gd name="f42" fmla="val 5261"/>
                <a:gd name="f43" fmla="val 5373"/>
                <a:gd name="f44" fmla="val 5485"/>
                <a:gd name="f45" fmla="val 45"/>
                <a:gd name="f46" fmla="val 5598"/>
                <a:gd name="f47" fmla="val 90"/>
                <a:gd name="f48" fmla="val 5710"/>
                <a:gd name="f49" fmla="val 5800"/>
                <a:gd name="f50" fmla="val 225"/>
                <a:gd name="f51" fmla="val 5890"/>
                <a:gd name="f52" fmla="val 5957"/>
                <a:gd name="f53" fmla="val 427"/>
                <a:gd name="f54" fmla="val 5980"/>
                <a:gd name="f55" fmla="val 540"/>
                <a:gd name="f56" fmla="val 6002"/>
                <a:gd name="f57" fmla="val 630"/>
                <a:gd name="f58" fmla="val 765"/>
                <a:gd name="f59" fmla="val 2338"/>
                <a:gd name="f60" fmla="val 4878"/>
                <a:gd name="f61" fmla="val 3102"/>
                <a:gd name="f62" fmla="val 4451"/>
                <a:gd name="f63" fmla="val 3867"/>
                <a:gd name="f64" fmla="val 4047"/>
                <a:gd name="f65" fmla="val 4653"/>
                <a:gd name="f66" fmla="val 3665"/>
                <a:gd name="f67" fmla="val 5463"/>
                <a:gd name="f68" fmla="val 3327"/>
                <a:gd name="f69" fmla="val 6272"/>
                <a:gd name="f70" fmla="val 3035"/>
                <a:gd name="f71" fmla="val 7104"/>
                <a:gd name="f72" fmla="val 2743"/>
                <a:gd name="f73" fmla="val 7935"/>
                <a:gd name="f74" fmla="val 2496"/>
                <a:gd name="f75" fmla="val 8767"/>
                <a:gd name="f76" fmla="val 2271"/>
                <a:gd name="f77" fmla="val 9621"/>
                <a:gd name="f78" fmla="val 2046"/>
                <a:gd name="f79" fmla="val 10475"/>
                <a:gd name="f80" fmla="val 1866"/>
                <a:gd name="f81" fmla="val 11330"/>
                <a:gd name="f82" fmla="val 1686"/>
                <a:gd name="f83" fmla="val 12206"/>
                <a:gd name="f84" fmla="val 1507"/>
                <a:gd name="f85" fmla="val 13937"/>
                <a:gd name="f86" fmla="val 1192"/>
                <a:gd name="f87" fmla="val 14072"/>
                <a:gd name="f88" fmla="val 1169"/>
                <a:gd name="f89" fmla="val 14184"/>
                <a:gd name="f90" fmla="val 14252"/>
                <a:gd name="f91" fmla="val 1034"/>
                <a:gd name="f92" fmla="val 14319"/>
                <a:gd name="f93" fmla="val 945"/>
                <a:gd name="f94" fmla="val 14364"/>
                <a:gd name="f95" fmla="val 832"/>
                <a:gd name="f96" fmla="val 720"/>
                <a:gd name="f97" fmla="val 607"/>
                <a:gd name="f98" fmla="val 405"/>
                <a:gd name="f99" fmla="val 293"/>
                <a:gd name="f100" fmla="val 203"/>
                <a:gd name="f101" fmla="val 14095"/>
                <a:gd name="f102" fmla="val 113"/>
                <a:gd name="f103" fmla="val 13982"/>
                <a:gd name="f104" fmla="val 13870"/>
                <a:gd name="f105" fmla="val 13757"/>
                <a:gd name="f106" fmla="*/ f0 1 14387"/>
                <a:gd name="f107" fmla="*/ f1 1 6003"/>
                <a:gd name="f108" fmla="val f2"/>
                <a:gd name="f109" fmla="val f3"/>
                <a:gd name="f110" fmla="val f4"/>
                <a:gd name="f111" fmla="+- f110 0 f108"/>
                <a:gd name="f112" fmla="+- f109 0 f108"/>
                <a:gd name="f113" fmla="*/ f112 1 14387"/>
                <a:gd name="f114" fmla="*/ f111 1 6003"/>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4387" h="6003">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2" y="f42"/>
                  </a:lnTo>
                  <a:lnTo>
                    <a:pt x="f2" y="f43"/>
                  </a:lnTo>
                  <a:lnTo>
                    <a:pt x="f2" y="f44"/>
                  </a:lnTo>
                  <a:lnTo>
                    <a:pt x="f45" y="f46"/>
                  </a:lnTo>
                  <a:lnTo>
                    <a:pt x="f47" y="f48"/>
                  </a:lnTo>
                  <a:lnTo>
                    <a:pt x="f36" y="f49"/>
                  </a:lnTo>
                  <a:lnTo>
                    <a:pt x="f50" y="f51"/>
                  </a:lnTo>
                  <a:lnTo>
                    <a:pt x="f7" y="f52"/>
                  </a:lnTo>
                  <a:lnTo>
                    <a:pt x="f53" y="f54"/>
                  </a:lnTo>
                  <a:lnTo>
                    <a:pt x="f55" y="f56"/>
                  </a:lnTo>
                  <a:lnTo>
                    <a:pt x="f57" y="f56"/>
                  </a:lnTo>
                  <a:lnTo>
                    <a:pt x="f58" y="f52"/>
                  </a:lnTo>
                  <a:lnTo>
                    <a:pt x="f13" y="f51"/>
                  </a:lnTo>
                  <a:lnTo>
                    <a:pt x="f19" y="f43"/>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15"/>
                  </a:lnTo>
                  <a:lnTo>
                    <a:pt x="f90" y="f91"/>
                  </a:lnTo>
                  <a:lnTo>
                    <a:pt x="f92" y="f93"/>
                  </a:lnTo>
                  <a:lnTo>
                    <a:pt x="f94" y="f95"/>
                  </a:lnTo>
                  <a:lnTo>
                    <a:pt x="f3" y="f96"/>
                  </a:lnTo>
                  <a:lnTo>
                    <a:pt x="f3" y="f97"/>
                  </a:lnTo>
                  <a:lnTo>
                    <a:pt x="f94" y="f9"/>
                  </a:lnTo>
                  <a:lnTo>
                    <a:pt x="f92" y="f98"/>
                  </a:lnTo>
                  <a:lnTo>
                    <a:pt x="f90" y="f99"/>
                  </a:lnTo>
                  <a:lnTo>
                    <a:pt x="f89" y="f100"/>
                  </a:lnTo>
                  <a:lnTo>
                    <a:pt x="f101" y="f102"/>
                  </a:lnTo>
                  <a:lnTo>
                    <a:pt x="f103" y="f45"/>
                  </a:lnTo>
                  <a:lnTo>
                    <a:pt x="f104" y="f40"/>
                  </a:lnTo>
                  <a:lnTo>
                    <a:pt x="f105"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9" name="Google Shape;305;p15">
              <a:extLst>
                <a:ext uri="{FF2B5EF4-FFF2-40B4-BE49-F238E27FC236}">
                  <a16:creationId xmlns:a16="http://schemas.microsoft.com/office/drawing/2014/main" id="{A2C2EB88-90FA-9451-96B8-EDC053F30DD9}"/>
                </a:ext>
              </a:extLst>
            </p:cNvPr>
            <p:cNvSpPr/>
            <p:nvPr/>
          </p:nvSpPr>
          <p:spPr>
            <a:xfrm>
              <a:off x="5960827" y="2972531"/>
              <a:ext cx="250691" cy="188448"/>
            </a:xfrm>
            <a:custGeom>
              <a:avLst/>
              <a:gdLst>
                <a:gd name="f0" fmla="val 180"/>
                <a:gd name="f1" fmla="val w"/>
                <a:gd name="f2" fmla="val h"/>
                <a:gd name="f3" fmla="val 0"/>
                <a:gd name="f4" fmla="val 13308"/>
                <a:gd name="f5" fmla="val 10004"/>
                <a:gd name="f6" fmla="val 675"/>
                <a:gd name="f7" fmla="val 562"/>
                <a:gd name="f8" fmla="val 23"/>
                <a:gd name="f9" fmla="val 428"/>
                <a:gd name="f10" fmla="val 45"/>
                <a:gd name="f11" fmla="val 338"/>
                <a:gd name="f12" fmla="val 90"/>
                <a:gd name="f13" fmla="val 248"/>
                <a:gd name="f14" fmla="val 158"/>
                <a:gd name="f15" fmla="val 450"/>
                <a:gd name="f16" fmla="val 787"/>
                <a:gd name="f17" fmla="val 877"/>
                <a:gd name="f18" fmla="val 113"/>
                <a:gd name="f19" fmla="val 990"/>
                <a:gd name="f20" fmla="val 1079"/>
                <a:gd name="f21" fmla="val 315"/>
                <a:gd name="f22" fmla="val 1147"/>
                <a:gd name="f23" fmla="val 1574"/>
                <a:gd name="f24" fmla="val 1956"/>
                <a:gd name="f25" fmla="val 2024"/>
                <a:gd name="f26" fmla="val 2765"/>
                <a:gd name="f27" fmla="val 2473"/>
                <a:gd name="f28" fmla="val 3575"/>
                <a:gd name="f29" fmla="val 2945"/>
                <a:gd name="f30" fmla="val 4361"/>
                <a:gd name="f31" fmla="val 3440"/>
                <a:gd name="f32" fmla="val 5126"/>
                <a:gd name="f33" fmla="val 3934"/>
                <a:gd name="f34" fmla="val 5890"/>
                <a:gd name="f35" fmla="val 4451"/>
                <a:gd name="f36" fmla="val 6654"/>
                <a:gd name="f37" fmla="val 4968"/>
                <a:gd name="f38" fmla="val 7396"/>
                <a:gd name="f39" fmla="val 5530"/>
                <a:gd name="f40" fmla="val 8138"/>
                <a:gd name="f41" fmla="val 6092"/>
                <a:gd name="f42" fmla="val 8857"/>
                <a:gd name="f43" fmla="val 9554"/>
                <a:gd name="f44" fmla="val 7261"/>
                <a:gd name="f45" fmla="val 10251"/>
                <a:gd name="f46" fmla="val 7868"/>
                <a:gd name="f47" fmla="val 10925"/>
                <a:gd name="f48" fmla="val 8498"/>
                <a:gd name="f49" fmla="val 11600"/>
                <a:gd name="f50" fmla="val 9149"/>
                <a:gd name="f51" fmla="val 12251"/>
                <a:gd name="f52" fmla="val 9824"/>
                <a:gd name="f53" fmla="val 12364"/>
                <a:gd name="f54" fmla="val 9914"/>
                <a:gd name="f55" fmla="val 12476"/>
                <a:gd name="f56" fmla="val 9981"/>
                <a:gd name="f57" fmla="val 12589"/>
                <a:gd name="f58" fmla="val 12813"/>
                <a:gd name="f59" fmla="val 12926"/>
                <a:gd name="f60" fmla="val 9959"/>
                <a:gd name="f61" fmla="val 13016"/>
                <a:gd name="f62" fmla="val 9891"/>
                <a:gd name="f63" fmla="val 13106"/>
                <a:gd name="f64" fmla="val 13173"/>
                <a:gd name="f65" fmla="val 9734"/>
                <a:gd name="f66" fmla="val 13241"/>
                <a:gd name="f67" fmla="val 9622"/>
                <a:gd name="f68" fmla="val 13285"/>
                <a:gd name="f69" fmla="val 9532"/>
                <a:gd name="f70" fmla="val 9419"/>
                <a:gd name="f71" fmla="val 9284"/>
                <a:gd name="f72" fmla="val 13263"/>
                <a:gd name="f73" fmla="val 9172"/>
                <a:gd name="f74" fmla="val 13218"/>
                <a:gd name="f75" fmla="val 9060"/>
                <a:gd name="f76" fmla="val 13128"/>
                <a:gd name="f77" fmla="val 8947"/>
                <a:gd name="f78" fmla="val 12454"/>
                <a:gd name="f79" fmla="val 8273"/>
                <a:gd name="f80" fmla="val 11779"/>
                <a:gd name="f81" fmla="val 7598"/>
                <a:gd name="f82" fmla="val 11083"/>
                <a:gd name="f83" fmla="val 6947"/>
                <a:gd name="f84" fmla="val 10386"/>
                <a:gd name="f85" fmla="val 6317"/>
                <a:gd name="f86" fmla="val 9644"/>
                <a:gd name="f87" fmla="val 5710"/>
                <a:gd name="f88" fmla="val 8925"/>
                <a:gd name="f89" fmla="val 8183"/>
                <a:gd name="f90" fmla="val 4564"/>
                <a:gd name="f91" fmla="val 7418"/>
                <a:gd name="f92" fmla="val 4002"/>
                <a:gd name="f93" fmla="val 6632"/>
                <a:gd name="f94" fmla="val 3462"/>
                <a:gd name="f95" fmla="val 5867"/>
                <a:gd name="f96" fmla="val 2923"/>
                <a:gd name="f97" fmla="val 5058"/>
                <a:gd name="f98" fmla="val 2428"/>
                <a:gd name="f99" fmla="val 4249"/>
                <a:gd name="f100" fmla="val 1934"/>
                <a:gd name="f101" fmla="val 1439"/>
                <a:gd name="f102" fmla="val 2608"/>
                <a:gd name="f103" fmla="val 967"/>
                <a:gd name="f104" fmla="val 1776"/>
                <a:gd name="f105" fmla="val 517"/>
                <a:gd name="f106" fmla="val 945"/>
                <a:gd name="f107" fmla="val 810"/>
                <a:gd name="f108" fmla="*/ f1 1 13308"/>
                <a:gd name="f109" fmla="*/ f2 1 10004"/>
                <a:gd name="f110" fmla="val f3"/>
                <a:gd name="f111" fmla="val f4"/>
                <a:gd name="f112" fmla="val f5"/>
                <a:gd name="f113" fmla="+- f112 0 f110"/>
                <a:gd name="f114" fmla="+- f111 0 f110"/>
                <a:gd name="f115" fmla="*/ f114 1 13308"/>
                <a:gd name="f116" fmla="*/ f113 1 10004"/>
                <a:gd name="f117" fmla="*/ f110 1 f115"/>
                <a:gd name="f118" fmla="*/ f111 1 f115"/>
                <a:gd name="f119" fmla="*/ f110 1 f116"/>
                <a:gd name="f120" fmla="*/ f112 1 f116"/>
                <a:gd name="f121" fmla="*/ f117 f108 1"/>
                <a:gd name="f122" fmla="*/ f118 f108 1"/>
                <a:gd name="f123" fmla="*/ f120 f109 1"/>
                <a:gd name="f124" fmla="*/ f119 f109 1"/>
              </a:gdLst>
              <a:ahLst/>
              <a:cxnLst>
                <a:cxn ang="3cd4">
                  <a:pos x="hc" y="t"/>
                </a:cxn>
                <a:cxn ang="0">
                  <a:pos x="r" y="vc"/>
                </a:cxn>
                <a:cxn ang="cd4">
                  <a:pos x="hc" y="b"/>
                </a:cxn>
                <a:cxn ang="cd2">
                  <a:pos x="l" y="vc"/>
                </a:cxn>
              </a:cxnLst>
              <a:rect l="f121" t="f124" r="f122" b="f123"/>
              <a:pathLst>
                <a:path w="13308" h="10004">
                  <a:moveTo>
                    <a:pt x="f6" y="f3"/>
                  </a:moveTo>
                  <a:lnTo>
                    <a:pt x="f7" y="f8"/>
                  </a:lnTo>
                  <a:lnTo>
                    <a:pt x="f9" y="f10"/>
                  </a:lnTo>
                  <a:lnTo>
                    <a:pt x="f11" y="f12"/>
                  </a:lnTo>
                  <a:lnTo>
                    <a:pt x="f13" y="f14"/>
                  </a:lnTo>
                  <a:lnTo>
                    <a:pt x="f14" y="f13"/>
                  </a:lnTo>
                  <a:lnTo>
                    <a:pt x="f12" y="f11"/>
                  </a:lnTo>
                  <a:lnTo>
                    <a:pt x="f10" y="f15"/>
                  </a:lnTo>
                  <a:lnTo>
                    <a:pt x="f3" y="f7"/>
                  </a:lnTo>
                  <a:lnTo>
                    <a:pt x="f3" y="f6"/>
                  </a:lnTo>
                  <a:lnTo>
                    <a:pt x="f3" y="f16"/>
                  </a:lnTo>
                  <a:lnTo>
                    <a:pt x="f10" y="f17"/>
                  </a:lnTo>
                  <a:lnTo>
                    <a:pt x="f18" y="f19"/>
                  </a:lnTo>
                  <a:lnTo>
                    <a:pt x="f0" y="f20"/>
                  </a:lnTo>
                  <a:lnTo>
                    <a:pt x="f21" y="f22"/>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36"/>
                  </a:lnTo>
                  <a:lnTo>
                    <a:pt x="f43" y="f44"/>
                  </a:lnTo>
                  <a:lnTo>
                    <a:pt x="f45" y="f46"/>
                  </a:lnTo>
                  <a:lnTo>
                    <a:pt x="f47" y="f48"/>
                  </a:lnTo>
                  <a:lnTo>
                    <a:pt x="f49" y="f50"/>
                  </a:lnTo>
                  <a:lnTo>
                    <a:pt x="f51" y="f52"/>
                  </a:lnTo>
                  <a:lnTo>
                    <a:pt x="f53" y="f54"/>
                  </a:lnTo>
                  <a:lnTo>
                    <a:pt x="f55" y="f56"/>
                  </a:lnTo>
                  <a:lnTo>
                    <a:pt x="f57" y="f5"/>
                  </a:lnTo>
                  <a:lnTo>
                    <a:pt x="f58" y="f5"/>
                  </a:lnTo>
                  <a:lnTo>
                    <a:pt x="f59" y="f60"/>
                  </a:lnTo>
                  <a:lnTo>
                    <a:pt x="f61" y="f62"/>
                  </a:lnTo>
                  <a:lnTo>
                    <a:pt x="f63" y="f52"/>
                  </a:lnTo>
                  <a:lnTo>
                    <a:pt x="f64" y="f65"/>
                  </a:lnTo>
                  <a:lnTo>
                    <a:pt x="f66" y="f67"/>
                  </a:lnTo>
                  <a:lnTo>
                    <a:pt x="f68" y="f69"/>
                  </a:lnTo>
                  <a:lnTo>
                    <a:pt x="f4" y="f70"/>
                  </a:lnTo>
                  <a:lnTo>
                    <a:pt x="f4" y="f71"/>
                  </a:lnTo>
                  <a:lnTo>
                    <a:pt x="f72" y="f73"/>
                  </a:lnTo>
                  <a:lnTo>
                    <a:pt x="f74" y="f75"/>
                  </a:lnTo>
                  <a:lnTo>
                    <a:pt x="f76" y="f77"/>
                  </a:lnTo>
                  <a:lnTo>
                    <a:pt x="f78" y="f79"/>
                  </a:lnTo>
                  <a:lnTo>
                    <a:pt x="f80" y="f81"/>
                  </a:lnTo>
                  <a:lnTo>
                    <a:pt x="f82" y="f83"/>
                  </a:lnTo>
                  <a:lnTo>
                    <a:pt x="f84" y="f85"/>
                  </a:lnTo>
                  <a:lnTo>
                    <a:pt x="f86" y="f87"/>
                  </a:lnTo>
                  <a:lnTo>
                    <a:pt x="f88" y="f32"/>
                  </a:lnTo>
                  <a:lnTo>
                    <a:pt x="f89" y="f90"/>
                  </a:lnTo>
                  <a:lnTo>
                    <a:pt x="f91" y="f92"/>
                  </a:lnTo>
                  <a:lnTo>
                    <a:pt x="f93" y="f94"/>
                  </a:lnTo>
                  <a:lnTo>
                    <a:pt x="f95" y="f96"/>
                  </a:lnTo>
                  <a:lnTo>
                    <a:pt x="f97" y="f98"/>
                  </a:lnTo>
                  <a:lnTo>
                    <a:pt x="f99" y="f100"/>
                  </a:lnTo>
                  <a:lnTo>
                    <a:pt x="f31" y="f101"/>
                  </a:lnTo>
                  <a:lnTo>
                    <a:pt x="f102" y="f103"/>
                  </a:lnTo>
                  <a:lnTo>
                    <a:pt x="f104" y="f105"/>
                  </a:lnTo>
                  <a:lnTo>
                    <a:pt x="f106" y="f12"/>
                  </a:lnTo>
                  <a:lnTo>
                    <a:pt x="f107" y="f8"/>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0" name="Google Shape;306;p15">
              <a:extLst>
                <a:ext uri="{FF2B5EF4-FFF2-40B4-BE49-F238E27FC236}">
                  <a16:creationId xmlns:a16="http://schemas.microsoft.com/office/drawing/2014/main" id="{631BE82D-29F7-6D6D-F8F3-1B5683FBA0BF}"/>
                </a:ext>
              </a:extLst>
            </p:cNvPr>
            <p:cNvSpPr/>
            <p:nvPr/>
          </p:nvSpPr>
          <p:spPr>
            <a:xfrm>
              <a:off x="7342540" y="3297308"/>
              <a:ext cx="38971" cy="86410"/>
            </a:xfrm>
            <a:custGeom>
              <a:avLst/>
              <a:gdLst>
                <a:gd name="f0" fmla="val 180"/>
                <a:gd name="f1" fmla="val w"/>
                <a:gd name="f2" fmla="val h"/>
                <a:gd name="f3" fmla="val 0"/>
                <a:gd name="f4" fmla="val 2069"/>
                <a:gd name="f5" fmla="val 4587"/>
                <a:gd name="f6" fmla="val 1327"/>
                <a:gd name="f7" fmla="val 1"/>
                <a:gd name="f8" fmla="val 1237"/>
                <a:gd name="f9" fmla="val 23"/>
                <a:gd name="f10" fmla="val 1124"/>
                <a:gd name="f11" fmla="val 46"/>
                <a:gd name="f12" fmla="val 1034"/>
                <a:gd name="f13" fmla="val 113"/>
                <a:gd name="f14" fmla="val 967"/>
                <a:gd name="f15" fmla="val 203"/>
                <a:gd name="f16" fmla="val 900"/>
                <a:gd name="f17" fmla="val 316"/>
                <a:gd name="f18" fmla="val 855"/>
                <a:gd name="f19" fmla="val 451"/>
                <a:gd name="f20" fmla="val 697"/>
                <a:gd name="f21" fmla="val 1305"/>
                <a:gd name="f22" fmla="val 517"/>
                <a:gd name="f23" fmla="val 2159"/>
                <a:gd name="f24" fmla="val 428"/>
                <a:gd name="f25" fmla="val 2586"/>
                <a:gd name="f26" fmla="val 315"/>
                <a:gd name="f27" fmla="val 3013"/>
                <a:gd name="f28" fmla="val 3440"/>
                <a:gd name="f29" fmla="val 3845"/>
                <a:gd name="f30" fmla="val 3980"/>
                <a:gd name="f31" fmla="val 4115"/>
                <a:gd name="f32" fmla="val 4205"/>
                <a:gd name="f33" fmla="val 68"/>
                <a:gd name="f34" fmla="val 4317"/>
                <a:gd name="f35" fmla="val 135"/>
                <a:gd name="f36" fmla="val 4407"/>
                <a:gd name="f37" fmla="val 4474"/>
                <a:gd name="f38" fmla="val 4519"/>
                <a:gd name="f39" fmla="val 4564"/>
                <a:gd name="f40" fmla="val 540"/>
                <a:gd name="f41" fmla="val 652"/>
                <a:gd name="f42" fmla="val 765"/>
                <a:gd name="f43" fmla="val 877"/>
                <a:gd name="f44" fmla="val 4542"/>
                <a:gd name="f45" fmla="val 989"/>
                <a:gd name="f46" fmla="val 1079"/>
                <a:gd name="f47" fmla="val 1169"/>
                <a:gd name="f48" fmla="val 4294"/>
                <a:gd name="f49" fmla="val 4182"/>
                <a:gd name="f50" fmla="val 1372"/>
                <a:gd name="f51" fmla="val 3755"/>
                <a:gd name="f52" fmla="val 1507"/>
                <a:gd name="f53" fmla="val 3350"/>
                <a:gd name="f54" fmla="val 1619"/>
                <a:gd name="f55" fmla="val 2923"/>
                <a:gd name="f56" fmla="val 1709"/>
                <a:gd name="f57" fmla="val 2496"/>
                <a:gd name="f58" fmla="val 1889"/>
                <a:gd name="f59" fmla="val 1642"/>
                <a:gd name="f60" fmla="val 2046"/>
                <a:gd name="f61" fmla="val 2068"/>
                <a:gd name="f62" fmla="val 630"/>
                <a:gd name="f63" fmla="val 495"/>
                <a:gd name="f64" fmla="val 2001"/>
                <a:gd name="f65" fmla="val 383"/>
                <a:gd name="f66" fmla="val 1956"/>
                <a:gd name="f67" fmla="val 271"/>
                <a:gd name="f68" fmla="val 1866"/>
                <a:gd name="f69" fmla="val 181"/>
                <a:gd name="f70" fmla="val 1776"/>
                <a:gd name="f71" fmla="val 1664"/>
                <a:gd name="f72" fmla="val 1551"/>
                <a:gd name="f73" fmla="val 1439"/>
                <a:gd name="f74" fmla="*/ f1 1 2069"/>
                <a:gd name="f75" fmla="*/ f2 1 4587"/>
                <a:gd name="f76" fmla="val f3"/>
                <a:gd name="f77" fmla="val f4"/>
                <a:gd name="f78" fmla="val f5"/>
                <a:gd name="f79" fmla="+- f78 0 f76"/>
                <a:gd name="f80" fmla="+- f77 0 f76"/>
                <a:gd name="f81" fmla="*/ f80 1 2069"/>
                <a:gd name="f82" fmla="*/ f79 1 458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069" h="458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9" y="f29"/>
                  </a:lnTo>
                  <a:lnTo>
                    <a:pt x="f3" y="f30"/>
                  </a:lnTo>
                  <a:lnTo>
                    <a:pt x="f3" y="f31"/>
                  </a:lnTo>
                  <a:lnTo>
                    <a:pt x="f9" y="f32"/>
                  </a:lnTo>
                  <a:lnTo>
                    <a:pt x="f33" y="f34"/>
                  </a:lnTo>
                  <a:lnTo>
                    <a:pt x="f35" y="f36"/>
                  </a:lnTo>
                  <a:lnTo>
                    <a:pt x="f15" y="f37"/>
                  </a:lnTo>
                  <a:lnTo>
                    <a:pt x="f26" y="f38"/>
                  </a:lnTo>
                  <a:lnTo>
                    <a:pt x="f24" y="f39"/>
                  </a:lnTo>
                  <a:lnTo>
                    <a:pt x="f40" y="f5"/>
                  </a:lnTo>
                  <a:lnTo>
                    <a:pt x="f41" y="f5"/>
                  </a:lnTo>
                  <a:lnTo>
                    <a:pt x="f42" y="f39"/>
                  </a:lnTo>
                  <a:lnTo>
                    <a:pt x="f43" y="f44"/>
                  </a:lnTo>
                  <a:lnTo>
                    <a:pt x="f45" y="f37"/>
                  </a:lnTo>
                  <a:lnTo>
                    <a:pt x="f46" y="f36"/>
                  </a:lnTo>
                  <a:lnTo>
                    <a:pt x="f47" y="f48"/>
                  </a:lnTo>
                  <a:lnTo>
                    <a:pt x="f8" y="f49"/>
                  </a:lnTo>
                  <a:lnTo>
                    <a:pt x="f50" y="f51"/>
                  </a:lnTo>
                  <a:lnTo>
                    <a:pt x="f52" y="f53"/>
                  </a:lnTo>
                  <a:lnTo>
                    <a:pt x="f54" y="f55"/>
                  </a:lnTo>
                  <a:lnTo>
                    <a:pt x="f56" y="f57"/>
                  </a:lnTo>
                  <a:lnTo>
                    <a:pt x="f58" y="f59"/>
                  </a:lnTo>
                  <a:lnTo>
                    <a:pt x="f60" y="f42"/>
                  </a:lnTo>
                  <a:lnTo>
                    <a:pt x="f61" y="f62"/>
                  </a:lnTo>
                  <a:lnTo>
                    <a:pt x="f60" y="f63"/>
                  </a:lnTo>
                  <a:lnTo>
                    <a:pt x="f64" y="f65"/>
                  </a:lnTo>
                  <a:lnTo>
                    <a:pt x="f66" y="f67"/>
                  </a:lnTo>
                  <a:lnTo>
                    <a:pt x="f68" y="f69"/>
                  </a:lnTo>
                  <a:lnTo>
                    <a:pt x="f70" y="f13"/>
                  </a:lnTo>
                  <a:lnTo>
                    <a:pt x="f71" y="f33"/>
                  </a:lnTo>
                  <a:lnTo>
                    <a:pt x="f72" y="f9"/>
                  </a:lnTo>
                  <a:lnTo>
                    <a:pt x="f7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1" name="Google Shape;307;p15">
              <a:extLst>
                <a:ext uri="{FF2B5EF4-FFF2-40B4-BE49-F238E27FC236}">
                  <a16:creationId xmlns:a16="http://schemas.microsoft.com/office/drawing/2014/main" id="{19D5471E-DBAE-C8E8-5337-F5AF7B189ABB}"/>
                </a:ext>
              </a:extLst>
            </p:cNvPr>
            <p:cNvSpPr/>
            <p:nvPr/>
          </p:nvSpPr>
          <p:spPr>
            <a:xfrm>
              <a:off x="7959074" y="3075849"/>
              <a:ext cx="102924" cy="205822"/>
            </a:xfrm>
            <a:custGeom>
              <a:avLst/>
              <a:gdLst>
                <a:gd name="f0" fmla="val w"/>
                <a:gd name="f1" fmla="val h"/>
                <a:gd name="f2" fmla="val 0"/>
                <a:gd name="f3" fmla="val 5464"/>
                <a:gd name="f4" fmla="val 10926"/>
                <a:gd name="f5" fmla="val 4744"/>
                <a:gd name="f6" fmla="val 4632"/>
                <a:gd name="f7" fmla="val 45"/>
                <a:gd name="f8" fmla="val 4519"/>
                <a:gd name="f9" fmla="val 90"/>
                <a:gd name="f10" fmla="val 4429"/>
                <a:gd name="f11" fmla="val 158"/>
                <a:gd name="f12" fmla="val 4339"/>
                <a:gd name="f13" fmla="val 225"/>
                <a:gd name="f14" fmla="val 4272"/>
                <a:gd name="f15" fmla="val 338"/>
                <a:gd name="f16" fmla="val 4227"/>
                <a:gd name="f17" fmla="val 450"/>
                <a:gd name="f18" fmla="val 607"/>
                <a:gd name="f19" fmla="val 4182"/>
                <a:gd name="f20" fmla="val 1282"/>
                <a:gd name="f21" fmla="val 4115"/>
                <a:gd name="f22" fmla="val 1956"/>
                <a:gd name="f23" fmla="val 4025"/>
                <a:gd name="f24" fmla="val 2608"/>
                <a:gd name="f25" fmla="val 3912"/>
                <a:gd name="f26" fmla="val 3237"/>
                <a:gd name="f27" fmla="val 3755"/>
                <a:gd name="f28" fmla="val 3867"/>
                <a:gd name="f29" fmla="val 3575"/>
                <a:gd name="f30" fmla="val 4474"/>
                <a:gd name="f31" fmla="val 3373"/>
                <a:gd name="f32" fmla="val 5058"/>
                <a:gd name="f33" fmla="val 3125"/>
                <a:gd name="f34" fmla="val 5643"/>
                <a:gd name="f35" fmla="val 2856"/>
                <a:gd name="f36" fmla="val 6205"/>
                <a:gd name="f37" fmla="val 2563"/>
                <a:gd name="f38" fmla="val 6767"/>
                <a:gd name="f39" fmla="val 2249"/>
                <a:gd name="f40" fmla="val 7306"/>
                <a:gd name="f41" fmla="val 1889"/>
                <a:gd name="f42" fmla="val 7846"/>
                <a:gd name="f43" fmla="val 1507"/>
                <a:gd name="f44" fmla="val 8363"/>
                <a:gd name="f45" fmla="val 1080"/>
                <a:gd name="f46" fmla="val 8857"/>
                <a:gd name="f47" fmla="val 653"/>
                <a:gd name="f48" fmla="val 9374"/>
                <a:gd name="f49" fmla="val 181"/>
                <a:gd name="f50" fmla="val 9869"/>
                <a:gd name="f51" fmla="val 91"/>
                <a:gd name="f52" fmla="val 9959"/>
                <a:gd name="f53" fmla="val 23"/>
                <a:gd name="f54" fmla="val 10071"/>
                <a:gd name="f55" fmla="val 1"/>
                <a:gd name="f56" fmla="val 10206"/>
                <a:gd name="f57" fmla="val 10318"/>
                <a:gd name="f58" fmla="val 10431"/>
                <a:gd name="f59" fmla="val 46"/>
                <a:gd name="f60" fmla="val 10543"/>
                <a:gd name="f61" fmla="val 113"/>
                <a:gd name="f62" fmla="val 10633"/>
                <a:gd name="f63" fmla="val 10723"/>
                <a:gd name="f64" fmla="val 271"/>
                <a:gd name="f65" fmla="val 10790"/>
                <a:gd name="f66" fmla="val 383"/>
                <a:gd name="f67" fmla="val 10858"/>
                <a:gd name="f68" fmla="val 473"/>
                <a:gd name="f69" fmla="val 10903"/>
                <a:gd name="f70" fmla="val 585"/>
                <a:gd name="f71" fmla="val 10925"/>
                <a:gd name="f72" fmla="val 698"/>
                <a:gd name="f73" fmla="val 833"/>
                <a:gd name="f74" fmla="val 10880"/>
                <a:gd name="f75" fmla="val 945"/>
                <a:gd name="f76" fmla="val 10835"/>
                <a:gd name="f77" fmla="val 1057"/>
                <a:gd name="f78" fmla="val 10745"/>
                <a:gd name="f79" fmla="val 1552"/>
                <a:gd name="f80" fmla="val 2046"/>
                <a:gd name="f81" fmla="val 9644"/>
                <a:gd name="f82" fmla="val 2496"/>
                <a:gd name="f83" fmla="val 9104"/>
                <a:gd name="f84" fmla="val 2923"/>
                <a:gd name="f85" fmla="val 8520"/>
                <a:gd name="f86" fmla="val 3305"/>
                <a:gd name="f87" fmla="val 7935"/>
                <a:gd name="f88" fmla="val 3665"/>
                <a:gd name="f89" fmla="val 7351"/>
                <a:gd name="f90" fmla="val 3980"/>
                <a:gd name="f91" fmla="val 6744"/>
                <a:gd name="f92" fmla="val 6115"/>
                <a:gd name="f93" fmla="val 4542"/>
                <a:gd name="f94" fmla="val 5463"/>
                <a:gd name="f95" fmla="val 4766"/>
                <a:gd name="f96" fmla="val 4811"/>
                <a:gd name="f97" fmla="val 4946"/>
                <a:gd name="f98" fmla="val 4159"/>
                <a:gd name="f99" fmla="val 5126"/>
                <a:gd name="f100" fmla="val 3485"/>
                <a:gd name="f101" fmla="val 5261"/>
                <a:gd name="f102" fmla="val 2788"/>
                <a:gd name="f103" fmla="val 5351"/>
                <a:gd name="f104" fmla="val 2068"/>
                <a:gd name="f105" fmla="val 5418"/>
                <a:gd name="f106" fmla="val 1349"/>
                <a:gd name="f107" fmla="val 5441"/>
                <a:gd name="f108" fmla="val 5283"/>
                <a:gd name="f109" fmla="val 5193"/>
                <a:gd name="f110" fmla="val 5081"/>
                <a:gd name="f111" fmla="val 4969"/>
                <a:gd name="f112" fmla="*/ f0 1 5464"/>
                <a:gd name="f113" fmla="*/ f1 1 10926"/>
                <a:gd name="f114" fmla="val f2"/>
                <a:gd name="f115" fmla="val f3"/>
                <a:gd name="f116" fmla="val f4"/>
                <a:gd name="f117" fmla="+- f116 0 f114"/>
                <a:gd name="f118" fmla="+- f115 0 f114"/>
                <a:gd name="f119" fmla="*/ f118 1 5464"/>
                <a:gd name="f120" fmla="*/ f117 1 10926"/>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5464" h="10926">
                  <a:moveTo>
                    <a:pt x="f5" y="f2"/>
                  </a:moveTo>
                  <a:lnTo>
                    <a:pt x="f6" y="f7"/>
                  </a:lnTo>
                  <a:lnTo>
                    <a:pt x="f8" y="f9"/>
                  </a:lnTo>
                  <a:lnTo>
                    <a:pt x="f10" y="f11"/>
                  </a:lnTo>
                  <a:lnTo>
                    <a:pt x="f12" y="f13"/>
                  </a:lnTo>
                  <a:lnTo>
                    <a:pt x="f14" y="f15"/>
                  </a:lnTo>
                  <a:lnTo>
                    <a:pt x="f16" y="f17"/>
                  </a:lnTo>
                  <a:lnTo>
                    <a:pt x="f16"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5" y="f57"/>
                  </a:lnTo>
                  <a:lnTo>
                    <a:pt x="f55" y="f58"/>
                  </a:lnTo>
                  <a:lnTo>
                    <a:pt x="f59" y="f60"/>
                  </a:lnTo>
                  <a:lnTo>
                    <a:pt x="f61" y="f62"/>
                  </a:lnTo>
                  <a:lnTo>
                    <a:pt x="f49" y="f63"/>
                  </a:lnTo>
                  <a:lnTo>
                    <a:pt x="f64" y="f65"/>
                  </a:lnTo>
                  <a:lnTo>
                    <a:pt x="f66" y="f67"/>
                  </a:lnTo>
                  <a:lnTo>
                    <a:pt x="f68" y="f69"/>
                  </a:lnTo>
                  <a:lnTo>
                    <a:pt x="f70" y="f71"/>
                  </a:lnTo>
                  <a:lnTo>
                    <a:pt x="f72" y="f69"/>
                  </a:lnTo>
                  <a:lnTo>
                    <a:pt x="f73" y="f74"/>
                  </a:lnTo>
                  <a:lnTo>
                    <a:pt x="f75" y="f76"/>
                  </a:lnTo>
                  <a:lnTo>
                    <a:pt x="f77" y="f78"/>
                  </a:lnTo>
                  <a:lnTo>
                    <a:pt x="f79" y="f56"/>
                  </a:lnTo>
                  <a:lnTo>
                    <a:pt x="f80" y="f81"/>
                  </a:lnTo>
                  <a:lnTo>
                    <a:pt x="f82" y="f83"/>
                  </a:lnTo>
                  <a:lnTo>
                    <a:pt x="f84" y="f85"/>
                  </a:lnTo>
                  <a:lnTo>
                    <a:pt x="f86" y="f87"/>
                  </a:lnTo>
                  <a:lnTo>
                    <a:pt x="f88" y="f89"/>
                  </a:lnTo>
                  <a:lnTo>
                    <a:pt x="f90" y="f91"/>
                  </a:lnTo>
                  <a:lnTo>
                    <a:pt x="f14" y="f92"/>
                  </a:lnTo>
                  <a:lnTo>
                    <a:pt x="f93" y="f94"/>
                  </a:lnTo>
                  <a:lnTo>
                    <a:pt x="f95" y="f96"/>
                  </a:lnTo>
                  <a:lnTo>
                    <a:pt x="f97" y="f98"/>
                  </a:lnTo>
                  <a:lnTo>
                    <a:pt x="f99" y="f100"/>
                  </a:lnTo>
                  <a:lnTo>
                    <a:pt x="f101" y="f102"/>
                  </a:lnTo>
                  <a:lnTo>
                    <a:pt x="f103" y="f104"/>
                  </a:lnTo>
                  <a:lnTo>
                    <a:pt x="f105" y="f106"/>
                  </a:lnTo>
                  <a:lnTo>
                    <a:pt x="f94" y="f18"/>
                  </a:lnTo>
                  <a:lnTo>
                    <a:pt x="f107" y="f17"/>
                  </a:lnTo>
                  <a:lnTo>
                    <a:pt x="f105" y="f15"/>
                  </a:lnTo>
                  <a:lnTo>
                    <a:pt x="f103" y="f13"/>
                  </a:lnTo>
                  <a:lnTo>
                    <a:pt x="f108" y="f11"/>
                  </a:lnTo>
                  <a:lnTo>
                    <a:pt x="f109" y="f9"/>
                  </a:lnTo>
                  <a:lnTo>
                    <a:pt x="f110" y="f7"/>
                  </a:lnTo>
                  <a:lnTo>
                    <a:pt x="f111"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2" name="Google Shape;308;p15">
              <a:extLst>
                <a:ext uri="{FF2B5EF4-FFF2-40B4-BE49-F238E27FC236}">
                  <a16:creationId xmlns:a16="http://schemas.microsoft.com/office/drawing/2014/main" id="{18B4EE9A-D83C-40F1-3B8B-D79FA41BB327}"/>
                </a:ext>
              </a:extLst>
            </p:cNvPr>
            <p:cNvSpPr/>
            <p:nvPr/>
          </p:nvSpPr>
          <p:spPr>
            <a:xfrm>
              <a:off x="6983025" y="3380737"/>
              <a:ext cx="48710" cy="48280"/>
            </a:xfrm>
            <a:custGeom>
              <a:avLst/>
              <a:gdLst>
                <a:gd name="f0" fmla="val w"/>
                <a:gd name="f1" fmla="val h"/>
                <a:gd name="f2" fmla="val 0"/>
                <a:gd name="f3" fmla="val 2586"/>
                <a:gd name="f4" fmla="val 2563"/>
                <a:gd name="f5" fmla="val 1911"/>
                <a:gd name="f6" fmla="val 1799"/>
                <a:gd name="f7" fmla="val 23"/>
                <a:gd name="f8" fmla="val 1664"/>
                <a:gd name="f9" fmla="val 68"/>
                <a:gd name="f10" fmla="val 1417"/>
                <a:gd name="f11" fmla="val 225"/>
                <a:gd name="f12" fmla="val 1192"/>
                <a:gd name="f13" fmla="val 382"/>
                <a:gd name="f14" fmla="val 967"/>
                <a:gd name="f15" fmla="val 562"/>
                <a:gd name="f16" fmla="val 765"/>
                <a:gd name="f17" fmla="val 742"/>
                <a:gd name="f18" fmla="val 585"/>
                <a:gd name="f19" fmla="val 405"/>
                <a:gd name="f20" fmla="val 1169"/>
                <a:gd name="f21" fmla="val 248"/>
                <a:gd name="f22" fmla="val 1394"/>
                <a:gd name="f23" fmla="val 91"/>
                <a:gd name="f24" fmla="val 1641"/>
                <a:gd name="f25" fmla="val 1776"/>
                <a:gd name="f26" fmla="val 1"/>
                <a:gd name="f27" fmla="val 1889"/>
                <a:gd name="f28" fmla="val 2001"/>
                <a:gd name="f29" fmla="val 2113"/>
                <a:gd name="f30" fmla="val 2226"/>
                <a:gd name="f31" fmla="val 136"/>
                <a:gd name="f32" fmla="val 2316"/>
                <a:gd name="f33" fmla="val 226"/>
                <a:gd name="f34" fmla="val 2406"/>
                <a:gd name="f35" fmla="val 315"/>
                <a:gd name="f36" fmla="val 2473"/>
                <a:gd name="f37" fmla="val 428"/>
                <a:gd name="f38" fmla="val 2518"/>
                <a:gd name="f39" fmla="val 540"/>
                <a:gd name="f40" fmla="val 2540"/>
                <a:gd name="f41" fmla="val 653"/>
                <a:gd name="f42" fmla="val 877"/>
                <a:gd name="f43" fmla="val 990"/>
                <a:gd name="f44" fmla="val 1080"/>
                <a:gd name="f45" fmla="val 2383"/>
                <a:gd name="f46" fmla="val 1170"/>
                <a:gd name="f47" fmla="val 2271"/>
                <a:gd name="f48" fmla="val 1934"/>
                <a:gd name="f49" fmla="val 1642"/>
                <a:gd name="f50" fmla="val 1619"/>
                <a:gd name="f51" fmla="val 1777"/>
                <a:gd name="f52" fmla="val 1484"/>
                <a:gd name="f53" fmla="val 1372"/>
                <a:gd name="f54" fmla="val 2114"/>
                <a:gd name="f55" fmla="val 1259"/>
                <a:gd name="f56" fmla="val 1147"/>
                <a:gd name="f57" fmla="val 1079"/>
                <a:gd name="f58" fmla="val 2496"/>
                <a:gd name="f59" fmla="val 989"/>
                <a:gd name="f60" fmla="val 2541"/>
                <a:gd name="f61" fmla="val 787"/>
                <a:gd name="f62" fmla="val 675"/>
                <a:gd name="f63" fmla="val 450"/>
                <a:gd name="f64" fmla="val 338"/>
                <a:gd name="f65" fmla="val 2428"/>
                <a:gd name="f66" fmla="val 2361"/>
                <a:gd name="f67" fmla="val 158"/>
                <a:gd name="f68" fmla="val 2249"/>
                <a:gd name="f69" fmla="val 90"/>
                <a:gd name="f70" fmla="val 2159"/>
                <a:gd name="f71" fmla="val 45"/>
                <a:gd name="f72" fmla="val 2046"/>
                <a:gd name="f73" fmla="*/ f0 1 2586"/>
                <a:gd name="f74" fmla="*/ f1 1 2563"/>
                <a:gd name="f75" fmla="val f2"/>
                <a:gd name="f76" fmla="val f3"/>
                <a:gd name="f77" fmla="val f4"/>
                <a:gd name="f78" fmla="+- f77 0 f75"/>
                <a:gd name="f79" fmla="+- f76 0 f75"/>
                <a:gd name="f80" fmla="*/ f79 1 2586"/>
                <a:gd name="f81" fmla="*/ f78 1 2563"/>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586" h="2563">
                  <a:moveTo>
                    <a:pt x="f5" y="f2"/>
                  </a:moveTo>
                  <a:lnTo>
                    <a:pt x="f6" y="f7"/>
                  </a:lnTo>
                  <a:lnTo>
                    <a:pt x="f8" y="f9"/>
                  </a:lnTo>
                  <a:lnTo>
                    <a:pt x="f10" y="f11"/>
                  </a:lnTo>
                  <a:lnTo>
                    <a:pt x="f12" y="f13"/>
                  </a:lnTo>
                  <a:lnTo>
                    <a:pt x="f14" y="f15"/>
                  </a:lnTo>
                  <a:lnTo>
                    <a:pt x="f16" y="f17"/>
                  </a:lnTo>
                  <a:lnTo>
                    <a:pt x="f18" y="f14"/>
                  </a:lnTo>
                  <a:lnTo>
                    <a:pt x="f19" y="f20"/>
                  </a:lnTo>
                  <a:lnTo>
                    <a:pt x="f21" y="f22"/>
                  </a:lnTo>
                  <a:lnTo>
                    <a:pt x="f23" y="f24"/>
                  </a:lnTo>
                  <a:lnTo>
                    <a:pt x="f7" y="f25"/>
                  </a:lnTo>
                  <a:lnTo>
                    <a:pt x="f26" y="f27"/>
                  </a:lnTo>
                  <a:lnTo>
                    <a:pt x="f26" y="f28"/>
                  </a:lnTo>
                  <a:lnTo>
                    <a:pt x="f7" y="f29"/>
                  </a:lnTo>
                  <a:lnTo>
                    <a:pt x="f9" y="f30"/>
                  </a:lnTo>
                  <a:lnTo>
                    <a:pt x="f31" y="f32"/>
                  </a:lnTo>
                  <a:lnTo>
                    <a:pt x="f33" y="f34"/>
                  </a:lnTo>
                  <a:lnTo>
                    <a:pt x="f35" y="f36"/>
                  </a:lnTo>
                  <a:lnTo>
                    <a:pt x="f37" y="f38"/>
                  </a:lnTo>
                  <a:lnTo>
                    <a:pt x="f39" y="f40"/>
                  </a:lnTo>
                  <a:lnTo>
                    <a:pt x="f41" y="f4"/>
                  </a:lnTo>
                  <a:lnTo>
                    <a:pt x="f16" y="f4"/>
                  </a:lnTo>
                  <a:lnTo>
                    <a:pt x="f42" y="f38"/>
                  </a:lnTo>
                  <a:lnTo>
                    <a:pt x="f43" y="f36"/>
                  </a:lnTo>
                  <a:lnTo>
                    <a:pt x="f44" y="f45"/>
                  </a:lnTo>
                  <a:lnTo>
                    <a:pt x="f46" y="f47"/>
                  </a:lnTo>
                  <a:lnTo>
                    <a:pt x="f22" y="f48"/>
                  </a:lnTo>
                  <a:lnTo>
                    <a:pt x="f49" y="f50"/>
                  </a:lnTo>
                  <a:lnTo>
                    <a:pt x="f51" y="f52"/>
                  </a:lnTo>
                  <a:lnTo>
                    <a:pt x="f48" y="f53"/>
                  </a:lnTo>
                  <a:lnTo>
                    <a:pt x="f54" y="f55"/>
                  </a:lnTo>
                  <a:lnTo>
                    <a:pt x="f47" y="f56"/>
                  </a:lnTo>
                  <a:lnTo>
                    <a:pt x="f34" y="f57"/>
                  </a:lnTo>
                  <a:lnTo>
                    <a:pt x="f58" y="f59"/>
                  </a:lnTo>
                  <a:lnTo>
                    <a:pt x="f60" y="f42"/>
                  </a:lnTo>
                  <a:lnTo>
                    <a:pt x="f3" y="f61"/>
                  </a:lnTo>
                  <a:lnTo>
                    <a:pt x="f3" y="f62"/>
                  </a:lnTo>
                  <a:lnTo>
                    <a:pt x="f3" y="f15"/>
                  </a:lnTo>
                  <a:lnTo>
                    <a:pt x="f60" y="f63"/>
                  </a:lnTo>
                  <a:lnTo>
                    <a:pt x="f58" y="f64"/>
                  </a:lnTo>
                  <a:lnTo>
                    <a:pt x="f65" y="f21"/>
                  </a:lnTo>
                  <a:lnTo>
                    <a:pt x="f66" y="f67"/>
                  </a:lnTo>
                  <a:lnTo>
                    <a:pt x="f68" y="f69"/>
                  </a:lnTo>
                  <a:lnTo>
                    <a:pt x="f70" y="f71"/>
                  </a:lnTo>
                  <a:lnTo>
                    <a:pt x="f72"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3" name="Google Shape;309;p15">
              <a:extLst>
                <a:ext uri="{FF2B5EF4-FFF2-40B4-BE49-F238E27FC236}">
                  <a16:creationId xmlns:a16="http://schemas.microsoft.com/office/drawing/2014/main" id="{ACCE6589-A016-7AD7-47ED-DCBBA8041467}"/>
                </a:ext>
              </a:extLst>
            </p:cNvPr>
            <p:cNvSpPr/>
            <p:nvPr/>
          </p:nvSpPr>
          <p:spPr>
            <a:xfrm>
              <a:off x="6854726" y="3542495"/>
              <a:ext cx="31775" cy="33887"/>
            </a:xfrm>
            <a:custGeom>
              <a:avLst/>
              <a:gdLst>
                <a:gd name="f0" fmla="val w"/>
                <a:gd name="f1" fmla="val h"/>
                <a:gd name="f2" fmla="val 0"/>
                <a:gd name="f3" fmla="val 1687"/>
                <a:gd name="f4" fmla="val 1799"/>
                <a:gd name="f5" fmla="val 922"/>
                <a:gd name="f6" fmla="val 810"/>
                <a:gd name="f7" fmla="val 23"/>
                <a:gd name="f8" fmla="val 697"/>
                <a:gd name="f9" fmla="val 90"/>
                <a:gd name="f10" fmla="val 608"/>
                <a:gd name="f11" fmla="val 158"/>
                <a:gd name="f12" fmla="val 518"/>
                <a:gd name="f13" fmla="val 270"/>
                <a:gd name="f14" fmla="val 91"/>
                <a:gd name="f15" fmla="val 899"/>
                <a:gd name="f16" fmla="val 1012"/>
                <a:gd name="f17" fmla="val 1"/>
                <a:gd name="f18" fmla="val 1147"/>
                <a:gd name="f19" fmla="val 1259"/>
                <a:gd name="f20" fmla="val 1372"/>
                <a:gd name="f21" fmla="val 68"/>
                <a:gd name="f22" fmla="val 1461"/>
                <a:gd name="f23" fmla="val 113"/>
                <a:gd name="f24" fmla="val 1551"/>
                <a:gd name="f25" fmla="val 203"/>
                <a:gd name="f26" fmla="val 1641"/>
                <a:gd name="f27" fmla="val 293"/>
                <a:gd name="f28" fmla="val 1709"/>
                <a:gd name="f29" fmla="val 405"/>
                <a:gd name="f30" fmla="val 1754"/>
                <a:gd name="f31" fmla="val 742"/>
                <a:gd name="f32" fmla="val 855"/>
                <a:gd name="f33" fmla="val 1776"/>
                <a:gd name="f34" fmla="val 967"/>
                <a:gd name="f35" fmla="val 1080"/>
                <a:gd name="f36" fmla="val 1619"/>
                <a:gd name="f37" fmla="val 1170"/>
                <a:gd name="f38" fmla="val 1529"/>
                <a:gd name="f39" fmla="val 1574"/>
                <a:gd name="f40" fmla="val 1642"/>
                <a:gd name="f41" fmla="val 787"/>
                <a:gd name="f42" fmla="val 652"/>
                <a:gd name="f43" fmla="val 540"/>
                <a:gd name="f44" fmla="val 1664"/>
                <a:gd name="f45" fmla="val 427"/>
                <a:gd name="f46" fmla="val 338"/>
                <a:gd name="f47" fmla="val 1552"/>
                <a:gd name="f48" fmla="val 248"/>
                <a:gd name="f49" fmla="val 1462"/>
                <a:gd name="f50" fmla="val 45"/>
                <a:gd name="f51" fmla="*/ f0 1 1687"/>
                <a:gd name="f52" fmla="*/ f1 1 1799"/>
                <a:gd name="f53" fmla="val f2"/>
                <a:gd name="f54" fmla="val f3"/>
                <a:gd name="f55" fmla="val f4"/>
                <a:gd name="f56" fmla="+- f55 0 f53"/>
                <a:gd name="f57" fmla="+- f54 0 f53"/>
                <a:gd name="f58" fmla="*/ f57 1 1687"/>
                <a:gd name="f59" fmla="*/ f56 1 179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687" h="1799">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25" y="f26"/>
                  </a:lnTo>
                  <a:lnTo>
                    <a:pt x="f27" y="f28"/>
                  </a:lnTo>
                  <a:lnTo>
                    <a:pt x="f29" y="f30"/>
                  </a:lnTo>
                  <a:lnTo>
                    <a:pt x="f12" y="f4"/>
                  </a:lnTo>
                  <a:lnTo>
                    <a:pt x="f31" y="f4"/>
                  </a:lnTo>
                  <a:lnTo>
                    <a:pt x="f32" y="f33"/>
                  </a:lnTo>
                  <a:lnTo>
                    <a:pt x="f34" y="f28"/>
                  </a:lnTo>
                  <a:lnTo>
                    <a:pt x="f35" y="f36"/>
                  </a:lnTo>
                  <a:lnTo>
                    <a:pt x="f37" y="f38"/>
                  </a:lnTo>
                  <a:lnTo>
                    <a:pt x="f39" y="f15"/>
                  </a:lnTo>
                  <a:lnTo>
                    <a:pt x="f40" y="f41"/>
                  </a:lnTo>
                  <a:lnTo>
                    <a:pt x="f3" y="f42"/>
                  </a:lnTo>
                  <a:lnTo>
                    <a:pt x="f3" y="f43"/>
                  </a:lnTo>
                  <a:lnTo>
                    <a:pt x="f44" y="f45"/>
                  </a:lnTo>
                  <a:lnTo>
                    <a:pt x="f36" y="f46"/>
                  </a:lnTo>
                  <a:lnTo>
                    <a:pt x="f47" y="f48"/>
                  </a:lnTo>
                  <a:lnTo>
                    <a:pt x="f49" y="f11"/>
                  </a:lnTo>
                  <a:lnTo>
                    <a:pt x="f20" y="f9"/>
                  </a:lnTo>
                  <a:lnTo>
                    <a:pt x="f19" y="f50"/>
                  </a:lnTo>
                  <a:lnTo>
                    <a:pt x="f18"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4" name="Google Shape;310;p15">
              <a:extLst>
                <a:ext uri="{FF2B5EF4-FFF2-40B4-BE49-F238E27FC236}">
                  <a16:creationId xmlns:a16="http://schemas.microsoft.com/office/drawing/2014/main" id="{ED408193-BF21-9622-1E93-1412272F7B58}"/>
                </a:ext>
              </a:extLst>
            </p:cNvPr>
            <p:cNvSpPr/>
            <p:nvPr/>
          </p:nvSpPr>
          <p:spPr>
            <a:xfrm>
              <a:off x="6775118" y="3515383"/>
              <a:ext cx="25429" cy="27971"/>
            </a:xfrm>
            <a:custGeom>
              <a:avLst/>
              <a:gdLst>
                <a:gd name="f0" fmla="val 360"/>
                <a:gd name="f1" fmla="val 180"/>
                <a:gd name="f2" fmla="val w"/>
                <a:gd name="f3" fmla="val h"/>
                <a:gd name="f4" fmla="val 0"/>
                <a:gd name="f5" fmla="val 1350"/>
                <a:gd name="f6" fmla="val 1485"/>
                <a:gd name="f7" fmla="val 563"/>
                <a:gd name="f8" fmla="val 1"/>
                <a:gd name="f9" fmla="val 450"/>
                <a:gd name="f10" fmla="val 46"/>
                <a:gd name="f11" fmla="val 113"/>
                <a:gd name="f12" fmla="val 270"/>
                <a:gd name="f13" fmla="val 293"/>
                <a:gd name="f14" fmla="val 135"/>
                <a:gd name="f15" fmla="val 428"/>
                <a:gd name="f16" fmla="val 23"/>
                <a:gd name="f17" fmla="val 720"/>
                <a:gd name="f18" fmla="val 855"/>
                <a:gd name="f19" fmla="val 990"/>
                <a:gd name="f20" fmla="val 1102"/>
                <a:gd name="f21" fmla="val 68"/>
                <a:gd name="f22" fmla="val 1215"/>
                <a:gd name="f23" fmla="val 1282"/>
                <a:gd name="f24" fmla="val 225"/>
                <a:gd name="f25" fmla="val 1372"/>
                <a:gd name="f26" fmla="val 338"/>
                <a:gd name="f27" fmla="val 1417"/>
                <a:gd name="f28" fmla="val 1462"/>
                <a:gd name="f29" fmla="val 540"/>
                <a:gd name="f30" fmla="val 1484"/>
                <a:gd name="f31" fmla="val 675"/>
                <a:gd name="f32" fmla="val 787"/>
                <a:gd name="f33" fmla="val 900"/>
                <a:gd name="f34" fmla="val 1439"/>
                <a:gd name="f35" fmla="val 1080"/>
                <a:gd name="f36" fmla="val 1169"/>
                <a:gd name="f37" fmla="val 1192"/>
                <a:gd name="f38" fmla="val 1214"/>
                <a:gd name="f39" fmla="val 1057"/>
                <a:gd name="f40" fmla="val 1327"/>
                <a:gd name="f41" fmla="val 742"/>
                <a:gd name="f42" fmla="val 1349"/>
                <a:gd name="f43" fmla="val 608"/>
                <a:gd name="f44" fmla="val 495"/>
                <a:gd name="f45" fmla="val 383"/>
                <a:gd name="f46" fmla="val 1124"/>
                <a:gd name="f47" fmla="val 1035"/>
                <a:gd name="f48" fmla="val 922"/>
                <a:gd name="f49" fmla="val 810"/>
                <a:gd name="f50" fmla="*/ f2 1 1350"/>
                <a:gd name="f51" fmla="*/ f3 1 1485"/>
                <a:gd name="f52" fmla="val f4"/>
                <a:gd name="f53" fmla="val f5"/>
                <a:gd name="f54" fmla="val f6"/>
                <a:gd name="f55" fmla="+- f54 0 f52"/>
                <a:gd name="f56" fmla="+- f53 0 f52"/>
                <a:gd name="f57" fmla="*/ f56 1 1350"/>
                <a:gd name="f58" fmla="*/ f55 1 1485"/>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50" h="1485">
                  <a:moveTo>
                    <a:pt x="f7" y="f8"/>
                  </a:moveTo>
                  <a:lnTo>
                    <a:pt x="f9" y="f10"/>
                  </a:lnTo>
                  <a:lnTo>
                    <a:pt x="f0" y="f11"/>
                  </a:lnTo>
                  <a:lnTo>
                    <a:pt x="f12" y="f1"/>
                  </a:lnTo>
                  <a:lnTo>
                    <a:pt x="f1" y="f13"/>
                  </a:lnTo>
                  <a:lnTo>
                    <a:pt x="f14" y="f15"/>
                  </a:lnTo>
                  <a:lnTo>
                    <a:pt x="f16" y="f17"/>
                  </a:lnTo>
                  <a:lnTo>
                    <a:pt x="f8" y="f18"/>
                  </a:lnTo>
                  <a:lnTo>
                    <a:pt x="f8" y="f19"/>
                  </a:lnTo>
                  <a:lnTo>
                    <a:pt x="f16" y="f20"/>
                  </a:lnTo>
                  <a:lnTo>
                    <a:pt x="f21" y="f22"/>
                  </a:lnTo>
                  <a:lnTo>
                    <a:pt x="f14" y="f23"/>
                  </a:lnTo>
                  <a:lnTo>
                    <a:pt x="f24" y="f25"/>
                  </a:lnTo>
                  <a:lnTo>
                    <a:pt x="f26" y="f27"/>
                  </a:lnTo>
                  <a:lnTo>
                    <a:pt x="f15" y="f28"/>
                  </a:lnTo>
                  <a:lnTo>
                    <a:pt x="f29" y="f30"/>
                  </a:lnTo>
                  <a:lnTo>
                    <a:pt x="f31" y="f30"/>
                  </a:lnTo>
                  <a:lnTo>
                    <a:pt x="f32" y="f28"/>
                  </a:lnTo>
                  <a:lnTo>
                    <a:pt x="f33" y="f34"/>
                  </a:lnTo>
                  <a:lnTo>
                    <a:pt x="f19" y="f25"/>
                  </a:lnTo>
                  <a:lnTo>
                    <a:pt x="f35" y="f23"/>
                  </a:lnTo>
                  <a:lnTo>
                    <a:pt x="f36" y="f37"/>
                  </a:lnTo>
                  <a:lnTo>
                    <a:pt x="f38" y="f39"/>
                  </a:lnTo>
                  <a:lnTo>
                    <a:pt x="f40" y="f41"/>
                  </a:lnTo>
                  <a:lnTo>
                    <a:pt x="f42" y="f43"/>
                  </a:lnTo>
                  <a:lnTo>
                    <a:pt x="f42" y="f44"/>
                  </a:lnTo>
                  <a:lnTo>
                    <a:pt x="f40" y="f45"/>
                  </a:lnTo>
                  <a:lnTo>
                    <a:pt x="f23" y="f12"/>
                  </a:lnTo>
                  <a:lnTo>
                    <a:pt x="f38" y="f1"/>
                  </a:lnTo>
                  <a:lnTo>
                    <a:pt x="f46" y="f11"/>
                  </a:lnTo>
                  <a:lnTo>
                    <a:pt x="f47" y="f10"/>
                  </a:lnTo>
                  <a:lnTo>
                    <a:pt x="f48" y="f16"/>
                  </a:lnTo>
                  <a:lnTo>
                    <a:pt x="f49"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5" name="Google Shape;311;p15">
              <a:extLst>
                <a:ext uri="{FF2B5EF4-FFF2-40B4-BE49-F238E27FC236}">
                  <a16:creationId xmlns:a16="http://schemas.microsoft.com/office/drawing/2014/main" id="{229E7A61-367E-6227-E8FE-A1A0B0CB21E6}"/>
                </a:ext>
              </a:extLst>
            </p:cNvPr>
            <p:cNvSpPr/>
            <p:nvPr/>
          </p:nvSpPr>
          <p:spPr>
            <a:xfrm>
              <a:off x="6691707" y="3271915"/>
              <a:ext cx="30934" cy="59719"/>
            </a:xfrm>
            <a:custGeom>
              <a:avLst/>
              <a:gdLst>
                <a:gd name="f0" fmla="val 180"/>
                <a:gd name="f1" fmla="val w"/>
                <a:gd name="f2" fmla="val h"/>
                <a:gd name="f3" fmla="val 0"/>
                <a:gd name="f4" fmla="val 1642"/>
                <a:gd name="f5" fmla="val 3170"/>
                <a:gd name="f6" fmla="val 607"/>
                <a:gd name="f7" fmla="val 495"/>
                <a:gd name="f8" fmla="val 23"/>
                <a:gd name="f9" fmla="val 382"/>
                <a:gd name="f10" fmla="val 68"/>
                <a:gd name="f11" fmla="val 270"/>
                <a:gd name="f12" fmla="val 135"/>
                <a:gd name="f13" fmla="val 203"/>
                <a:gd name="f14" fmla="val 113"/>
                <a:gd name="f15" fmla="val 292"/>
                <a:gd name="f16" fmla="val 45"/>
                <a:gd name="f17" fmla="val 517"/>
                <a:gd name="f18" fmla="val 630"/>
                <a:gd name="f19" fmla="val 787"/>
                <a:gd name="f20" fmla="val 225"/>
                <a:gd name="f21" fmla="val 1754"/>
                <a:gd name="f22" fmla="val 427"/>
                <a:gd name="f23" fmla="val 2743"/>
                <a:gd name="f24" fmla="val 472"/>
                <a:gd name="f25" fmla="val 2878"/>
                <a:gd name="f26" fmla="val 540"/>
                <a:gd name="f27" fmla="val 2967"/>
                <a:gd name="f28" fmla="val 3057"/>
                <a:gd name="f29" fmla="val 720"/>
                <a:gd name="f30" fmla="val 3125"/>
                <a:gd name="f31" fmla="val 832"/>
                <a:gd name="f32" fmla="val 1057"/>
                <a:gd name="f33" fmla="val 1169"/>
                <a:gd name="f34" fmla="val 3147"/>
                <a:gd name="f35" fmla="val 1281"/>
                <a:gd name="f36" fmla="val 1371"/>
                <a:gd name="f37" fmla="val 1461"/>
                <a:gd name="f38" fmla="val 2990"/>
                <a:gd name="f39" fmla="val 1529"/>
                <a:gd name="f40" fmla="val 2900"/>
                <a:gd name="f41" fmla="val 1596"/>
                <a:gd name="f42" fmla="val 2788"/>
                <a:gd name="f43" fmla="val 1641"/>
                <a:gd name="f44" fmla="val 2675"/>
                <a:gd name="f45" fmla="val 2540"/>
                <a:gd name="f46" fmla="val 1619"/>
                <a:gd name="f47" fmla="val 2405"/>
                <a:gd name="f48" fmla="val 1416"/>
                <a:gd name="f49" fmla="val 1214"/>
                <a:gd name="f50" fmla="val 450"/>
                <a:gd name="f51" fmla="val 315"/>
                <a:gd name="f52" fmla="val 1102"/>
                <a:gd name="f53" fmla="val 1034"/>
                <a:gd name="f54" fmla="val 922"/>
                <a:gd name="f55" fmla="*/ f1 1 1642"/>
                <a:gd name="f56" fmla="*/ f2 1 3170"/>
                <a:gd name="f57" fmla="val f3"/>
                <a:gd name="f58" fmla="val f4"/>
                <a:gd name="f59" fmla="val f5"/>
                <a:gd name="f60" fmla="+- f59 0 f57"/>
                <a:gd name="f61" fmla="+- f58 0 f57"/>
                <a:gd name="f62" fmla="*/ f61 1 1642"/>
                <a:gd name="f63" fmla="*/ f60 1 317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642" h="3170">
                  <a:moveTo>
                    <a:pt x="f6" y="f3"/>
                  </a:moveTo>
                  <a:lnTo>
                    <a:pt x="f7" y="f8"/>
                  </a:lnTo>
                  <a:lnTo>
                    <a:pt x="f9" y="f10"/>
                  </a:lnTo>
                  <a:lnTo>
                    <a:pt x="f11" y="f12"/>
                  </a:lnTo>
                  <a:lnTo>
                    <a:pt x="f0" y="f13"/>
                  </a:lnTo>
                  <a:lnTo>
                    <a:pt x="f14" y="f15"/>
                  </a:lnTo>
                  <a:lnTo>
                    <a:pt x="f16" y="f9"/>
                  </a:lnTo>
                  <a:lnTo>
                    <a:pt x="f8" y="f17"/>
                  </a:lnTo>
                  <a:lnTo>
                    <a:pt x="f3" y="f18"/>
                  </a:lnTo>
                  <a:lnTo>
                    <a:pt x="f8" y="f19"/>
                  </a:lnTo>
                  <a:lnTo>
                    <a:pt x="f20" y="f21"/>
                  </a:lnTo>
                  <a:lnTo>
                    <a:pt x="f22" y="f23"/>
                  </a:lnTo>
                  <a:lnTo>
                    <a:pt x="f24" y="f25"/>
                  </a:lnTo>
                  <a:lnTo>
                    <a:pt x="f26" y="f27"/>
                  </a:lnTo>
                  <a:lnTo>
                    <a:pt x="f18" y="f28"/>
                  </a:lnTo>
                  <a:lnTo>
                    <a:pt x="f29" y="f30"/>
                  </a:lnTo>
                  <a:lnTo>
                    <a:pt x="f31" y="f5"/>
                  </a:lnTo>
                  <a:lnTo>
                    <a:pt x="f32" y="f5"/>
                  </a:lnTo>
                  <a:lnTo>
                    <a:pt x="f33" y="f34"/>
                  </a:lnTo>
                  <a:lnTo>
                    <a:pt x="f35" y="f30"/>
                  </a:lnTo>
                  <a:lnTo>
                    <a:pt x="f36" y="f28"/>
                  </a:lnTo>
                  <a:lnTo>
                    <a:pt x="f37" y="f38"/>
                  </a:lnTo>
                  <a:lnTo>
                    <a:pt x="f39" y="f40"/>
                  </a:lnTo>
                  <a:lnTo>
                    <a:pt x="f41" y="f42"/>
                  </a:lnTo>
                  <a:lnTo>
                    <a:pt x="f43" y="f44"/>
                  </a:lnTo>
                  <a:lnTo>
                    <a:pt x="f43" y="f45"/>
                  </a:lnTo>
                  <a:lnTo>
                    <a:pt x="f46" y="f47"/>
                  </a:lnTo>
                  <a:lnTo>
                    <a:pt x="f48" y="f48"/>
                  </a:lnTo>
                  <a:lnTo>
                    <a:pt x="f49" y="f50"/>
                  </a:lnTo>
                  <a:lnTo>
                    <a:pt x="f33" y="f51"/>
                  </a:lnTo>
                  <a:lnTo>
                    <a:pt x="f52" y="f13"/>
                  </a:lnTo>
                  <a:lnTo>
                    <a:pt x="f53" y="f14"/>
                  </a:lnTo>
                  <a:lnTo>
                    <a:pt x="f54" y="f10"/>
                  </a:lnTo>
                  <a:lnTo>
                    <a:pt x="f31" y="f8"/>
                  </a:lnTo>
                  <a:lnTo>
                    <a:pt x="f29"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6" name="Google Shape;312;p15">
              <a:extLst>
                <a:ext uri="{FF2B5EF4-FFF2-40B4-BE49-F238E27FC236}">
                  <a16:creationId xmlns:a16="http://schemas.microsoft.com/office/drawing/2014/main" id="{28B4706F-DBC3-63D2-AA64-9464F2B67109}"/>
                </a:ext>
              </a:extLst>
            </p:cNvPr>
            <p:cNvSpPr/>
            <p:nvPr/>
          </p:nvSpPr>
          <p:spPr>
            <a:xfrm>
              <a:off x="6614202" y="3760140"/>
              <a:ext cx="27130" cy="65233"/>
            </a:xfrm>
            <a:custGeom>
              <a:avLst/>
              <a:gdLst>
                <a:gd name="f0" fmla="val 180"/>
                <a:gd name="f1" fmla="val w"/>
                <a:gd name="f2" fmla="val h"/>
                <a:gd name="f3" fmla="val 0"/>
                <a:gd name="f4" fmla="val 1440"/>
                <a:gd name="f5" fmla="val 3463"/>
                <a:gd name="f6" fmla="val 697"/>
                <a:gd name="f7" fmla="val 1"/>
                <a:gd name="f8" fmla="val 585"/>
                <a:gd name="f9" fmla="val 23"/>
                <a:gd name="f10" fmla="val 495"/>
                <a:gd name="f11" fmla="val 68"/>
                <a:gd name="f12" fmla="val 405"/>
                <a:gd name="f13" fmla="val 135"/>
                <a:gd name="f14" fmla="val 315"/>
                <a:gd name="f15" fmla="val 225"/>
                <a:gd name="f16" fmla="val 248"/>
                <a:gd name="f17" fmla="val 338"/>
                <a:gd name="f18" fmla="val 203"/>
                <a:gd name="f19" fmla="val 450"/>
                <a:gd name="f20" fmla="val 1125"/>
                <a:gd name="f21" fmla="val 1642"/>
                <a:gd name="f22" fmla="val 90"/>
                <a:gd name="f23" fmla="val 2181"/>
                <a:gd name="f24" fmla="val 2698"/>
                <a:gd name="f25" fmla="val 2833"/>
                <a:gd name="f26" fmla="val 2968"/>
                <a:gd name="f27" fmla="val 45"/>
                <a:gd name="f28" fmla="val 3080"/>
                <a:gd name="f29" fmla="val 113"/>
                <a:gd name="f30" fmla="val 3193"/>
                <a:gd name="f31" fmla="val 3283"/>
                <a:gd name="f32" fmla="val 270"/>
                <a:gd name="f33" fmla="val 3350"/>
                <a:gd name="f34" fmla="val 383"/>
                <a:gd name="f35" fmla="val 3417"/>
                <a:gd name="f36" fmla="val 3440"/>
                <a:gd name="f37" fmla="val 607"/>
                <a:gd name="f38" fmla="val 3462"/>
                <a:gd name="f39" fmla="val 832"/>
                <a:gd name="f40" fmla="val 922"/>
                <a:gd name="f41" fmla="val 1012"/>
                <a:gd name="f42" fmla="val 1102"/>
                <a:gd name="f43" fmla="val 3260"/>
                <a:gd name="f44" fmla="val 1169"/>
                <a:gd name="f45" fmla="val 3170"/>
                <a:gd name="f46" fmla="val 1192"/>
                <a:gd name="f47" fmla="val 3035"/>
                <a:gd name="f48" fmla="val 1304"/>
                <a:gd name="f49" fmla="val 2428"/>
                <a:gd name="f50" fmla="val 1372"/>
                <a:gd name="f51" fmla="val 1821"/>
                <a:gd name="f52" fmla="val 1417"/>
                <a:gd name="f53" fmla="val 1439"/>
                <a:gd name="f54" fmla="val 1327"/>
                <a:gd name="f55" fmla="val 1237"/>
                <a:gd name="f56" fmla="val 1147"/>
                <a:gd name="f57" fmla="val 1057"/>
                <a:gd name="f58" fmla="val 945"/>
                <a:gd name="f59" fmla="*/ f1 1 1440"/>
                <a:gd name="f60" fmla="*/ f2 1 3463"/>
                <a:gd name="f61" fmla="val f3"/>
                <a:gd name="f62" fmla="val f4"/>
                <a:gd name="f63" fmla="val f5"/>
                <a:gd name="f64" fmla="+- f63 0 f61"/>
                <a:gd name="f65" fmla="+- f62 0 f61"/>
                <a:gd name="f66" fmla="*/ f65 1 1440"/>
                <a:gd name="f67" fmla="*/ f64 1 346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440" h="3463">
                  <a:moveTo>
                    <a:pt x="f6" y="f7"/>
                  </a:moveTo>
                  <a:lnTo>
                    <a:pt x="f8" y="f9"/>
                  </a:lnTo>
                  <a:lnTo>
                    <a:pt x="f10" y="f11"/>
                  </a:lnTo>
                  <a:lnTo>
                    <a:pt x="f12" y="f13"/>
                  </a:lnTo>
                  <a:lnTo>
                    <a:pt x="f14" y="f15"/>
                  </a:lnTo>
                  <a:lnTo>
                    <a:pt x="f16" y="f17"/>
                  </a:lnTo>
                  <a:lnTo>
                    <a:pt x="f18" y="f19"/>
                  </a:lnTo>
                  <a:lnTo>
                    <a:pt x="f0" y="f8"/>
                  </a:lnTo>
                  <a:lnTo>
                    <a:pt x="f0" y="f20"/>
                  </a:lnTo>
                  <a:lnTo>
                    <a:pt x="f13" y="f21"/>
                  </a:lnTo>
                  <a:lnTo>
                    <a:pt x="f22" y="f23"/>
                  </a:lnTo>
                  <a:lnTo>
                    <a:pt x="f7" y="f24"/>
                  </a:lnTo>
                  <a:lnTo>
                    <a:pt x="f7" y="f25"/>
                  </a:lnTo>
                  <a:lnTo>
                    <a:pt x="f7" y="f26"/>
                  </a:lnTo>
                  <a:lnTo>
                    <a:pt x="f27" y="f28"/>
                  </a:lnTo>
                  <a:lnTo>
                    <a:pt x="f29" y="f30"/>
                  </a:lnTo>
                  <a:lnTo>
                    <a:pt x="f0" y="f31"/>
                  </a:lnTo>
                  <a:lnTo>
                    <a:pt x="f32" y="f33"/>
                  </a:lnTo>
                  <a:lnTo>
                    <a:pt x="f34" y="f35"/>
                  </a:lnTo>
                  <a:lnTo>
                    <a:pt x="f10" y="f36"/>
                  </a:lnTo>
                  <a:lnTo>
                    <a:pt x="f37" y="f38"/>
                  </a:lnTo>
                  <a:lnTo>
                    <a:pt x="f39" y="f38"/>
                  </a:lnTo>
                  <a:lnTo>
                    <a:pt x="f40" y="f35"/>
                  </a:lnTo>
                  <a:lnTo>
                    <a:pt x="f41" y="f33"/>
                  </a:lnTo>
                  <a:lnTo>
                    <a:pt x="f42" y="f43"/>
                  </a:lnTo>
                  <a:lnTo>
                    <a:pt x="f44" y="f45"/>
                  </a:lnTo>
                  <a:lnTo>
                    <a:pt x="f46" y="f47"/>
                  </a:lnTo>
                  <a:lnTo>
                    <a:pt x="f48" y="f49"/>
                  </a:lnTo>
                  <a:lnTo>
                    <a:pt x="f50" y="f51"/>
                  </a:lnTo>
                  <a:lnTo>
                    <a:pt x="f52" y="f46"/>
                  </a:lnTo>
                  <a:lnTo>
                    <a:pt x="f53" y="f8"/>
                  </a:lnTo>
                  <a:lnTo>
                    <a:pt x="f52" y="f19"/>
                  </a:lnTo>
                  <a:lnTo>
                    <a:pt x="f50" y="f17"/>
                  </a:lnTo>
                  <a:lnTo>
                    <a:pt x="f54" y="f15"/>
                  </a:lnTo>
                  <a:lnTo>
                    <a:pt x="f55" y="f13"/>
                  </a:lnTo>
                  <a:lnTo>
                    <a:pt x="f56" y="f11"/>
                  </a:lnTo>
                  <a:lnTo>
                    <a:pt x="f57" y="f9"/>
                  </a:lnTo>
                  <a:lnTo>
                    <a:pt x="f58"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7" name="Google Shape;313;p15">
              <a:extLst>
                <a:ext uri="{FF2B5EF4-FFF2-40B4-BE49-F238E27FC236}">
                  <a16:creationId xmlns:a16="http://schemas.microsoft.com/office/drawing/2014/main" id="{8BD5A66D-B72E-FFE5-4903-408D6DA1FB40}"/>
                </a:ext>
              </a:extLst>
            </p:cNvPr>
            <p:cNvSpPr/>
            <p:nvPr/>
          </p:nvSpPr>
          <p:spPr>
            <a:xfrm>
              <a:off x="7857878" y="3146980"/>
              <a:ext cx="102495" cy="144429"/>
            </a:xfrm>
            <a:custGeom>
              <a:avLst/>
              <a:gdLst>
                <a:gd name="f0" fmla="val 180"/>
                <a:gd name="f1" fmla="val w"/>
                <a:gd name="f2" fmla="val h"/>
                <a:gd name="f3" fmla="val 0"/>
                <a:gd name="f4" fmla="val 5441"/>
                <a:gd name="f5" fmla="val 7667"/>
                <a:gd name="f6" fmla="val 4766"/>
                <a:gd name="f7" fmla="val 1"/>
                <a:gd name="f8" fmla="val 4654"/>
                <a:gd name="f9" fmla="val 23"/>
                <a:gd name="f10" fmla="val 4564"/>
                <a:gd name="f11" fmla="val 46"/>
                <a:gd name="f12" fmla="val 4474"/>
                <a:gd name="f13" fmla="val 113"/>
                <a:gd name="f14" fmla="val 4384"/>
                <a:gd name="f15" fmla="val 203"/>
                <a:gd name="f16" fmla="val 4316"/>
                <a:gd name="f17" fmla="val 338"/>
                <a:gd name="f18" fmla="val 3912"/>
                <a:gd name="f19" fmla="val 1192"/>
                <a:gd name="f20" fmla="val 3485"/>
                <a:gd name="f21" fmla="val 2046"/>
                <a:gd name="f22" fmla="val 3035"/>
                <a:gd name="f23" fmla="val 2856"/>
                <a:gd name="f24" fmla="val 2540"/>
                <a:gd name="f25" fmla="val 3665"/>
                <a:gd name="f26" fmla="val 2001"/>
                <a:gd name="f27" fmla="val 4429"/>
                <a:gd name="f28" fmla="val 1439"/>
                <a:gd name="f29" fmla="val 5171"/>
                <a:gd name="f30" fmla="val 832"/>
                <a:gd name="f31" fmla="val 5890"/>
                <a:gd name="f32" fmla="val 6610"/>
                <a:gd name="f33" fmla="val 90"/>
                <a:gd name="f34" fmla="val 6700"/>
                <a:gd name="f35" fmla="val 6812"/>
                <a:gd name="f36" fmla="val 6947"/>
                <a:gd name="f37" fmla="val 7059"/>
                <a:gd name="f38" fmla="val 7172"/>
                <a:gd name="f39" fmla="val 68"/>
                <a:gd name="f40" fmla="val 7284"/>
                <a:gd name="f41" fmla="val 7374"/>
                <a:gd name="f42" fmla="val 7464"/>
                <a:gd name="f43" fmla="val 293"/>
                <a:gd name="f44" fmla="val 7531"/>
                <a:gd name="f45" fmla="val 383"/>
                <a:gd name="f46" fmla="val 7599"/>
                <a:gd name="f47" fmla="val 495"/>
                <a:gd name="f48" fmla="val 7644"/>
                <a:gd name="f49" fmla="val 607"/>
                <a:gd name="f50" fmla="val 7666"/>
                <a:gd name="f51" fmla="val 720"/>
                <a:gd name="f52" fmla="val 7621"/>
                <a:gd name="f53" fmla="val 944"/>
                <a:gd name="f54" fmla="val 7554"/>
                <a:gd name="f55" fmla="val 1057"/>
                <a:gd name="f56" fmla="val 1731"/>
                <a:gd name="f57" fmla="val 6745"/>
                <a:gd name="f58" fmla="val 2383"/>
                <a:gd name="f59" fmla="val 6003"/>
                <a:gd name="f60" fmla="val 2968"/>
                <a:gd name="f61" fmla="val 5216"/>
                <a:gd name="f62" fmla="val 3507"/>
                <a:gd name="f63" fmla="val 4407"/>
                <a:gd name="f64" fmla="val 4024"/>
                <a:gd name="f65" fmla="val 3598"/>
                <a:gd name="f66" fmla="val 4519"/>
                <a:gd name="f67" fmla="val 2743"/>
                <a:gd name="f68" fmla="val 4968"/>
                <a:gd name="f69" fmla="val 1867"/>
                <a:gd name="f70" fmla="val 5373"/>
                <a:gd name="f71" fmla="val 945"/>
                <a:gd name="f72" fmla="val 5418"/>
                <a:gd name="f73" fmla="val 810"/>
                <a:gd name="f74" fmla="val 5440"/>
                <a:gd name="f75" fmla="val 698"/>
                <a:gd name="f76" fmla="val 563"/>
                <a:gd name="f77" fmla="val 5395"/>
                <a:gd name="f78" fmla="val 450"/>
                <a:gd name="f79" fmla="val 5328"/>
                <a:gd name="f80" fmla="val 5260"/>
                <a:gd name="f81" fmla="val 248"/>
                <a:gd name="f82" fmla="val 5193"/>
                <a:gd name="f83" fmla="val 158"/>
                <a:gd name="f84" fmla="val 5081"/>
                <a:gd name="f85" fmla="val 91"/>
                <a:gd name="f86" fmla="val 4991"/>
                <a:gd name="f87" fmla="val 4878"/>
                <a:gd name="f88" fmla="*/ f1 1 5441"/>
                <a:gd name="f89" fmla="*/ f2 1 7667"/>
                <a:gd name="f90" fmla="val f3"/>
                <a:gd name="f91" fmla="val f4"/>
                <a:gd name="f92" fmla="val f5"/>
                <a:gd name="f93" fmla="+- f92 0 f90"/>
                <a:gd name="f94" fmla="+- f91 0 f90"/>
                <a:gd name="f95" fmla="*/ f94 1 5441"/>
                <a:gd name="f96" fmla="*/ f93 1 7667"/>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5441" h="76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0" y="f32"/>
                  </a:lnTo>
                  <a:lnTo>
                    <a:pt x="f33" y="f34"/>
                  </a:lnTo>
                  <a:lnTo>
                    <a:pt x="f9" y="f35"/>
                  </a:lnTo>
                  <a:lnTo>
                    <a:pt x="f3" y="f36"/>
                  </a:lnTo>
                  <a:lnTo>
                    <a:pt x="f3" y="f37"/>
                  </a:lnTo>
                  <a:lnTo>
                    <a:pt x="f9" y="f38"/>
                  </a:lnTo>
                  <a:lnTo>
                    <a:pt x="f39" y="f40"/>
                  </a:lnTo>
                  <a:lnTo>
                    <a:pt x="f13" y="f41"/>
                  </a:lnTo>
                  <a:lnTo>
                    <a:pt x="f15" y="f42"/>
                  </a:lnTo>
                  <a:lnTo>
                    <a:pt x="f43" y="f44"/>
                  </a:lnTo>
                  <a:lnTo>
                    <a:pt x="f45" y="f46"/>
                  </a:lnTo>
                  <a:lnTo>
                    <a:pt x="f47" y="f48"/>
                  </a:lnTo>
                  <a:lnTo>
                    <a:pt x="f49" y="f50"/>
                  </a:lnTo>
                  <a:lnTo>
                    <a:pt x="f51" y="f48"/>
                  </a:lnTo>
                  <a:lnTo>
                    <a:pt x="f30" y="f52"/>
                  </a:lnTo>
                  <a:lnTo>
                    <a:pt x="f53" y="f54"/>
                  </a:lnTo>
                  <a:lnTo>
                    <a:pt x="f55" y="f42"/>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2" y="f76"/>
                  </a:lnTo>
                  <a:lnTo>
                    <a:pt x="f77" y="f78"/>
                  </a:lnTo>
                  <a:lnTo>
                    <a:pt x="f79" y="f17"/>
                  </a:lnTo>
                  <a:lnTo>
                    <a:pt x="f80" y="f81"/>
                  </a:lnTo>
                  <a:lnTo>
                    <a:pt x="f82" y="f83"/>
                  </a:lnTo>
                  <a:lnTo>
                    <a:pt x="f84" y="f85"/>
                  </a:lnTo>
                  <a:lnTo>
                    <a:pt x="f86" y="f11"/>
                  </a:lnTo>
                  <a:lnTo>
                    <a:pt x="f8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8" name="Google Shape;314;p15">
              <a:extLst>
                <a:ext uri="{FF2B5EF4-FFF2-40B4-BE49-F238E27FC236}">
                  <a16:creationId xmlns:a16="http://schemas.microsoft.com/office/drawing/2014/main" id="{C7454ED8-1443-DA84-1C6D-6E17771EF045}"/>
                </a:ext>
              </a:extLst>
            </p:cNvPr>
            <p:cNvSpPr/>
            <p:nvPr/>
          </p:nvSpPr>
          <p:spPr>
            <a:xfrm>
              <a:off x="8108131" y="3144027"/>
              <a:ext cx="41083" cy="99532"/>
            </a:xfrm>
            <a:custGeom>
              <a:avLst/>
              <a:gdLst>
                <a:gd name="f0" fmla="val w"/>
                <a:gd name="f1" fmla="val h"/>
                <a:gd name="f2" fmla="val 0"/>
                <a:gd name="f3" fmla="val 2181"/>
                <a:gd name="f4" fmla="val 5284"/>
                <a:gd name="f5" fmla="val 1462"/>
                <a:gd name="f6" fmla="val 1"/>
                <a:gd name="f7" fmla="val 1349"/>
                <a:gd name="f8" fmla="val 23"/>
                <a:gd name="f9" fmla="val 1237"/>
                <a:gd name="f10" fmla="val 68"/>
                <a:gd name="f11" fmla="val 1147"/>
                <a:gd name="f12" fmla="val 135"/>
                <a:gd name="f13" fmla="val 1057"/>
                <a:gd name="f14" fmla="val 225"/>
                <a:gd name="f15" fmla="val 1012"/>
                <a:gd name="f16" fmla="val 338"/>
                <a:gd name="f17" fmla="val 967"/>
                <a:gd name="f18" fmla="val 450"/>
                <a:gd name="f19" fmla="val 945"/>
                <a:gd name="f20" fmla="val 585"/>
                <a:gd name="f21" fmla="val 922"/>
                <a:gd name="f22" fmla="val 1102"/>
                <a:gd name="f23" fmla="val 877"/>
                <a:gd name="f24" fmla="val 1619"/>
                <a:gd name="f25" fmla="val 810"/>
                <a:gd name="f26" fmla="val 2114"/>
                <a:gd name="f27" fmla="val 697"/>
                <a:gd name="f28" fmla="val 2608"/>
                <a:gd name="f29" fmla="val 562"/>
                <a:gd name="f30" fmla="val 3103"/>
                <a:gd name="f31" fmla="val 405"/>
                <a:gd name="f32" fmla="val 3597"/>
                <a:gd name="f33" fmla="val 4069"/>
                <a:gd name="f34" fmla="val 45"/>
                <a:gd name="f35" fmla="val 4564"/>
                <a:gd name="f36" fmla="val 4676"/>
                <a:gd name="f37" fmla="val 4811"/>
                <a:gd name="f38" fmla="val 4923"/>
                <a:gd name="f39" fmla="val 5013"/>
                <a:gd name="f40" fmla="val 5103"/>
                <a:gd name="f41" fmla="val 203"/>
                <a:gd name="f42" fmla="val 5171"/>
                <a:gd name="f43" fmla="val 315"/>
                <a:gd name="f44" fmla="val 5238"/>
                <a:gd name="f45" fmla="val 5261"/>
                <a:gd name="f46" fmla="val 540"/>
                <a:gd name="f47" fmla="val 5283"/>
                <a:gd name="f48" fmla="val 765"/>
                <a:gd name="f49" fmla="val 990"/>
                <a:gd name="f50" fmla="val 5193"/>
                <a:gd name="f51" fmla="val 1079"/>
                <a:gd name="f52" fmla="val 1169"/>
                <a:gd name="f53" fmla="val 4878"/>
                <a:gd name="f54" fmla="val 1439"/>
                <a:gd name="f55" fmla="val 4361"/>
                <a:gd name="f56" fmla="val 3844"/>
                <a:gd name="f57" fmla="val 1776"/>
                <a:gd name="f58" fmla="val 3305"/>
                <a:gd name="f59" fmla="val 1934"/>
                <a:gd name="f60" fmla="val 2788"/>
                <a:gd name="f61" fmla="val 2046"/>
                <a:gd name="f62" fmla="val 2248"/>
                <a:gd name="f63" fmla="val 2113"/>
                <a:gd name="f64" fmla="val 1709"/>
                <a:gd name="f65" fmla="val 2136"/>
                <a:gd name="f66" fmla="val 2069"/>
                <a:gd name="f67" fmla="val 2001"/>
                <a:gd name="f68" fmla="val 1911"/>
                <a:gd name="f69" fmla="val 1799"/>
                <a:gd name="f70" fmla="val 1686"/>
                <a:gd name="f71" fmla="*/ f0 1 2181"/>
                <a:gd name="f72" fmla="*/ f1 1 5284"/>
                <a:gd name="f73" fmla="val f2"/>
                <a:gd name="f74" fmla="val f3"/>
                <a:gd name="f75" fmla="val f4"/>
                <a:gd name="f76" fmla="+- f75 0 f73"/>
                <a:gd name="f77" fmla="+- f74 0 f73"/>
                <a:gd name="f78" fmla="*/ f77 1 2181"/>
                <a:gd name="f79" fmla="*/ f76 1 5284"/>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81" h="528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14" y="f33"/>
                  </a:lnTo>
                  <a:lnTo>
                    <a:pt x="f34" y="f35"/>
                  </a:lnTo>
                  <a:lnTo>
                    <a:pt x="f2" y="f36"/>
                  </a:lnTo>
                  <a:lnTo>
                    <a:pt x="f2" y="f37"/>
                  </a:lnTo>
                  <a:lnTo>
                    <a:pt x="f8" y="f38"/>
                  </a:lnTo>
                  <a:lnTo>
                    <a:pt x="f10" y="f39"/>
                  </a:lnTo>
                  <a:lnTo>
                    <a:pt x="f12" y="f40"/>
                  </a:lnTo>
                  <a:lnTo>
                    <a:pt x="f41" y="f42"/>
                  </a:lnTo>
                  <a:lnTo>
                    <a:pt x="f43" y="f44"/>
                  </a:lnTo>
                  <a:lnTo>
                    <a:pt x="f31" y="f45"/>
                  </a:lnTo>
                  <a:lnTo>
                    <a:pt x="f46" y="f47"/>
                  </a:lnTo>
                  <a:lnTo>
                    <a:pt x="f48" y="f47"/>
                  </a:lnTo>
                  <a:lnTo>
                    <a:pt x="f23" y="f44"/>
                  </a:lnTo>
                  <a:lnTo>
                    <a:pt x="f49" y="f50"/>
                  </a:lnTo>
                  <a:lnTo>
                    <a:pt x="f51" y="f40"/>
                  </a:lnTo>
                  <a:lnTo>
                    <a:pt x="f52" y="f39"/>
                  </a:lnTo>
                  <a:lnTo>
                    <a:pt x="f9" y="f53"/>
                  </a:lnTo>
                  <a:lnTo>
                    <a:pt x="f54" y="f55"/>
                  </a:lnTo>
                  <a:lnTo>
                    <a:pt x="f24" y="f56"/>
                  </a:lnTo>
                  <a:lnTo>
                    <a:pt x="f57" y="f58"/>
                  </a:lnTo>
                  <a:lnTo>
                    <a:pt x="f59" y="f60"/>
                  </a:lnTo>
                  <a:lnTo>
                    <a:pt x="f61" y="f62"/>
                  </a:lnTo>
                  <a:lnTo>
                    <a:pt x="f63" y="f64"/>
                  </a:lnTo>
                  <a:lnTo>
                    <a:pt x="f3" y="f11"/>
                  </a:lnTo>
                  <a:lnTo>
                    <a:pt x="f3" y="f20"/>
                  </a:lnTo>
                  <a:lnTo>
                    <a:pt x="f3" y="f18"/>
                  </a:lnTo>
                  <a:lnTo>
                    <a:pt x="f65" y="f16"/>
                  </a:lnTo>
                  <a:lnTo>
                    <a:pt x="f66" y="f14"/>
                  </a:lnTo>
                  <a:lnTo>
                    <a:pt x="f67" y="f12"/>
                  </a:lnTo>
                  <a:lnTo>
                    <a:pt x="f68" y="f10"/>
                  </a:lnTo>
                  <a:lnTo>
                    <a:pt x="f69" y="f8"/>
                  </a:lnTo>
                  <a:lnTo>
                    <a:pt x="f70"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9" name="Google Shape;315;p15">
              <a:extLst>
                <a:ext uri="{FF2B5EF4-FFF2-40B4-BE49-F238E27FC236}">
                  <a16:creationId xmlns:a16="http://schemas.microsoft.com/office/drawing/2014/main" id="{C4191CE7-FB1B-8B25-D8B3-7782F54C82C1}"/>
                </a:ext>
              </a:extLst>
            </p:cNvPr>
            <p:cNvSpPr/>
            <p:nvPr/>
          </p:nvSpPr>
          <p:spPr>
            <a:xfrm>
              <a:off x="7342540" y="2982681"/>
              <a:ext cx="23737" cy="36018"/>
            </a:xfrm>
            <a:custGeom>
              <a:avLst/>
              <a:gdLst>
                <a:gd name="f0" fmla="val w"/>
                <a:gd name="f1" fmla="val h"/>
                <a:gd name="f2" fmla="val 0"/>
                <a:gd name="f3" fmla="val 1260"/>
                <a:gd name="f4" fmla="val 1912"/>
                <a:gd name="f5" fmla="val 517"/>
                <a:gd name="f6" fmla="val 1"/>
                <a:gd name="f7" fmla="val 405"/>
                <a:gd name="f8" fmla="val 23"/>
                <a:gd name="f9" fmla="val 293"/>
                <a:gd name="f10" fmla="val 68"/>
                <a:gd name="f11" fmla="val 203"/>
                <a:gd name="f12" fmla="val 136"/>
                <a:gd name="f13" fmla="val 135"/>
                <a:gd name="f14" fmla="val 226"/>
                <a:gd name="f15" fmla="val 338"/>
                <a:gd name="f16" fmla="val 451"/>
                <a:gd name="f17" fmla="val 585"/>
                <a:gd name="f18" fmla="val 1305"/>
                <a:gd name="f19" fmla="val 1462"/>
                <a:gd name="f20" fmla="val 1575"/>
                <a:gd name="f21" fmla="val 1687"/>
                <a:gd name="f22" fmla="val 1754"/>
                <a:gd name="f23" fmla="val 1822"/>
                <a:gd name="f24" fmla="val 1867"/>
                <a:gd name="f25" fmla="val 742"/>
                <a:gd name="f26" fmla="val 855"/>
                <a:gd name="f27" fmla="val 967"/>
                <a:gd name="f28" fmla="val 1057"/>
                <a:gd name="f29" fmla="val 1124"/>
                <a:gd name="f30" fmla="val 1192"/>
                <a:gd name="f31" fmla="val 1237"/>
                <a:gd name="f32" fmla="val 1259"/>
                <a:gd name="f33" fmla="*/ f0 1 1260"/>
                <a:gd name="f34" fmla="*/ f1 1 1912"/>
                <a:gd name="f35" fmla="val f2"/>
                <a:gd name="f36" fmla="val f3"/>
                <a:gd name="f37" fmla="val f4"/>
                <a:gd name="f38" fmla="+- f37 0 f35"/>
                <a:gd name="f39" fmla="+- f36 0 f35"/>
                <a:gd name="f40" fmla="*/ f39 1 1260"/>
                <a:gd name="f41" fmla="*/ f38 1 191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60" h="1912">
                  <a:moveTo>
                    <a:pt x="f5" y="f6"/>
                  </a:moveTo>
                  <a:lnTo>
                    <a:pt x="f7" y="f8"/>
                  </a:lnTo>
                  <a:lnTo>
                    <a:pt x="f9" y="f10"/>
                  </a:lnTo>
                  <a:lnTo>
                    <a:pt x="f11" y="f12"/>
                  </a:lnTo>
                  <a:lnTo>
                    <a:pt x="f13" y="f14"/>
                  </a:lnTo>
                  <a:lnTo>
                    <a:pt x="f10" y="f15"/>
                  </a:lnTo>
                  <a:lnTo>
                    <a:pt x="f8" y="f16"/>
                  </a:lnTo>
                  <a:lnTo>
                    <a:pt x="f2" y="f17"/>
                  </a:lnTo>
                  <a:lnTo>
                    <a:pt x="f2" y="f18"/>
                  </a:lnTo>
                  <a:lnTo>
                    <a:pt x="f8" y="f19"/>
                  </a:lnTo>
                  <a:lnTo>
                    <a:pt x="f10" y="f20"/>
                  </a:lnTo>
                  <a:lnTo>
                    <a:pt x="f13" y="f21"/>
                  </a:lnTo>
                  <a:lnTo>
                    <a:pt x="f11" y="f22"/>
                  </a:lnTo>
                  <a:lnTo>
                    <a:pt x="f9" y="f23"/>
                  </a:lnTo>
                  <a:lnTo>
                    <a:pt x="f7" y="f24"/>
                  </a:lnTo>
                  <a:lnTo>
                    <a:pt x="f5" y="f4"/>
                  </a:lnTo>
                  <a:lnTo>
                    <a:pt x="f25" y="f4"/>
                  </a:lnTo>
                  <a:lnTo>
                    <a:pt x="f26" y="f24"/>
                  </a:lnTo>
                  <a:lnTo>
                    <a:pt x="f27" y="f23"/>
                  </a:lnTo>
                  <a:lnTo>
                    <a:pt x="f28" y="f22"/>
                  </a:lnTo>
                  <a:lnTo>
                    <a:pt x="f29" y="f21"/>
                  </a:lnTo>
                  <a:lnTo>
                    <a:pt x="f30" y="f20"/>
                  </a:lnTo>
                  <a:lnTo>
                    <a:pt x="f31" y="f19"/>
                  </a:lnTo>
                  <a:lnTo>
                    <a:pt x="f32" y="f18"/>
                  </a:lnTo>
                  <a:lnTo>
                    <a:pt x="f32" y="f17"/>
                  </a:lnTo>
                  <a:lnTo>
                    <a:pt x="f31" y="f16"/>
                  </a:lnTo>
                  <a:lnTo>
                    <a:pt x="f30" y="f15"/>
                  </a:lnTo>
                  <a:lnTo>
                    <a:pt x="f29" y="f14"/>
                  </a:lnTo>
                  <a:lnTo>
                    <a:pt x="f28" y="f12"/>
                  </a:lnTo>
                  <a:lnTo>
                    <a:pt x="f27" y="f10"/>
                  </a:lnTo>
                  <a:lnTo>
                    <a:pt x="f26" y="f8"/>
                  </a:lnTo>
                  <a:lnTo>
                    <a:pt x="f2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0" name="Google Shape;316;p15">
              <a:extLst>
                <a:ext uri="{FF2B5EF4-FFF2-40B4-BE49-F238E27FC236}">
                  <a16:creationId xmlns:a16="http://schemas.microsoft.com/office/drawing/2014/main" id="{8E9C80A4-5E28-0CDF-ABF6-89A2E14193AC}"/>
                </a:ext>
              </a:extLst>
            </p:cNvPr>
            <p:cNvSpPr/>
            <p:nvPr/>
          </p:nvSpPr>
          <p:spPr>
            <a:xfrm>
              <a:off x="7203213" y="2920026"/>
              <a:ext cx="28392" cy="35149"/>
            </a:xfrm>
            <a:custGeom>
              <a:avLst/>
              <a:gdLst>
                <a:gd name="f0" fmla="val 180"/>
                <a:gd name="f1" fmla="val w"/>
                <a:gd name="f2" fmla="val h"/>
                <a:gd name="f3" fmla="val 0"/>
                <a:gd name="f4" fmla="val 1507"/>
                <a:gd name="f5" fmla="val 1866"/>
                <a:gd name="f6" fmla="val 540"/>
                <a:gd name="f7" fmla="val 428"/>
                <a:gd name="f8" fmla="val 23"/>
                <a:gd name="f9" fmla="val 338"/>
                <a:gd name="f10" fmla="val 90"/>
                <a:gd name="f11" fmla="val 226"/>
                <a:gd name="f12" fmla="val 157"/>
                <a:gd name="f13" fmla="val 158"/>
                <a:gd name="f14" fmla="val 225"/>
                <a:gd name="f15" fmla="val 91"/>
                <a:gd name="f16" fmla="val 315"/>
                <a:gd name="f17" fmla="val 427"/>
                <a:gd name="f18" fmla="val 1"/>
                <a:gd name="f19" fmla="val 674"/>
                <a:gd name="f20" fmla="val 787"/>
                <a:gd name="f21" fmla="val 68"/>
                <a:gd name="f22" fmla="val 922"/>
                <a:gd name="f23" fmla="val 383"/>
                <a:gd name="f24" fmla="val 1551"/>
                <a:gd name="f25" fmla="val 450"/>
                <a:gd name="f26" fmla="val 1664"/>
                <a:gd name="f27" fmla="val 1753"/>
                <a:gd name="f28" fmla="val 630"/>
                <a:gd name="f29" fmla="val 1821"/>
                <a:gd name="f30" fmla="val 743"/>
                <a:gd name="f31" fmla="val 1843"/>
                <a:gd name="f32" fmla="val 855"/>
                <a:gd name="f33" fmla="val 967"/>
                <a:gd name="f34" fmla="val 1080"/>
                <a:gd name="f35" fmla="val 1170"/>
                <a:gd name="f36" fmla="val 1776"/>
                <a:gd name="f37" fmla="val 1260"/>
                <a:gd name="f38" fmla="val 1708"/>
                <a:gd name="f39" fmla="val 1350"/>
                <a:gd name="f40" fmla="val 1619"/>
                <a:gd name="f41" fmla="val 1417"/>
                <a:gd name="f42" fmla="val 1529"/>
                <a:gd name="f43" fmla="val 1484"/>
                <a:gd name="f44" fmla="val 1416"/>
                <a:gd name="f45" fmla="val 1304"/>
                <a:gd name="f46" fmla="val 1191"/>
                <a:gd name="f47" fmla="val 1057"/>
                <a:gd name="f48" fmla="val 1439"/>
                <a:gd name="f49" fmla="val 1125"/>
                <a:gd name="f50" fmla="val 877"/>
                <a:gd name="f51" fmla="val 45"/>
                <a:gd name="f52" fmla="val 765"/>
                <a:gd name="f53" fmla="*/ f1 1 1507"/>
                <a:gd name="f54" fmla="*/ f2 1 1866"/>
                <a:gd name="f55" fmla="val f3"/>
                <a:gd name="f56" fmla="val f4"/>
                <a:gd name="f57" fmla="val f5"/>
                <a:gd name="f58" fmla="+- f57 0 f55"/>
                <a:gd name="f59" fmla="+- f56 0 f55"/>
                <a:gd name="f60" fmla="*/ f59 1 1507"/>
                <a:gd name="f61" fmla="*/ f58 1 186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507" h="1866">
                  <a:moveTo>
                    <a:pt x="f6" y="f3"/>
                  </a:moveTo>
                  <a:lnTo>
                    <a:pt x="f7" y="f8"/>
                  </a:lnTo>
                  <a:lnTo>
                    <a:pt x="f9" y="f10"/>
                  </a:lnTo>
                  <a:lnTo>
                    <a:pt x="f11" y="f12"/>
                  </a:lnTo>
                  <a:lnTo>
                    <a:pt x="f13" y="f14"/>
                  </a:lnTo>
                  <a:lnTo>
                    <a:pt x="f15" y="f16"/>
                  </a:lnTo>
                  <a:lnTo>
                    <a:pt x="f8" y="f17"/>
                  </a:lnTo>
                  <a:lnTo>
                    <a:pt x="f18" y="f6"/>
                  </a:lnTo>
                  <a:lnTo>
                    <a:pt x="f18" y="f19"/>
                  </a:lnTo>
                  <a:lnTo>
                    <a:pt x="f8" y="f20"/>
                  </a:lnTo>
                  <a:lnTo>
                    <a:pt x="f21" y="f22"/>
                  </a:lnTo>
                  <a:lnTo>
                    <a:pt x="f23" y="f24"/>
                  </a:lnTo>
                  <a:lnTo>
                    <a:pt x="f25" y="f26"/>
                  </a:lnTo>
                  <a:lnTo>
                    <a:pt x="f6" y="f27"/>
                  </a:lnTo>
                  <a:lnTo>
                    <a:pt x="f28" y="f29"/>
                  </a:lnTo>
                  <a:lnTo>
                    <a:pt x="f30" y="f31"/>
                  </a:lnTo>
                  <a:lnTo>
                    <a:pt x="f32" y="f5"/>
                  </a:lnTo>
                  <a:lnTo>
                    <a:pt x="f33" y="f31"/>
                  </a:lnTo>
                  <a:lnTo>
                    <a:pt x="f34" y="f29"/>
                  </a:lnTo>
                  <a:lnTo>
                    <a:pt x="f35" y="f36"/>
                  </a:lnTo>
                  <a:lnTo>
                    <a:pt x="f37" y="f38"/>
                  </a:lnTo>
                  <a:lnTo>
                    <a:pt x="f39" y="f40"/>
                  </a:lnTo>
                  <a:lnTo>
                    <a:pt x="f41" y="f42"/>
                  </a:lnTo>
                  <a:lnTo>
                    <a:pt x="f43" y="f44"/>
                  </a:lnTo>
                  <a:lnTo>
                    <a:pt x="f4" y="f45"/>
                  </a:lnTo>
                  <a:lnTo>
                    <a:pt x="f4" y="f46"/>
                  </a:lnTo>
                  <a:lnTo>
                    <a:pt x="f43" y="f47"/>
                  </a:lnTo>
                  <a:lnTo>
                    <a:pt x="f48" y="f22"/>
                  </a:lnTo>
                  <a:lnTo>
                    <a:pt x="f49" y="f16"/>
                  </a:lnTo>
                  <a:lnTo>
                    <a:pt x="f47" y="f0"/>
                  </a:lnTo>
                  <a:lnTo>
                    <a:pt x="f33" y="f10"/>
                  </a:lnTo>
                  <a:lnTo>
                    <a:pt x="f50" y="f51"/>
                  </a:lnTo>
                  <a:lnTo>
                    <a:pt x="f52"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1" name="Google Shape;317;p15">
              <a:extLst>
                <a:ext uri="{FF2B5EF4-FFF2-40B4-BE49-F238E27FC236}">
                  <a16:creationId xmlns:a16="http://schemas.microsoft.com/office/drawing/2014/main" id="{ED90C86E-DF82-0161-9167-0A8D2A77691E}"/>
                </a:ext>
              </a:extLst>
            </p:cNvPr>
            <p:cNvSpPr/>
            <p:nvPr/>
          </p:nvSpPr>
          <p:spPr>
            <a:xfrm>
              <a:off x="7587709" y="2969139"/>
              <a:ext cx="29233" cy="41952"/>
            </a:xfrm>
            <a:custGeom>
              <a:avLst/>
              <a:gdLst>
                <a:gd name="f0" fmla="val 180"/>
                <a:gd name="f1" fmla="val w"/>
                <a:gd name="f2" fmla="val h"/>
                <a:gd name="f3" fmla="val 0"/>
                <a:gd name="f4" fmla="val 1552"/>
                <a:gd name="f5" fmla="val 2227"/>
                <a:gd name="f6" fmla="val 563"/>
                <a:gd name="f7" fmla="val 1"/>
                <a:gd name="f8" fmla="val 450"/>
                <a:gd name="f9" fmla="val 23"/>
                <a:gd name="f10" fmla="val 338"/>
                <a:gd name="f11" fmla="val 46"/>
                <a:gd name="f12" fmla="val 226"/>
                <a:gd name="f13" fmla="val 113"/>
                <a:gd name="f14" fmla="val 158"/>
                <a:gd name="f15" fmla="val 68"/>
                <a:gd name="f16" fmla="val 270"/>
                <a:gd name="f17" fmla="val 383"/>
                <a:gd name="f18" fmla="val 495"/>
                <a:gd name="f19" fmla="val 608"/>
                <a:gd name="f20" fmla="val 742"/>
                <a:gd name="f21" fmla="val 1776"/>
                <a:gd name="f22" fmla="val 1911"/>
                <a:gd name="f23" fmla="val 2024"/>
                <a:gd name="f24" fmla="val 540"/>
                <a:gd name="f25" fmla="val 2114"/>
                <a:gd name="f26" fmla="val 653"/>
                <a:gd name="f27" fmla="val 2159"/>
                <a:gd name="f28" fmla="val 743"/>
                <a:gd name="f29" fmla="val 2204"/>
                <a:gd name="f30" fmla="val 877"/>
                <a:gd name="f31" fmla="val 2226"/>
                <a:gd name="f32" fmla="val 990"/>
                <a:gd name="f33" fmla="val 1102"/>
                <a:gd name="f34" fmla="val 1215"/>
                <a:gd name="f35" fmla="val 1305"/>
                <a:gd name="f36" fmla="val 2091"/>
                <a:gd name="f37" fmla="val 1394"/>
                <a:gd name="f38" fmla="val 1462"/>
                <a:gd name="f39" fmla="val 1934"/>
                <a:gd name="f40" fmla="val 1507"/>
                <a:gd name="f41" fmla="val 1844"/>
                <a:gd name="f42" fmla="val 1732"/>
                <a:gd name="f43" fmla="val 1597"/>
                <a:gd name="f44" fmla="val 1529"/>
                <a:gd name="f45" fmla="val 428"/>
                <a:gd name="f46" fmla="val 1170"/>
                <a:gd name="f47" fmla="val 293"/>
                <a:gd name="f48" fmla="val 1080"/>
                <a:gd name="f49" fmla="val 900"/>
                <a:gd name="f50" fmla="val 788"/>
                <a:gd name="f51" fmla="*/ f1 1 1552"/>
                <a:gd name="f52" fmla="*/ f2 1 2227"/>
                <a:gd name="f53" fmla="val f3"/>
                <a:gd name="f54" fmla="val f4"/>
                <a:gd name="f55" fmla="val f5"/>
                <a:gd name="f56" fmla="+- f55 0 f53"/>
                <a:gd name="f57" fmla="+- f54 0 f53"/>
                <a:gd name="f58" fmla="*/ f57 1 1552"/>
                <a:gd name="f59" fmla="*/ f56 1 2227"/>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552" h="2227">
                  <a:moveTo>
                    <a:pt x="f6" y="f7"/>
                  </a:moveTo>
                  <a:lnTo>
                    <a:pt x="f8" y="f9"/>
                  </a:lnTo>
                  <a:lnTo>
                    <a:pt x="f10" y="f11"/>
                  </a:lnTo>
                  <a:lnTo>
                    <a:pt x="f12" y="f13"/>
                  </a:lnTo>
                  <a:lnTo>
                    <a:pt x="f14" y="f0"/>
                  </a:lnTo>
                  <a:lnTo>
                    <a:pt x="f15" y="f16"/>
                  </a:lnTo>
                  <a:lnTo>
                    <a:pt x="f9" y="f17"/>
                  </a:lnTo>
                  <a:lnTo>
                    <a:pt x="f7" y="f18"/>
                  </a:lnTo>
                  <a:lnTo>
                    <a:pt x="f7" y="f19"/>
                  </a:lnTo>
                  <a:lnTo>
                    <a:pt x="f9" y="f20"/>
                  </a:lnTo>
                  <a:lnTo>
                    <a:pt x="f10" y="f21"/>
                  </a:lnTo>
                  <a:lnTo>
                    <a:pt x="f17" y="f22"/>
                  </a:lnTo>
                  <a:lnTo>
                    <a:pt x="f8" y="f23"/>
                  </a:lnTo>
                  <a:lnTo>
                    <a:pt x="f24" y="f25"/>
                  </a:lnTo>
                  <a:lnTo>
                    <a:pt x="f26" y="f27"/>
                  </a:lnTo>
                  <a:lnTo>
                    <a:pt x="f28" y="f29"/>
                  </a:lnTo>
                  <a:lnTo>
                    <a:pt x="f30" y="f31"/>
                  </a:lnTo>
                  <a:lnTo>
                    <a:pt x="f32" y="f31"/>
                  </a:lnTo>
                  <a:lnTo>
                    <a:pt x="f33" y="f29"/>
                  </a:lnTo>
                  <a:lnTo>
                    <a:pt x="f34" y="f27"/>
                  </a:lnTo>
                  <a:lnTo>
                    <a:pt x="f35" y="f36"/>
                  </a:lnTo>
                  <a:lnTo>
                    <a:pt x="f37" y="f23"/>
                  </a:lnTo>
                  <a:lnTo>
                    <a:pt x="f38" y="f39"/>
                  </a:lnTo>
                  <a:lnTo>
                    <a:pt x="f40" y="f41"/>
                  </a:lnTo>
                  <a:lnTo>
                    <a:pt x="f4" y="f42"/>
                  </a:lnTo>
                  <a:lnTo>
                    <a:pt x="f4" y="f43"/>
                  </a:lnTo>
                  <a:lnTo>
                    <a:pt x="f44" y="f38"/>
                  </a:lnTo>
                  <a:lnTo>
                    <a:pt x="f34" y="f45"/>
                  </a:lnTo>
                  <a:lnTo>
                    <a:pt x="f46" y="f47"/>
                  </a:lnTo>
                  <a:lnTo>
                    <a:pt x="f48" y="f0"/>
                  </a:lnTo>
                  <a:lnTo>
                    <a:pt x="f32" y="f13"/>
                  </a:lnTo>
                  <a:lnTo>
                    <a:pt x="f49" y="f11"/>
                  </a:lnTo>
                  <a:lnTo>
                    <a:pt x="f50"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2" name="Google Shape;318;p15">
              <a:extLst>
                <a:ext uri="{FF2B5EF4-FFF2-40B4-BE49-F238E27FC236}">
                  <a16:creationId xmlns:a16="http://schemas.microsoft.com/office/drawing/2014/main" id="{AD1FD458-24E4-79B1-1AA9-F084B54F30E3}"/>
                </a:ext>
              </a:extLst>
            </p:cNvPr>
            <p:cNvSpPr/>
            <p:nvPr/>
          </p:nvSpPr>
          <p:spPr>
            <a:xfrm>
              <a:off x="7762597" y="2955157"/>
              <a:ext cx="25429" cy="38560"/>
            </a:xfrm>
            <a:custGeom>
              <a:avLst/>
              <a:gdLst>
                <a:gd name="f0" fmla="val 180"/>
                <a:gd name="f1" fmla="val w"/>
                <a:gd name="f2" fmla="val h"/>
                <a:gd name="f3" fmla="val 0"/>
                <a:gd name="f4" fmla="val 1350"/>
                <a:gd name="f5" fmla="val 2047"/>
                <a:gd name="f6" fmla="val 495"/>
                <a:gd name="f7" fmla="val 1"/>
                <a:gd name="f8" fmla="val 383"/>
                <a:gd name="f9" fmla="val 46"/>
                <a:gd name="f10" fmla="val 270"/>
                <a:gd name="f11" fmla="val 91"/>
                <a:gd name="f12" fmla="val 181"/>
                <a:gd name="f13" fmla="val 271"/>
                <a:gd name="f14" fmla="val 361"/>
                <a:gd name="f15" fmla="val 608"/>
                <a:gd name="f16" fmla="val 113"/>
                <a:gd name="f17" fmla="val 1439"/>
                <a:gd name="f18" fmla="val 135"/>
                <a:gd name="f19" fmla="val 1552"/>
                <a:gd name="f20" fmla="val 158"/>
                <a:gd name="f21" fmla="val 1664"/>
                <a:gd name="f22" fmla="val 225"/>
                <a:gd name="f23" fmla="val 1777"/>
                <a:gd name="f24" fmla="val 293"/>
                <a:gd name="f25" fmla="val 1867"/>
                <a:gd name="f26" fmla="val 1934"/>
                <a:gd name="f27" fmla="val 473"/>
                <a:gd name="f28" fmla="val 2001"/>
                <a:gd name="f29" fmla="val 585"/>
                <a:gd name="f30" fmla="val 2046"/>
                <a:gd name="f31" fmla="val 832"/>
                <a:gd name="f32" fmla="val 945"/>
                <a:gd name="f33" fmla="val 1057"/>
                <a:gd name="f34" fmla="val 1957"/>
                <a:gd name="f35" fmla="val 1169"/>
                <a:gd name="f36" fmla="val 1237"/>
                <a:gd name="f37" fmla="val 1304"/>
                <a:gd name="f38" fmla="val 1327"/>
                <a:gd name="f39" fmla="val 1349"/>
                <a:gd name="f40" fmla="val 1214"/>
                <a:gd name="f41" fmla="val 1125"/>
                <a:gd name="f42" fmla="val 967"/>
                <a:gd name="f43" fmla="val 855"/>
                <a:gd name="f44" fmla="val 742"/>
                <a:gd name="f45" fmla="*/ f1 1 1350"/>
                <a:gd name="f46" fmla="*/ f2 1 2047"/>
                <a:gd name="f47" fmla="val f3"/>
                <a:gd name="f48" fmla="val f4"/>
                <a:gd name="f49" fmla="val f5"/>
                <a:gd name="f50" fmla="+- f49 0 f47"/>
                <a:gd name="f51" fmla="+- f48 0 f47"/>
                <a:gd name="f52" fmla="*/ f51 1 1350"/>
                <a:gd name="f53" fmla="*/ f50 1 204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50" h="2047">
                  <a:moveTo>
                    <a:pt x="f6" y="f7"/>
                  </a:moveTo>
                  <a:lnTo>
                    <a:pt x="f8" y="f9"/>
                  </a:lnTo>
                  <a:lnTo>
                    <a:pt x="f10" y="f11"/>
                  </a:lnTo>
                  <a:lnTo>
                    <a:pt x="f0" y="f12"/>
                  </a:lnTo>
                  <a:lnTo>
                    <a:pt x="f11" y="f13"/>
                  </a:lnTo>
                  <a:lnTo>
                    <a:pt x="f9" y="f14"/>
                  </a:lnTo>
                  <a:lnTo>
                    <a:pt x="f7" y="f6"/>
                  </a:lnTo>
                  <a:lnTo>
                    <a:pt x="f7" y="f15"/>
                  </a:lnTo>
                  <a:lnTo>
                    <a:pt x="f16" y="f17"/>
                  </a:lnTo>
                  <a:lnTo>
                    <a:pt x="f18" y="f19"/>
                  </a:lnTo>
                  <a:lnTo>
                    <a:pt x="f20" y="f21"/>
                  </a:lnTo>
                  <a:lnTo>
                    <a:pt x="f22" y="f23"/>
                  </a:lnTo>
                  <a:lnTo>
                    <a:pt x="f24" y="f25"/>
                  </a:lnTo>
                  <a:lnTo>
                    <a:pt x="f8" y="f26"/>
                  </a:lnTo>
                  <a:lnTo>
                    <a:pt x="f27" y="f28"/>
                  </a:lnTo>
                  <a:lnTo>
                    <a:pt x="f29" y="f30"/>
                  </a:lnTo>
                  <a:lnTo>
                    <a:pt x="f31" y="f30"/>
                  </a:lnTo>
                  <a:lnTo>
                    <a:pt x="f32" y="f28"/>
                  </a:lnTo>
                  <a:lnTo>
                    <a:pt x="f33" y="f34"/>
                  </a:lnTo>
                  <a:lnTo>
                    <a:pt x="f35" y="f25"/>
                  </a:lnTo>
                  <a:lnTo>
                    <a:pt x="f36" y="f23"/>
                  </a:lnTo>
                  <a:lnTo>
                    <a:pt x="f37" y="f21"/>
                  </a:lnTo>
                  <a:lnTo>
                    <a:pt x="f38" y="f19"/>
                  </a:lnTo>
                  <a:lnTo>
                    <a:pt x="f39" y="f17"/>
                  </a:lnTo>
                  <a:lnTo>
                    <a:pt x="f36" y="f15"/>
                  </a:lnTo>
                  <a:lnTo>
                    <a:pt x="f40" y="f6"/>
                  </a:lnTo>
                  <a:lnTo>
                    <a:pt x="f35" y="f8"/>
                  </a:lnTo>
                  <a:lnTo>
                    <a:pt x="f41" y="f13"/>
                  </a:lnTo>
                  <a:lnTo>
                    <a:pt x="f33" y="f12"/>
                  </a:lnTo>
                  <a:lnTo>
                    <a:pt x="f42" y="f11"/>
                  </a:lnTo>
                  <a:lnTo>
                    <a:pt x="f43" y="f9"/>
                  </a:lnTo>
                  <a:lnTo>
                    <a:pt x="f44"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3" name="Google Shape;319;p15">
              <a:extLst>
                <a:ext uri="{FF2B5EF4-FFF2-40B4-BE49-F238E27FC236}">
                  <a16:creationId xmlns:a16="http://schemas.microsoft.com/office/drawing/2014/main" id="{28366120-242C-5C95-C58A-CFFD180D3938}"/>
                </a:ext>
              </a:extLst>
            </p:cNvPr>
            <p:cNvSpPr/>
            <p:nvPr/>
          </p:nvSpPr>
          <p:spPr>
            <a:xfrm>
              <a:off x="7558494" y="3161391"/>
              <a:ext cx="35167" cy="58018"/>
            </a:xfrm>
            <a:custGeom>
              <a:avLst/>
              <a:gdLst>
                <a:gd name="f0" fmla="val 180"/>
                <a:gd name="f1" fmla="val w"/>
                <a:gd name="f2" fmla="val h"/>
                <a:gd name="f3" fmla="val 0"/>
                <a:gd name="f4" fmla="val 1867"/>
                <a:gd name="f5" fmla="val 3080"/>
                <a:gd name="f6" fmla="val 608"/>
                <a:gd name="f7" fmla="val 495"/>
                <a:gd name="f8" fmla="val 23"/>
                <a:gd name="f9" fmla="val 383"/>
                <a:gd name="f10" fmla="val 45"/>
                <a:gd name="f11" fmla="val 270"/>
                <a:gd name="f12" fmla="val 113"/>
                <a:gd name="f13" fmla="val 181"/>
                <a:gd name="f14" fmla="val 46"/>
                <a:gd name="f15" fmla="val 382"/>
                <a:gd name="f16" fmla="val 1"/>
                <a:gd name="f17" fmla="val 630"/>
                <a:gd name="f18" fmla="val 764"/>
                <a:gd name="f19" fmla="val 136"/>
                <a:gd name="f20" fmla="val 1237"/>
                <a:gd name="f21" fmla="val 293"/>
                <a:gd name="f22" fmla="val 1709"/>
                <a:gd name="f23" fmla="val 653"/>
                <a:gd name="f24" fmla="val 2630"/>
                <a:gd name="f25" fmla="val 698"/>
                <a:gd name="f26" fmla="val 2720"/>
                <a:gd name="f27" fmla="val 765"/>
                <a:gd name="f28" fmla="val 2833"/>
                <a:gd name="f29" fmla="val 855"/>
                <a:gd name="f30" fmla="val 2922"/>
                <a:gd name="f31" fmla="val 945"/>
                <a:gd name="f32" fmla="val 2990"/>
                <a:gd name="f33" fmla="val 1035"/>
                <a:gd name="f34" fmla="val 3035"/>
                <a:gd name="f35" fmla="val 1147"/>
                <a:gd name="f36" fmla="val 3057"/>
                <a:gd name="f37" fmla="val 1282"/>
                <a:gd name="f38" fmla="val 1394"/>
                <a:gd name="f39" fmla="val 1507"/>
                <a:gd name="f40" fmla="val 3012"/>
                <a:gd name="f41" fmla="val 1619"/>
                <a:gd name="f42" fmla="val 2945"/>
                <a:gd name="f43" fmla="val 2855"/>
                <a:gd name="f44" fmla="val 1777"/>
                <a:gd name="f45" fmla="val 2765"/>
                <a:gd name="f46" fmla="val 1822"/>
                <a:gd name="f47" fmla="val 2653"/>
                <a:gd name="f48" fmla="val 1866"/>
                <a:gd name="f49" fmla="val 2540"/>
                <a:gd name="f50" fmla="val 2405"/>
                <a:gd name="f51" fmla="val 1844"/>
                <a:gd name="f52" fmla="val 2293"/>
                <a:gd name="f53" fmla="val 1484"/>
                <a:gd name="f54" fmla="val 1371"/>
                <a:gd name="f55" fmla="val 1349"/>
                <a:gd name="f56" fmla="val 899"/>
                <a:gd name="f57" fmla="val 1215"/>
                <a:gd name="f58" fmla="val 427"/>
                <a:gd name="f59" fmla="val 1170"/>
                <a:gd name="f60" fmla="val 292"/>
                <a:gd name="f61" fmla="val 1102"/>
                <a:gd name="f62" fmla="val 202"/>
                <a:gd name="f63" fmla="val 832"/>
                <a:gd name="f64" fmla="*/ f1 1 1867"/>
                <a:gd name="f65" fmla="*/ f2 1 3080"/>
                <a:gd name="f66" fmla="val f3"/>
                <a:gd name="f67" fmla="val f4"/>
                <a:gd name="f68" fmla="val f5"/>
                <a:gd name="f69" fmla="+- f68 0 f66"/>
                <a:gd name="f70" fmla="+- f67 0 f66"/>
                <a:gd name="f71" fmla="*/ f70 1 1867"/>
                <a:gd name="f72" fmla="*/ f69 1 308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67" h="3080">
                  <a:moveTo>
                    <a:pt x="f6" y="f3"/>
                  </a:moveTo>
                  <a:lnTo>
                    <a:pt x="f7" y="f8"/>
                  </a:lnTo>
                  <a:lnTo>
                    <a:pt x="f9" y="f10"/>
                  </a:lnTo>
                  <a:lnTo>
                    <a:pt x="f11" y="f12"/>
                  </a:lnTo>
                  <a:lnTo>
                    <a:pt x="f13" y="f0"/>
                  </a:lnTo>
                  <a:lnTo>
                    <a:pt x="f12" y="f11"/>
                  </a:lnTo>
                  <a:lnTo>
                    <a:pt x="f14" y="f15"/>
                  </a:lnTo>
                  <a:lnTo>
                    <a:pt x="f8" y="f7"/>
                  </a:lnTo>
                  <a:lnTo>
                    <a:pt x="f16" y="f17"/>
                  </a:lnTo>
                  <a:lnTo>
                    <a:pt x="f8" y="f18"/>
                  </a:lnTo>
                  <a:lnTo>
                    <a:pt x="f19" y="f20"/>
                  </a:lnTo>
                  <a:lnTo>
                    <a:pt x="f21" y="f22"/>
                  </a:lnTo>
                  <a:lnTo>
                    <a:pt x="f23" y="f24"/>
                  </a:lnTo>
                  <a:lnTo>
                    <a:pt x="f25" y="f26"/>
                  </a:lnTo>
                  <a:lnTo>
                    <a:pt x="f27" y="f28"/>
                  </a:lnTo>
                  <a:lnTo>
                    <a:pt x="f29" y="f30"/>
                  </a:lnTo>
                  <a:lnTo>
                    <a:pt x="f31" y="f32"/>
                  </a:lnTo>
                  <a:lnTo>
                    <a:pt x="f33" y="f34"/>
                  </a:lnTo>
                  <a:lnTo>
                    <a:pt x="f35" y="f36"/>
                  </a:lnTo>
                  <a:lnTo>
                    <a:pt x="f37" y="f5"/>
                  </a:lnTo>
                  <a:lnTo>
                    <a:pt x="f38" y="f36"/>
                  </a:lnTo>
                  <a:lnTo>
                    <a:pt x="f39" y="f40"/>
                  </a:lnTo>
                  <a:lnTo>
                    <a:pt x="f41" y="f42"/>
                  </a:lnTo>
                  <a:lnTo>
                    <a:pt x="f22" y="f43"/>
                  </a:lnTo>
                  <a:lnTo>
                    <a:pt x="f44" y="f45"/>
                  </a:lnTo>
                  <a:lnTo>
                    <a:pt x="f46" y="f47"/>
                  </a:lnTo>
                  <a:lnTo>
                    <a:pt x="f48" y="f49"/>
                  </a:lnTo>
                  <a:lnTo>
                    <a:pt x="f48" y="f50"/>
                  </a:lnTo>
                  <a:lnTo>
                    <a:pt x="f51" y="f52"/>
                  </a:lnTo>
                  <a:lnTo>
                    <a:pt x="f53" y="f54"/>
                  </a:lnTo>
                  <a:lnTo>
                    <a:pt x="f55" y="f56"/>
                  </a:lnTo>
                  <a:lnTo>
                    <a:pt x="f57" y="f58"/>
                  </a:lnTo>
                  <a:lnTo>
                    <a:pt x="f59" y="f60"/>
                  </a:lnTo>
                  <a:lnTo>
                    <a:pt x="f61" y="f62"/>
                  </a:lnTo>
                  <a:lnTo>
                    <a:pt x="f33" y="f12"/>
                  </a:lnTo>
                  <a:lnTo>
                    <a:pt x="f31" y="f10"/>
                  </a:lnTo>
                  <a:lnTo>
                    <a:pt x="f63"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4" name="Google Shape;320;p15">
              <a:extLst>
                <a:ext uri="{FF2B5EF4-FFF2-40B4-BE49-F238E27FC236}">
                  <a16:creationId xmlns:a16="http://schemas.microsoft.com/office/drawing/2014/main" id="{E59800BC-DB39-E247-CF20-2E125CA69EDE}"/>
                </a:ext>
              </a:extLst>
            </p:cNvPr>
            <p:cNvSpPr/>
            <p:nvPr/>
          </p:nvSpPr>
          <p:spPr>
            <a:xfrm>
              <a:off x="6485052" y="2990307"/>
              <a:ext cx="32196" cy="34317"/>
            </a:xfrm>
            <a:custGeom>
              <a:avLst/>
              <a:gdLst>
                <a:gd name="f0" fmla="val 180"/>
                <a:gd name="f1" fmla="val w"/>
                <a:gd name="f2" fmla="val h"/>
                <a:gd name="f3" fmla="val 0"/>
                <a:gd name="f4" fmla="val 1709"/>
                <a:gd name="f5" fmla="val 1822"/>
                <a:gd name="f6" fmla="val 652"/>
                <a:gd name="f7" fmla="val 1"/>
                <a:gd name="f8" fmla="val 540"/>
                <a:gd name="f9" fmla="val 23"/>
                <a:gd name="f10" fmla="val 428"/>
                <a:gd name="f11" fmla="val 46"/>
                <a:gd name="f12" fmla="val 315"/>
                <a:gd name="f13" fmla="val 113"/>
                <a:gd name="f14" fmla="val 225"/>
                <a:gd name="f15" fmla="val 158"/>
                <a:gd name="f16" fmla="val 135"/>
                <a:gd name="f17" fmla="val 248"/>
                <a:gd name="f18" fmla="val 68"/>
                <a:gd name="f19" fmla="val 338"/>
                <a:gd name="f20" fmla="val 450"/>
                <a:gd name="f21" fmla="val 675"/>
                <a:gd name="f22" fmla="val 45"/>
                <a:gd name="f23" fmla="val 787"/>
                <a:gd name="f24" fmla="val 922"/>
                <a:gd name="f25" fmla="val 517"/>
                <a:gd name="f26" fmla="val 1529"/>
                <a:gd name="f27" fmla="val 607"/>
                <a:gd name="f28" fmla="val 1642"/>
                <a:gd name="f29" fmla="val 720"/>
                <a:gd name="f30" fmla="val 1731"/>
                <a:gd name="f31" fmla="val 832"/>
                <a:gd name="f32" fmla="val 1776"/>
                <a:gd name="f33" fmla="val 945"/>
                <a:gd name="f34" fmla="val 1799"/>
                <a:gd name="f35" fmla="val 1057"/>
                <a:gd name="f36" fmla="val 1821"/>
                <a:gd name="f37" fmla="val 1169"/>
                <a:gd name="f38" fmla="val 1282"/>
                <a:gd name="f39" fmla="val 1394"/>
                <a:gd name="f40" fmla="val 1484"/>
                <a:gd name="f41" fmla="val 1574"/>
                <a:gd name="f42" fmla="val 1641"/>
                <a:gd name="f43" fmla="val 1686"/>
                <a:gd name="f44" fmla="val 1372"/>
                <a:gd name="f45" fmla="val 1259"/>
                <a:gd name="f46" fmla="val 1147"/>
                <a:gd name="f47" fmla="val 1664"/>
                <a:gd name="f48" fmla="val 1035"/>
                <a:gd name="f49" fmla="val 1596"/>
                <a:gd name="f50" fmla="val 900"/>
                <a:gd name="f51" fmla="val 1192"/>
                <a:gd name="f52" fmla="val 293"/>
                <a:gd name="f53" fmla="val 1102"/>
                <a:gd name="f54" fmla="val 989"/>
                <a:gd name="f55" fmla="val 91"/>
                <a:gd name="f56" fmla="val 877"/>
                <a:gd name="f57" fmla="val 765"/>
                <a:gd name="f58" fmla="*/ f1 1 1709"/>
                <a:gd name="f59" fmla="*/ f2 1 1822"/>
                <a:gd name="f60" fmla="val f3"/>
                <a:gd name="f61" fmla="val f4"/>
                <a:gd name="f62" fmla="val f5"/>
                <a:gd name="f63" fmla="+- f62 0 f60"/>
                <a:gd name="f64" fmla="+- f61 0 f60"/>
                <a:gd name="f65" fmla="*/ f64 1 1709"/>
                <a:gd name="f66" fmla="*/ f63 1 1822"/>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09" h="1822">
                  <a:moveTo>
                    <a:pt x="f6" y="f7"/>
                  </a:moveTo>
                  <a:lnTo>
                    <a:pt x="f8" y="f9"/>
                  </a:lnTo>
                  <a:lnTo>
                    <a:pt x="f10" y="f11"/>
                  </a:lnTo>
                  <a:lnTo>
                    <a:pt x="f12" y="f13"/>
                  </a:lnTo>
                  <a:lnTo>
                    <a:pt x="f14" y="f15"/>
                  </a:lnTo>
                  <a:lnTo>
                    <a:pt x="f16" y="f17"/>
                  </a:lnTo>
                  <a:lnTo>
                    <a:pt x="f18" y="f19"/>
                  </a:lnTo>
                  <a:lnTo>
                    <a:pt x="f9" y="f20"/>
                  </a:lnTo>
                  <a:lnTo>
                    <a:pt x="f3" y="f8"/>
                  </a:lnTo>
                  <a:lnTo>
                    <a:pt x="f9" y="f21"/>
                  </a:lnTo>
                  <a:lnTo>
                    <a:pt x="f22" y="f23"/>
                  </a:lnTo>
                  <a:lnTo>
                    <a:pt x="f13" y="f24"/>
                  </a:lnTo>
                  <a:lnTo>
                    <a:pt x="f25" y="f26"/>
                  </a:lnTo>
                  <a:lnTo>
                    <a:pt x="f27" y="f28"/>
                  </a:lnTo>
                  <a:lnTo>
                    <a:pt x="f29" y="f30"/>
                  </a:lnTo>
                  <a:lnTo>
                    <a:pt x="f31" y="f32"/>
                  </a:lnTo>
                  <a:lnTo>
                    <a:pt x="f33" y="f34"/>
                  </a:lnTo>
                  <a:lnTo>
                    <a:pt x="f35" y="f36"/>
                  </a:lnTo>
                  <a:lnTo>
                    <a:pt x="f37" y="f34"/>
                  </a:lnTo>
                  <a:lnTo>
                    <a:pt x="f38" y="f32"/>
                  </a:lnTo>
                  <a:lnTo>
                    <a:pt x="f39" y="f4"/>
                  </a:lnTo>
                  <a:lnTo>
                    <a:pt x="f40" y="f28"/>
                  </a:lnTo>
                  <a:lnTo>
                    <a:pt x="f41" y="f41"/>
                  </a:lnTo>
                  <a:lnTo>
                    <a:pt x="f42" y="f40"/>
                  </a:lnTo>
                  <a:lnTo>
                    <a:pt x="f43" y="f44"/>
                  </a:lnTo>
                  <a:lnTo>
                    <a:pt x="f4" y="f45"/>
                  </a:lnTo>
                  <a:lnTo>
                    <a:pt x="f43" y="f46"/>
                  </a:lnTo>
                  <a:lnTo>
                    <a:pt x="f47" y="f48"/>
                  </a:lnTo>
                  <a:lnTo>
                    <a:pt x="f49" y="f50"/>
                  </a:lnTo>
                  <a:lnTo>
                    <a:pt x="f51" y="f52"/>
                  </a:lnTo>
                  <a:lnTo>
                    <a:pt x="f53" y="f0"/>
                  </a:lnTo>
                  <a:lnTo>
                    <a:pt x="f54" y="f55"/>
                  </a:lnTo>
                  <a:lnTo>
                    <a:pt x="f56" y="f11"/>
                  </a:lnTo>
                  <a:lnTo>
                    <a:pt x="f5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5" name="Google Shape;321;p15">
              <a:extLst>
                <a:ext uri="{FF2B5EF4-FFF2-40B4-BE49-F238E27FC236}">
                  <a16:creationId xmlns:a16="http://schemas.microsoft.com/office/drawing/2014/main" id="{4647E9AC-AC4D-160D-5BD9-E4D7AA8FFDB4}"/>
                </a:ext>
              </a:extLst>
            </p:cNvPr>
            <p:cNvSpPr/>
            <p:nvPr/>
          </p:nvSpPr>
          <p:spPr>
            <a:xfrm>
              <a:off x="6631987" y="2989895"/>
              <a:ext cx="22475" cy="23298"/>
            </a:xfrm>
            <a:custGeom>
              <a:avLst/>
              <a:gdLst>
                <a:gd name="f0" fmla="val w"/>
                <a:gd name="f1" fmla="val h"/>
                <a:gd name="f2" fmla="val 0"/>
                <a:gd name="f3" fmla="val 1193"/>
                <a:gd name="f4" fmla="val 1237"/>
                <a:gd name="f5" fmla="val 585"/>
                <a:gd name="f6" fmla="val 450"/>
                <a:gd name="f7" fmla="val 23"/>
                <a:gd name="f8" fmla="val 315"/>
                <a:gd name="f9" fmla="val 45"/>
                <a:gd name="f10" fmla="val 225"/>
                <a:gd name="f11" fmla="val 113"/>
                <a:gd name="f12" fmla="val 136"/>
                <a:gd name="f13" fmla="val 202"/>
                <a:gd name="f14" fmla="val 68"/>
                <a:gd name="f15" fmla="val 292"/>
                <a:gd name="f16" fmla="val 405"/>
                <a:gd name="f17" fmla="val 1"/>
                <a:gd name="f18" fmla="val 517"/>
                <a:gd name="f19" fmla="val 630"/>
                <a:gd name="f20" fmla="val 742"/>
                <a:gd name="f21" fmla="val 854"/>
                <a:gd name="f22" fmla="val 944"/>
                <a:gd name="f23" fmla="val 1057"/>
                <a:gd name="f24" fmla="val 1124"/>
                <a:gd name="f25" fmla="val 1192"/>
                <a:gd name="f26" fmla="val 1236"/>
                <a:gd name="f27" fmla="val 720"/>
                <a:gd name="f28" fmla="val 855"/>
                <a:gd name="f29" fmla="val 945"/>
                <a:gd name="f30" fmla="val 1035"/>
                <a:gd name="f31" fmla="val 1102"/>
                <a:gd name="f32" fmla="val 1147"/>
                <a:gd name="f33" fmla="val 1170"/>
                <a:gd name="f34" fmla="*/ f0 1 1193"/>
                <a:gd name="f35" fmla="*/ f1 1 1237"/>
                <a:gd name="f36" fmla="val f2"/>
                <a:gd name="f37" fmla="val f3"/>
                <a:gd name="f38" fmla="val f4"/>
                <a:gd name="f39" fmla="+- f38 0 f36"/>
                <a:gd name="f40" fmla="+- f37 0 f36"/>
                <a:gd name="f41" fmla="*/ f40 1 1193"/>
                <a:gd name="f42" fmla="*/ f39 1 123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193" h="1237">
                  <a:moveTo>
                    <a:pt x="f5" y="f2"/>
                  </a:moveTo>
                  <a:lnTo>
                    <a:pt x="f6" y="f7"/>
                  </a:lnTo>
                  <a:lnTo>
                    <a:pt x="f8" y="f9"/>
                  </a:lnTo>
                  <a:lnTo>
                    <a:pt x="f10" y="f11"/>
                  </a:lnTo>
                  <a:lnTo>
                    <a:pt x="f12" y="f13"/>
                  </a:lnTo>
                  <a:lnTo>
                    <a:pt x="f14" y="f15"/>
                  </a:lnTo>
                  <a:lnTo>
                    <a:pt x="f7" y="f16"/>
                  </a:lnTo>
                  <a:lnTo>
                    <a:pt x="f17" y="f18"/>
                  </a:lnTo>
                  <a:lnTo>
                    <a:pt x="f17" y="f19"/>
                  </a:lnTo>
                  <a:lnTo>
                    <a:pt x="f17" y="f20"/>
                  </a:lnTo>
                  <a:lnTo>
                    <a:pt x="f7" y="f21"/>
                  </a:lnTo>
                  <a:lnTo>
                    <a:pt x="f14" y="f22"/>
                  </a:lnTo>
                  <a:lnTo>
                    <a:pt x="f12" y="f23"/>
                  </a:lnTo>
                  <a:lnTo>
                    <a:pt x="f10" y="f24"/>
                  </a:lnTo>
                  <a:lnTo>
                    <a:pt x="f8" y="f25"/>
                  </a:lnTo>
                  <a:lnTo>
                    <a:pt x="f6" y="f26"/>
                  </a:lnTo>
                  <a:lnTo>
                    <a:pt x="f27" y="f26"/>
                  </a:lnTo>
                  <a:lnTo>
                    <a:pt x="f28" y="f25"/>
                  </a:lnTo>
                  <a:lnTo>
                    <a:pt x="f29" y="f24"/>
                  </a:lnTo>
                  <a:lnTo>
                    <a:pt x="f30" y="f23"/>
                  </a:lnTo>
                  <a:lnTo>
                    <a:pt x="f31" y="f22"/>
                  </a:lnTo>
                  <a:lnTo>
                    <a:pt x="f32" y="f21"/>
                  </a:lnTo>
                  <a:lnTo>
                    <a:pt x="f33" y="f20"/>
                  </a:lnTo>
                  <a:lnTo>
                    <a:pt x="f25" y="f19"/>
                  </a:lnTo>
                  <a:lnTo>
                    <a:pt x="f33" y="f18"/>
                  </a:lnTo>
                  <a:lnTo>
                    <a:pt x="f32" y="f16"/>
                  </a:lnTo>
                  <a:lnTo>
                    <a:pt x="f31" y="f15"/>
                  </a:lnTo>
                  <a:lnTo>
                    <a:pt x="f30" y="f13"/>
                  </a:lnTo>
                  <a:lnTo>
                    <a:pt x="f29" y="f11"/>
                  </a:lnTo>
                  <a:lnTo>
                    <a:pt x="f28" y="f9"/>
                  </a:lnTo>
                  <a:lnTo>
                    <a:pt x="f27" y="f7"/>
                  </a:lnTo>
                  <a:lnTo>
                    <a:pt x="f5"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6" name="Google Shape;322;p15">
              <a:extLst>
                <a:ext uri="{FF2B5EF4-FFF2-40B4-BE49-F238E27FC236}">
                  <a16:creationId xmlns:a16="http://schemas.microsoft.com/office/drawing/2014/main" id="{402F9022-1DFA-B882-D110-013B65DC03FE}"/>
                </a:ext>
              </a:extLst>
            </p:cNvPr>
            <p:cNvSpPr/>
            <p:nvPr/>
          </p:nvSpPr>
          <p:spPr>
            <a:xfrm>
              <a:off x="5496293" y="3202045"/>
              <a:ext cx="27130" cy="79196"/>
            </a:xfrm>
            <a:custGeom>
              <a:avLst/>
              <a:gdLst>
                <a:gd name="f0" fmla="val w"/>
                <a:gd name="f1" fmla="val h"/>
                <a:gd name="f2" fmla="val 0"/>
                <a:gd name="f3" fmla="val 1440"/>
                <a:gd name="f4" fmla="val 4204"/>
                <a:gd name="f5" fmla="val 630"/>
                <a:gd name="f6" fmla="val 495"/>
                <a:gd name="f7" fmla="val 23"/>
                <a:gd name="f8" fmla="val 383"/>
                <a:gd name="f9" fmla="val 45"/>
                <a:gd name="f10" fmla="val 293"/>
                <a:gd name="f11" fmla="val 90"/>
                <a:gd name="f12" fmla="val 203"/>
                <a:gd name="f13" fmla="val 157"/>
                <a:gd name="f14" fmla="val 113"/>
                <a:gd name="f15" fmla="val 247"/>
                <a:gd name="f16" fmla="val 46"/>
                <a:gd name="f17" fmla="val 337"/>
                <a:gd name="f18" fmla="val 472"/>
                <a:gd name="f19" fmla="val 1"/>
                <a:gd name="f20" fmla="val 607"/>
                <a:gd name="f21" fmla="val 1394"/>
                <a:gd name="f22" fmla="val 2203"/>
                <a:gd name="f23" fmla="val 2585"/>
                <a:gd name="f24" fmla="val 91"/>
                <a:gd name="f25" fmla="val 2990"/>
                <a:gd name="f26" fmla="val 158"/>
                <a:gd name="f27" fmla="val 3372"/>
                <a:gd name="f28" fmla="val 226"/>
                <a:gd name="f29" fmla="val 3754"/>
                <a:gd name="f30" fmla="val 271"/>
                <a:gd name="f31" fmla="val 3889"/>
                <a:gd name="f32" fmla="val 338"/>
                <a:gd name="f33" fmla="val 4001"/>
                <a:gd name="f34" fmla="val 428"/>
                <a:gd name="f35" fmla="val 4091"/>
                <a:gd name="f36" fmla="val 518"/>
                <a:gd name="f37" fmla="val 4136"/>
                <a:gd name="f38" fmla="val 4181"/>
                <a:gd name="f39" fmla="val 743"/>
                <a:gd name="f40" fmla="val 855"/>
                <a:gd name="f41" fmla="val 968"/>
                <a:gd name="f42" fmla="val 1080"/>
                <a:gd name="f43" fmla="val 1170"/>
                <a:gd name="f44" fmla="val 1260"/>
                <a:gd name="f45" fmla="val 1350"/>
                <a:gd name="f46" fmla="val 3912"/>
                <a:gd name="f47" fmla="val 1395"/>
                <a:gd name="f48" fmla="val 3822"/>
                <a:gd name="f49" fmla="val 3709"/>
                <a:gd name="f50" fmla="val 3574"/>
                <a:gd name="f51" fmla="val 1417"/>
                <a:gd name="f52" fmla="val 3439"/>
                <a:gd name="f53" fmla="val 3080"/>
                <a:gd name="f54" fmla="val 1305"/>
                <a:gd name="f55" fmla="val 2743"/>
                <a:gd name="f56" fmla="val 2383"/>
                <a:gd name="f57" fmla="val 2023"/>
                <a:gd name="f58" fmla="val 1237"/>
                <a:gd name="f59" fmla="val 1326"/>
                <a:gd name="f60" fmla="val 1192"/>
                <a:gd name="f61" fmla="val 1125"/>
                <a:gd name="f62" fmla="val 1057"/>
                <a:gd name="f63" fmla="val 945"/>
                <a:gd name="f64" fmla="*/ f0 1 1440"/>
                <a:gd name="f65" fmla="*/ f1 1 4204"/>
                <a:gd name="f66" fmla="val f2"/>
                <a:gd name="f67" fmla="val f3"/>
                <a:gd name="f68" fmla="val f4"/>
                <a:gd name="f69" fmla="+- f68 0 f66"/>
                <a:gd name="f70" fmla="+- f67 0 f66"/>
                <a:gd name="f71" fmla="*/ f70 1 1440"/>
                <a:gd name="f72" fmla="*/ f69 1 4204"/>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440" h="4204">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16" y="f23"/>
                  </a:lnTo>
                  <a:lnTo>
                    <a:pt x="f24" y="f25"/>
                  </a:lnTo>
                  <a:lnTo>
                    <a:pt x="f26" y="f27"/>
                  </a:lnTo>
                  <a:lnTo>
                    <a:pt x="f28" y="f29"/>
                  </a:lnTo>
                  <a:lnTo>
                    <a:pt x="f30" y="f31"/>
                  </a:lnTo>
                  <a:lnTo>
                    <a:pt x="f32" y="f33"/>
                  </a:lnTo>
                  <a:lnTo>
                    <a:pt x="f34" y="f35"/>
                  </a:lnTo>
                  <a:lnTo>
                    <a:pt x="f36" y="f37"/>
                  </a:lnTo>
                  <a:lnTo>
                    <a:pt x="f5" y="f38"/>
                  </a:lnTo>
                  <a:lnTo>
                    <a:pt x="f39" y="f4"/>
                  </a:lnTo>
                  <a:lnTo>
                    <a:pt x="f40" y="f4"/>
                  </a:lnTo>
                  <a:lnTo>
                    <a:pt x="f41" y="f38"/>
                  </a:lnTo>
                  <a:lnTo>
                    <a:pt x="f42" y="f37"/>
                  </a:lnTo>
                  <a:lnTo>
                    <a:pt x="f43" y="f35"/>
                  </a:lnTo>
                  <a:lnTo>
                    <a:pt x="f44" y="f33"/>
                  </a:lnTo>
                  <a:lnTo>
                    <a:pt x="f45" y="f46"/>
                  </a:lnTo>
                  <a:lnTo>
                    <a:pt x="f47" y="f48"/>
                  </a:lnTo>
                  <a:lnTo>
                    <a:pt x="f3" y="f49"/>
                  </a:lnTo>
                  <a:lnTo>
                    <a:pt x="f3" y="f50"/>
                  </a:lnTo>
                  <a:lnTo>
                    <a:pt x="f51" y="f52"/>
                  </a:lnTo>
                  <a:lnTo>
                    <a:pt x="f45" y="f53"/>
                  </a:lnTo>
                  <a:lnTo>
                    <a:pt x="f54" y="f55"/>
                  </a:lnTo>
                  <a:lnTo>
                    <a:pt x="f44" y="f56"/>
                  </a:lnTo>
                  <a:lnTo>
                    <a:pt x="f44" y="f57"/>
                  </a:lnTo>
                  <a:lnTo>
                    <a:pt x="f58" y="f59"/>
                  </a:lnTo>
                  <a:lnTo>
                    <a:pt x="f58" y="f20"/>
                  </a:lnTo>
                  <a:lnTo>
                    <a:pt x="f58" y="f18"/>
                  </a:lnTo>
                  <a:lnTo>
                    <a:pt x="f60" y="f17"/>
                  </a:lnTo>
                  <a:lnTo>
                    <a:pt x="f61" y="f15"/>
                  </a:lnTo>
                  <a:lnTo>
                    <a:pt x="f62" y="f13"/>
                  </a:lnTo>
                  <a:lnTo>
                    <a:pt x="f63" y="f11"/>
                  </a:lnTo>
                  <a:lnTo>
                    <a:pt x="f40" y="f9"/>
                  </a:lnTo>
                  <a:lnTo>
                    <a:pt x="f39"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7" name="Google Shape;323;p15">
              <a:extLst>
                <a:ext uri="{FF2B5EF4-FFF2-40B4-BE49-F238E27FC236}">
                  <a16:creationId xmlns:a16="http://schemas.microsoft.com/office/drawing/2014/main" id="{7CC98642-E764-4AB2-1DF2-CEB9CA85438A}"/>
                </a:ext>
              </a:extLst>
            </p:cNvPr>
            <p:cNvSpPr/>
            <p:nvPr/>
          </p:nvSpPr>
          <p:spPr>
            <a:xfrm>
              <a:off x="5448031" y="3458644"/>
              <a:ext cx="32625" cy="91055"/>
            </a:xfrm>
            <a:custGeom>
              <a:avLst/>
              <a:gdLst>
                <a:gd name="f0" fmla="val 180"/>
                <a:gd name="f1" fmla="val w"/>
                <a:gd name="f2" fmla="val h"/>
                <a:gd name="f3" fmla="val 0"/>
                <a:gd name="f4" fmla="val 1732"/>
                <a:gd name="f5" fmla="val 4834"/>
                <a:gd name="f6" fmla="val 877"/>
                <a:gd name="f7" fmla="val 765"/>
                <a:gd name="f8" fmla="val 45"/>
                <a:gd name="f9" fmla="val 675"/>
                <a:gd name="f10" fmla="val 113"/>
                <a:gd name="f11" fmla="val 607"/>
                <a:gd name="f12" fmla="val 203"/>
                <a:gd name="f13" fmla="val 562"/>
                <a:gd name="f14" fmla="val 315"/>
                <a:gd name="f15" fmla="val 517"/>
                <a:gd name="f16" fmla="val 450"/>
                <a:gd name="f17" fmla="val 293"/>
                <a:gd name="f18" fmla="val 2248"/>
                <a:gd name="f19" fmla="val 158"/>
                <a:gd name="f20" fmla="val 3148"/>
                <a:gd name="f21" fmla="val 4047"/>
                <a:gd name="f22" fmla="val 4182"/>
                <a:gd name="f23" fmla="val 4316"/>
                <a:gd name="f24" fmla="val 4429"/>
                <a:gd name="f25" fmla="val 4541"/>
                <a:gd name="f26" fmla="val 4631"/>
                <a:gd name="f27" fmla="val 270"/>
                <a:gd name="f28" fmla="val 4699"/>
                <a:gd name="f29" fmla="val 382"/>
                <a:gd name="f30" fmla="val 4766"/>
                <a:gd name="f31" fmla="val 495"/>
                <a:gd name="f32" fmla="val 4811"/>
                <a:gd name="f33" fmla="val 720"/>
                <a:gd name="f34" fmla="val 4833"/>
                <a:gd name="f35" fmla="val 832"/>
                <a:gd name="f36" fmla="val 922"/>
                <a:gd name="f37" fmla="val 1012"/>
                <a:gd name="f38" fmla="val 1102"/>
                <a:gd name="f39" fmla="val 1169"/>
                <a:gd name="f40" fmla="val 4519"/>
                <a:gd name="f41" fmla="val 1192"/>
                <a:gd name="f42" fmla="val 4384"/>
                <a:gd name="f43" fmla="val 1349"/>
                <a:gd name="f44" fmla="val 3485"/>
                <a:gd name="f45" fmla="val 1484"/>
                <a:gd name="f46" fmla="val 2586"/>
                <a:gd name="f47" fmla="val 1709"/>
                <a:gd name="f48" fmla="val 1731"/>
                <a:gd name="f49" fmla="val 630"/>
                <a:gd name="f50" fmla="val 1664"/>
                <a:gd name="f51" fmla="val 383"/>
                <a:gd name="f52" fmla="val 1596"/>
                <a:gd name="f53" fmla="val 1506"/>
                <a:gd name="f54" fmla="val 1417"/>
                <a:gd name="f55" fmla="val 1304"/>
                <a:gd name="f56" fmla="val 23"/>
                <a:gd name="f57" fmla="val 1079"/>
                <a:gd name="f58" fmla="*/ f1 1 1732"/>
                <a:gd name="f59" fmla="*/ f2 1 4834"/>
                <a:gd name="f60" fmla="val f3"/>
                <a:gd name="f61" fmla="val f4"/>
                <a:gd name="f62" fmla="val f5"/>
                <a:gd name="f63" fmla="+- f62 0 f60"/>
                <a:gd name="f64" fmla="+- f61 0 f60"/>
                <a:gd name="f65" fmla="*/ f64 1 1732"/>
                <a:gd name="f66" fmla="*/ f63 1 483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32" h="4834">
                  <a:moveTo>
                    <a:pt x="f6" y="f3"/>
                  </a:moveTo>
                  <a:lnTo>
                    <a:pt x="f7" y="f8"/>
                  </a:lnTo>
                  <a:lnTo>
                    <a:pt x="f9" y="f10"/>
                  </a:lnTo>
                  <a:lnTo>
                    <a:pt x="f11" y="f12"/>
                  </a:lnTo>
                  <a:lnTo>
                    <a:pt x="f13" y="f14"/>
                  </a:lnTo>
                  <a:lnTo>
                    <a:pt x="f15" y="f16"/>
                  </a:lnTo>
                  <a:lnTo>
                    <a:pt x="f17" y="f18"/>
                  </a:lnTo>
                  <a:lnTo>
                    <a:pt x="f19" y="f20"/>
                  </a:lnTo>
                  <a:lnTo>
                    <a:pt x="f3" y="f21"/>
                  </a:lnTo>
                  <a:lnTo>
                    <a:pt x="f3" y="f22"/>
                  </a:lnTo>
                  <a:lnTo>
                    <a:pt x="f3" y="f23"/>
                  </a:lnTo>
                  <a:lnTo>
                    <a:pt x="f8" y="f24"/>
                  </a:lnTo>
                  <a:lnTo>
                    <a:pt x="f10" y="f25"/>
                  </a:lnTo>
                  <a:lnTo>
                    <a:pt x="f0" y="f26"/>
                  </a:lnTo>
                  <a:lnTo>
                    <a:pt x="f27" y="f28"/>
                  </a:lnTo>
                  <a:lnTo>
                    <a:pt x="f29" y="f30"/>
                  </a:lnTo>
                  <a:lnTo>
                    <a:pt x="f31" y="f32"/>
                  </a:lnTo>
                  <a:lnTo>
                    <a:pt x="f11" y="f32"/>
                  </a:lnTo>
                  <a:lnTo>
                    <a:pt x="f33" y="f34"/>
                  </a:lnTo>
                  <a:lnTo>
                    <a:pt x="f35" y="f32"/>
                  </a:lnTo>
                  <a:lnTo>
                    <a:pt x="f36" y="f30"/>
                  </a:lnTo>
                  <a:lnTo>
                    <a:pt x="f37" y="f28"/>
                  </a:lnTo>
                  <a:lnTo>
                    <a:pt x="f38" y="f26"/>
                  </a:lnTo>
                  <a:lnTo>
                    <a:pt x="f39" y="f40"/>
                  </a:lnTo>
                  <a:lnTo>
                    <a:pt x="f41" y="f42"/>
                  </a:lnTo>
                  <a:lnTo>
                    <a:pt x="f43" y="f44"/>
                  </a:lnTo>
                  <a:lnTo>
                    <a:pt x="f45" y="f46"/>
                  </a:lnTo>
                  <a:lnTo>
                    <a:pt x="f47" y="f7"/>
                  </a:lnTo>
                  <a:lnTo>
                    <a:pt x="f48" y="f49"/>
                  </a:lnTo>
                  <a:lnTo>
                    <a:pt x="f47" y="f31"/>
                  </a:lnTo>
                  <a:lnTo>
                    <a:pt x="f50" y="f51"/>
                  </a:lnTo>
                  <a:lnTo>
                    <a:pt x="f52" y="f27"/>
                  </a:lnTo>
                  <a:lnTo>
                    <a:pt x="f53" y="f0"/>
                  </a:lnTo>
                  <a:lnTo>
                    <a:pt x="f54" y="f10"/>
                  </a:lnTo>
                  <a:lnTo>
                    <a:pt x="f55" y="f8"/>
                  </a:lnTo>
                  <a:lnTo>
                    <a:pt x="f41" y="f56"/>
                  </a:lnTo>
                  <a:lnTo>
                    <a:pt x="f57" y="f3"/>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8" name="Google Shape;324;p15">
              <a:extLst>
                <a:ext uri="{FF2B5EF4-FFF2-40B4-BE49-F238E27FC236}">
                  <a16:creationId xmlns:a16="http://schemas.microsoft.com/office/drawing/2014/main" id="{6D7D26B6-C418-4E3D-C0DD-C31149F64E4D}"/>
                </a:ext>
              </a:extLst>
            </p:cNvPr>
            <p:cNvSpPr/>
            <p:nvPr/>
          </p:nvSpPr>
          <p:spPr>
            <a:xfrm>
              <a:off x="5002563" y="1335042"/>
              <a:ext cx="77513" cy="118597"/>
            </a:xfrm>
            <a:custGeom>
              <a:avLst/>
              <a:gdLst>
                <a:gd name="f0" fmla="val 360"/>
                <a:gd name="f1" fmla="val w"/>
                <a:gd name="f2" fmla="val h"/>
                <a:gd name="f3" fmla="val 0"/>
                <a:gd name="f4" fmla="val 4115"/>
                <a:gd name="f5" fmla="val 6296"/>
                <a:gd name="f6" fmla="val 2900"/>
                <a:gd name="f7" fmla="val 1"/>
                <a:gd name="f8" fmla="val 2698"/>
                <a:gd name="f9" fmla="val 23"/>
                <a:gd name="f10" fmla="val 2496"/>
                <a:gd name="f11" fmla="val 46"/>
                <a:gd name="f12" fmla="val 2293"/>
                <a:gd name="f13" fmla="val 91"/>
                <a:gd name="f14" fmla="val 2068"/>
                <a:gd name="f15" fmla="val 136"/>
                <a:gd name="f16" fmla="val 1866"/>
                <a:gd name="f17" fmla="val 203"/>
                <a:gd name="f18" fmla="val 1664"/>
                <a:gd name="f19" fmla="val 293"/>
                <a:gd name="f20" fmla="val 1484"/>
                <a:gd name="f21" fmla="val 383"/>
                <a:gd name="f22" fmla="val 1282"/>
                <a:gd name="f23" fmla="val 495"/>
                <a:gd name="f24" fmla="val 1102"/>
                <a:gd name="f25" fmla="val 608"/>
                <a:gd name="f26" fmla="val 922"/>
                <a:gd name="f27" fmla="val 743"/>
                <a:gd name="f28" fmla="val 765"/>
                <a:gd name="f29" fmla="val 900"/>
                <a:gd name="f30" fmla="val 630"/>
                <a:gd name="f31" fmla="val 1057"/>
                <a:gd name="f32" fmla="val 1237"/>
                <a:gd name="f33" fmla="val 1417"/>
                <a:gd name="f34" fmla="val 248"/>
                <a:gd name="f35" fmla="val 1619"/>
                <a:gd name="f36" fmla="val 158"/>
                <a:gd name="f37" fmla="val 1822"/>
                <a:gd name="f38" fmla="val 90"/>
                <a:gd name="f39" fmla="val 2046"/>
                <a:gd name="f40" fmla="val 45"/>
                <a:gd name="f41" fmla="val 2271"/>
                <a:gd name="f42" fmla="val 2519"/>
                <a:gd name="f43" fmla="val 2766"/>
                <a:gd name="f44" fmla="val 3036"/>
                <a:gd name="f45" fmla="val 68"/>
                <a:gd name="f46" fmla="val 3305"/>
                <a:gd name="f47" fmla="val 135"/>
                <a:gd name="f48" fmla="val 3598"/>
                <a:gd name="f49" fmla="val 225"/>
                <a:gd name="f50" fmla="val 3912"/>
                <a:gd name="f51" fmla="val 338"/>
                <a:gd name="f52" fmla="val 4204"/>
                <a:gd name="f53" fmla="val 4542"/>
                <a:gd name="f54" fmla="val 697"/>
                <a:gd name="f55" fmla="val 4879"/>
                <a:gd name="f56" fmla="val 5216"/>
                <a:gd name="f57" fmla="val 1169"/>
                <a:gd name="f58" fmla="val 5553"/>
                <a:gd name="f59" fmla="val 1439"/>
                <a:gd name="f60" fmla="val 5935"/>
                <a:gd name="f61" fmla="val 1776"/>
                <a:gd name="f62" fmla="val 6295"/>
                <a:gd name="f63" fmla="val 3597"/>
                <a:gd name="f64" fmla="val 4272"/>
                <a:gd name="f65" fmla="val 3642"/>
                <a:gd name="f66" fmla="val 4092"/>
                <a:gd name="f67" fmla="val 3799"/>
                <a:gd name="f68" fmla="val 3620"/>
                <a:gd name="f69" fmla="val 3957"/>
                <a:gd name="f70" fmla="val 2946"/>
                <a:gd name="f71" fmla="val 4024"/>
                <a:gd name="f72" fmla="val 2563"/>
                <a:gd name="f73" fmla="val 4069"/>
                <a:gd name="f74" fmla="val 2159"/>
                <a:gd name="f75" fmla="val 4114"/>
                <a:gd name="f76" fmla="val 1754"/>
                <a:gd name="f77" fmla="val 1372"/>
                <a:gd name="f78" fmla="val 1012"/>
                <a:gd name="f79" fmla="val 4047"/>
                <a:gd name="f80" fmla="val 855"/>
                <a:gd name="f81" fmla="val 4002"/>
                <a:gd name="f82" fmla="val 698"/>
                <a:gd name="f83" fmla="val 3934"/>
                <a:gd name="f84" fmla="val 563"/>
                <a:gd name="f85" fmla="val 3867"/>
                <a:gd name="f86" fmla="val 428"/>
                <a:gd name="f87" fmla="val 3777"/>
                <a:gd name="f88" fmla="val 3687"/>
                <a:gd name="f89" fmla="val 3575"/>
                <a:gd name="f90" fmla="val 113"/>
                <a:gd name="f91" fmla="val 3440"/>
                <a:gd name="f92" fmla="val 3282"/>
                <a:gd name="f93" fmla="val 3103"/>
                <a:gd name="f94" fmla="*/ f1 1 4115"/>
                <a:gd name="f95" fmla="*/ f2 1 6296"/>
                <a:gd name="f96" fmla="val f3"/>
                <a:gd name="f97" fmla="val f4"/>
                <a:gd name="f98" fmla="val f5"/>
                <a:gd name="f99" fmla="+- f98 0 f96"/>
                <a:gd name="f100" fmla="+- f97 0 f96"/>
                <a:gd name="f101" fmla="*/ f100 1 4115"/>
                <a:gd name="f102" fmla="*/ f99 1 6296"/>
                <a:gd name="f103" fmla="*/ f96 1 f101"/>
                <a:gd name="f104" fmla="*/ f97 1 f101"/>
                <a:gd name="f105" fmla="*/ f96 1 f102"/>
                <a:gd name="f106" fmla="*/ f98 1 f102"/>
                <a:gd name="f107" fmla="*/ f103 f94 1"/>
                <a:gd name="f108" fmla="*/ f104 f94 1"/>
                <a:gd name="f109" fmla="*/ f106 f95 1"/>
                <a:gd name="f110" fmla="*/ f105 f95 1"/>
              </a:gdLst>
              <a:ahLst/>
              <a:cxnLst>
                <a:cxn ang="3cd4">
                  <a:pos x="hc" y="t"/>
                </a:cxn>
                <a:cxn ang="0">
                  <a:pos x="r" y="vc"/>
                </a:cxn>
                <a:cxn ang="cd4">
                  <a:pos x="hc" y="b"/>
                </a:cxn>
                <a:cxn ang="cd2">
                  <a:pos x="l" y="vc"/>
                </a:cxn>
              </a:cxnLst>
              <a:rect l="f107" t="f110" r="f108" b="f109"/>
              <a:pathLst>
                <a:path w="4115" h="6296">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3" y="f32"/>
                  </a:lnTo>
                  <a:lnTo>
                    <a:pt x="f0" y="f33"/>
                  </a:lnTo>
                  <a:lnTo>
                    <a:pt x="f34" y="f35"/>
                  </a:lnTo>
                  <a:lnTo>
                    <a:pt x="f36" y="f37"/>
                  </a:lnTo>
                  <a:lnTo>
                    <a:pt x="f38" y="f39"/>
                  </a:lnTo>
                  <a:lnTo>
                    <a:pt x="f40" y="f41"/>
                  </a:lnTo>
                  <a:lnTo>
                    <a:pt x="f9" y="f42"/>
                  </a:lnTo>
                  <a:lnTo>
                    <a:pt x="f3" y="f43"/>
                  </a:lnTo>
                  <a:lnTo>
                    <a:pt x="f9" y="f44"/>
                  </a:lnTo>
                  <a:lnTo>
                    <a:pt x="f45" y="f46"/>
                  </a:lnTo>
                  <a:lnTo>
                    <a:pt x="f47" y="f48"/>
                  </a:lnTo>
                  <a:lnTo>
                    <a:pt x="f49" y="f50"/>
                  </a:lnTo>
                  <a:lnTo>
                    <a:pt x="f51" y="f52"/>
                  </a:lnTo>
                  <a:lnTo>
                    <a:pt x="f23" y="f53"/>
                  </a:lnTo>
                  <a:lnTo>
                    <a:pt x="f54" y="f55"/>
                  </a:lnTo>
                  <a:lnTo>
                    <a:pt x="f29"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5" y="f77"/>
                  </a:lnTo>
                  <a:lnTo>
                    <a:pt x="f73" y="f78"/>
                  </a:lnTo>
                  <a:lnTo>
                    <a:pt x="f79" y="f80"/>
                  </a:lnTo>
                  <a:lnTo>
                    <a:pt x="f81" y="f82"/>
                  </a:lnTo>
                  <a:lnTo>
                    <a:pt x="f83" y="f84"/>
                  </a:lnTo>
                  <a:lnTo>
                    <a:pt x="f85" y="f86"/>
                  </a:lnTo>
                  <a:lnTo>
                    <a:pt x="f87" y="f19"/>
                  </a:lnTo>
                  <a:lnTo>
                    <a:pt x="f88" y="f17"/>
                  </a:lnTo>
                  <a:lnTo>
                    <a:pt x="f89" y="f90"/>
                  </a:lnTo>
                  <a:lnTo>
                    <a:pt x="f91" y="f45"/>
                  </a:lnTo>
                  <a:lnTo>
                    <a:pt x="f92" y="f9"/>
                  </a:lnTo>
                  <a:lnTo>
                    <a:pt x="f9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9" name="Google Shape;325;p15">
              <a:extLst>
                <a:ext uri="{FF2B5EF4-FFF2-40B4-BE49-F238E27FC236}">
                  <a16:creationId xmlns:a16="http://schemas.microsoft.com/office/drawing/2014/main" id="{025D295F-F41A-E264-3246-8FBE6BE2CAD1}"/>
                </a:ext>
              </a:extLst>
            </p:cNvPr>
            <p:cNvSpPr/>
            <p:nvPr/>
          </p:nvSpPr>
          <p:spPr>
            <a:xfrm>
              <a:off x="4970385" y="1432864"/>
              <a:ext cx="68195" cy="51672"/>
            </a:xfrm>
            <a:custGeom>
              <a:avLst/>
              <a:gdLst>
                <a:gd name="f0" fmla="val 360"/>
                <a:gd name="f1" fmla="val 180"/>
                <a:gd name="f2" fmla="val w"/>
                <a:gd name="f3" fmla="val h"/>
                <a:gd name="f4" fmla="val 0"/>
                <a:gd name="f5" fmla="val 3620"/>
                <a:gd name="f6" fmla="val 2743"/>
                <a:gd name="f7" fmla="val 922"/>
                <a:gd name="f8" fmla="val 1"/>
                <a:gd name="f9" fmla="val 764"/>
                <a:gd name="f10" fmla="val 23"/>
                <a:gd name="f11" fmla="val 629"/>
                <a:gd name="f12" fmla="val 68"/>
                <a:gd name="f13" fmla="val 495"/>
                <a:gd name="f14" fmla="val 113"/>
                <a:gd name="f15" fmla="val 382"/>
                <a:gd name="f16" fmla="val 270"/>
                <a:gd name="f17" fmla="val 383"/>
                <a:gd name="f18" fmla="val 112"/>
                <a:gd name="f19" fmla="val 518"/>
                <a:gd name="f20" fmla="val 45"/>
                <a:gd name="f21" fmla="val 675"/>
                <a:gd name="f22" fmla="val 22"/>
                <a:gd name="f23" fmla="val 877"/>
                <a:gd name="f24" fmla="val 1080"/>
                <a:gd name="f25" fmla="val 1327"/>
                <a:gd name="f26" fmla="val 1574"/>
                <a:gd name="f27" fmla="val 1776"/>
                <a:gd name="f28" fmla="val 90"/>
                <a:gd name="f29" fmla="val 1979"/>
                <a:gd name="f30" fmla="val 157"/>
                <a:gd name="f31" fmla="val 2136"/>
                <a:gd name="f32" fmla="val 225"/>
                <a:gd name="f33" fmla="val 2271"/>
                <a:gd name="f34" fmla="val 292"/>
                <a:gd name="f35" fmla="val 2406"/>
                <a:gd name="f36" fmla="val 2496"/>
                <a:gd name="f37" fmla="val 472"/>
                <a:gd name="f38" fmla="val 2586"/>
                <a:gd name="f39" fmla="val 584"/>
                <a:gd name="f40" fmla="val 2631"/>
                <a:gd name="f41" fmla="val 697"/>
                <a:gd name="f42" fmla="val 2698"/>
                <a:gd name="f43" fmla="val 809"/>
                <a:gd name="f44" fmla="val 2721"/>
                <a:gd name="f45" fmla="val 1146"/>
                <a:gd name="f46" fmla="val 1394"/>
                <a:gd name="f47" fmla="val 2676"/>
                <a:gd name="f48" fmla="val 1641"/>
                <a:gd name="f49" fmla="val 2608"/>
                <a:gd name="f50" fmla="val 1866"/>
                <a:gd name="f51" fmla="val 2091"/>
                <a:gd name="f52" fmla="val 2383"/>
                <a:gd name="f53" fmla="val 2293"/>
                <a:gd name="f54" fmla="val 2585"/>
                <a:gd name="f55" fmla="val 2069"/>
                <a:gd name="f56" fmla="val 2697"/>
                <a:gd name="f57" fmla="val 2001"/>
                <a:gd name="f58" fmla="val 3619"/>
                <a:gd name="f59" fmla="val 945"/>
                <a:gd name="f60" fmla="val 3462"/>
                <a:gd name="f61" fmla="val 855"/>
                <a:gd name="f62" fmla="val 3035"/>
                <a:gd name="f63" fmla="val 630"/>
                <a:gd name="f64" fmla="val 2742"/>
                <a:gd name="f65" fmla="val 2428"/>
                <a:gd name="f66" fmla="val 1753"/>
                <a:gd name="f67" fmla="val 1416"/>
                <a:gd name="f68" fmla="val 1079"/>
                <a:gd name="f69" fmla="*/ f2 1 3620"/>
                <a:gd name="f70" fmla="*/ f3 1 2743"/>
                <a:gd name="f71" fmla="val f4"/>
                <a:gd name="f72" fmla="val f5"/>
                <a:gd name="f73" fmla="val f6"/>
                <a:gd name="f74" fmla="+- f73 0 f71"/>
                <a:gd name="f75" fmla="+- f72 0 f71"/>
                <a:gd name="f76" fmla="*/ f75 1 3620"/>
                <a:gd name="f77" fmla="*/ f74 1 2743"/>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3620" h="2743">
                  <a:moveTo>
                    <a:pt x="f7" y="f8"/>
                  </a:moveTo>
                  <a:lnTo>
                    <a:pt x="f9" y="f10"/>
                  </a:lnTo>
                  <a:lnTo>
                    <a:pt x="f11" y="f12"/>
                  </a:lnTo>
                  <a:lnTo>
                    <a:pt x="f13" y="f14"/>
                  </a:lnTo>
                  <a:lnTo>
                    <a:pt x="f15" y="f1"/>
                  </a:lnTo>
                  <a:lnTo>
                    <a:pt x="f16" y="f16"/>
                  </a:lnTo>
                  <a:lnTo>
                    <a:pt x="f1" y="f17"/>
                  </a:lnTo>
                  <a:lnTo>
                    <a:pt x="f18" y="f19"/>
                  </a:lnTo>
                  <a:lnTo>
                    <a:pt x="f20" y="f21"/>
                  </a:lnTo>
                  <a:lnTo>
                    <a:pt x="f22" y="f23"/>
                  </a:lnTo>
                  <a:lnTo>
                    <a:pt x="f4" y="f24"/>
                  </a:lnTo>
                  <a:lnTo>
                    <a:pt x="f4" y="f25"/>
                  </a:lnTo>
                  <a:lnTo>
                    <a:pt x="f22" y="f26"/>
                  </a:lnTo>
                  <a:lnTo>
                    <a:pt x="f20" y="f27"/>
                  </a:lnTo>
                  <a:lnTo>
                    <a:pt x="f28" y="f29"/>
                  </a:lnTo>
                  <a:lnTo>
                    <a:pt x="f30" y="f31"/>
                  </a:lnTo>
                  <a:lnTo>
                    <a:pt x="f32" y="f33"/>
                  </a:lnTo>
                  <a:lnTo>
                    <a:pt x="f34" y="f35"/>
                  </a:lnTo>
                  <a:lnTo>
                    <a:pt x="f15" y="f36"/>
                  </a:lnTo>
                  <a:lnTo>
                    <a:pt x="f37" y="f38"/>
                  </a:lnTo>
                  <a:lnTo>
                    <a:pt x="f39" y="f40"/>
                  </a:lnTo>
                  <a:lnTo>
                    <a:pt x="f41" y="f42"/>
                  </a:lnTo>
                  <a:lnTo>
                    <a:pt x="f43" y="f44"/>
                  </a:lnTo>
                  <a:lnTo>
                    <a:pt x="f7" y="f6"/>
                  </a:lnTo>
                  <a:lnTo>
                    <a:pt x="f45" y="f44"/>
                  </a:lnTo>
                  <a:lnTo>
                    <a:pt x="f46" y="f47"/>
                  </a:lnTo>
                  <a:lnTo>
                    <a:pt x="f48" y="f49"/>
                  </a:lnTo>
                  <a:lnTo>
                    <a:pt x="f50" y="f36"/>
                  </a:lnTo>
                  <a:lnTo>
                    <a:pt x="f51" y="f52"/>
                  </a:lnTo>
                  <a:lnTo>
                    <a:pt x="f53" y="f33"/>
                  </a:lnTo>
                  <a:lnTo>
                    <a:pt x="f54" y="f55"/>
                  </a:lnTo>
                  <a:lnTo>
                    <a:pt x="f56" y="f57"/>
                  </a:lnTo>
                  <a:lnTo>
                    <a:pt x="f58" y="f59"/>
                  </a:lnTo>
                  <a:lnTo>
                    <a:pt x="f60" y="f61"/>
                  </a:lnTo>
                  <a:lnTo>
                    <a:pt x="f62" y="f63"/>
                  </a:lnTo>
                  <a:lnTo>
                    <a:pt x="f64" y="f13"/>
                  </a:lnTo>
                  <a:lnTo>
                    <a:pt x="f65" y="f0"/>
                  </a:lnTo>
                  <a:lnTo>
                    <a:pt x="f51" y="f32"/>
                  </a:lnTo>
                  <a:lnTo>
                    <a:pt x="f66" y="f14"/>
                  </a:lnTo>
                  <a:lnTo>
                    <a:pt x="f67" y="f20"/>
                  </a:lnTo>
                  <a:lnTo>
                    <a:pt x="f68" y="f8"/>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0" name="Google Shape;326;p15">
              <a:extLst>
                <a:ext uri="{FF2B5EF4-FFF2-40B4-BE49-F238E27FC236}">
                  <a16:creationId xmlns:a16="http://schemas.microsoft.com/office/drawing/2014/main" id="{57830686-1FA0-F3D5-C48A-6BF6A86928D3}"/>
                </a:ext>
              </a:extLst>
            </p:cNvPr>
            <p:cNvSpPr/>
            <p:nvPr/>
          </p:nvSpPr>
          <p:spPr>
            <a:xfrm>
              <a:off x="5038563" y="1345210"/>
              <a:ext cx="33457" cy="33887"/>
            </a:xfrm>
            <a:custGeom>
              <a:avLst/>
              <a:gdLst>
                <a:gd name="f0" fmla="val 360"/>
                <a:gd name="f1" fmla="val 180"/>
                <a:gd name="f2" fmla="val w"/>
                <a:gd name="f3" fmla="val h"/>
                <a:gd name="f4" fmla="val 0"/>
                <a:gd name="f5" fmla="val 1776"/>
                <a:gd name="f6" fmla="val 1799"/>
                <a:gd name="f7" fmla="val 832"/>
                <a:gd name="f8" fmla="val 674"/>
                <a:gd name="f9" fmla="val 45"/>
                <a:gd name="f10" fmla="val 495"/>
                <a:gd name="f11" fmla="val 90"/>
                <a:gd name="f12" fmla="val 225"/>
                <a:gd name="f13" fmla="val 315"/>
                <a:gd name="f14" fmla="val 113"/>
                <a:gd name="f15" fmla="val 450"/>
                <a:gd name="f16" fmla="val 607"/>
                <a:gd name="f17" fmla="val 787"/>
                <a:gd name="f18" fmla="val 944"/>
                <a:gd name="f19" fmla="val 23"/>
                <a:gd name="f20" fmla="val 1124"/>
                <a:gd name="f21" fmla="val 68"/>
                <a:gd name="f22" fmla="val 1282"/>
                <a:gd name="f23" fmla="val 157"/>
                <a:gd name="f24" fmla="val 1439"/>
                <a:gd name="f25" fmla="val 292"/>
                <a:gd name="f26" fmla="val 1574"/>
                <a:gd name="f27" fmla="val 427"/>
                <a:gd name="f28" fmla="val 1664"/>
                <a:gd name="f29" fmla="val 585"/>
                <a:gd name="f30" fmla="val 1754"/>
                <a:gd name="f31" fmla="val 764"/>
                <a:gd name="f32" fmla="val 922"/>
                <a:gd name="f33" fmla="val 1102"/>
                <a:gd name="f34" fmla="val 1259"/>
                <a:gd name="f35" fmla="val 1709"/>
                <a:gd name="f36" fmla="val 1416"/>
                <a:gd name="f37" fmla="val 1619"/>
                <a:gd name="f38" fmla="val 1551"/>
                <a:gd name="f39" fmla="val 1484"/>
                <a:gd name="f40" fmla="val 1641"/>
                <a:gd name="f41" fmla="val 1349"/>
                <a:gd name="f42" fmla="val 1731"/>
                <a:gd name="f43" fmla="val 1192"/>
                <a:gd name="f44" fmla="val 1012"/>
                <a:gd name="f45" fmla="val 855"/>
                <a:gd name="f46" fmla="val 1753"/>
                <a:gd name="f47" fmla="val 675"/>
                <a:gd name="f48" fmla="val 1686"/>
                <a:gd name="f49" fmla="val 517"/>
                <a:gd name="f50" fmla="val 1596"/>
                <a:gd name="f51" fmla="val 248"/>
                <a:gd name="f52" fmla="val 1326"/>
                <a:gd name="f53" fmla="val 135"/>
                <a:gd name="f54" fmla="val 1169"/>
                <a:gd name="f55" fmla="*/ f2 1 1776"/>
                <a:gd name="f56" fmla="*/ f3 1 1799"/>
                <a:gd name="f57" fmla="val f4"/>
                <a:gd name="f58" fmla="val f5"/>
                <a:gd name="f59" fmla="val f6"/>
                <a:gd name="f60" fmla="+- f59 0 f57"/>
                <a:gd name="f61" fmla="+- f58 0 f57"/>
                <a:gd name="f62" fmla="*/ f61 1 1776"/>
                <a:gd name="f63" fmla="*/ f60 1 179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776" h="1799">
                  <a:moveTo>
                    <a:pt x="f7" y="f4"/>
                  </a:moveTo>
                  <a:lnTo>
                    <a:pt x="f8" y="f9"/>
                  </a:lnTo>
                  <a:lnTo>
                    <a:pt x="f10" y="f11"/>
                  </a:lnTo>
                  <a:lnTo>
                    <a:pt x="f0" y="f1"/>
                  </a:lnTo>
                  <a:lnTo>
                    <a:pt x="f12" y="f13"/>
                  </a:lnTo>
                  <a:lnTo>
                    <a:pt x="f14" y="f15"/>
                  </a:lnTo>
                  <a:lnTo>
                    <a:pt x="f9" y="f16"/>
                  </a:lnTo>
                  <a:lnTo>
                    <a:pt x="f4" y="f17"/>
                  </a:lnTo>
                  <a:lnTo>
                    <a:pt x="f4" y="f18"/>
                  </a:lnTo>
                  <a:lnTo>
                    <a:pt x="f19" y="f20"/>
                  </a:lnTo>
                  <a:lnTo>
                    <a:pt x="f21" y="f22"/>
                  </a:lnTo>
                  <a:lnTo>
                    <a:pt x="f23" y="f24"/>
                  </a:lnTo>
                  <a:lnTo>
                    <a:pt x="f25" y="f26"/>
                  </a:lnTo>
                  <a:lnTo>
                    <a:pt x="f27" y="f28"/>
                  </a:lnTo>
                  <a:lnTo>
                    <a:pt x="f29" y="f30"/>
                  </a:lnTo>
                  <a:lnTo>
                    <a:pt x="f31" y="f5"/>
                  </a:lnTo>
                  <a:lnTo>
                    <a:pt x="f32" y="f6"/>
                  </a:lnTo>
                  <a:lnTo>
                    <a:pt x="f33" y="f30"/>
                  </a:lnTo>
                  <a:lnTo>
                    <a:pt x="f34" y="f35"/>
                  </a:lnTo>
                  <a:lnTo>
                    <a:pt x="f36" y="f37"/>
                  </a:lnTo>
                  <a:lnTo>
                    <a:pt x="f38" y="f39"/>
                  </a:lnTo>
                  <a:lnTo>
                    <a:pt x="f40" y="f41"/>
                  </a:lnTo>
                  <a:lnTo>
                    <a:pt x="f42" y="f43"/>
                  </a:lnTo>
                  <a:lnTo>
                    <a:pt x="f5" y="f44"/>
                  </a:lnTo>
                  <a:lnTo>
                    <a:pt x="f5" y="f45"/>
                  </a:lnTo>
                  <a:lnTo>
                    <a:pt x="f46" y="f47"/>
                  </a:lnTo>
                  <a:lnTo>
                    <a:pt x="f48" y="f49"/>
                  </a:lnTo>
                  <a:lnTo>
                    <a:pt x="f50" y="f0"/>
                  </a:lnTo>
                  <a:lnTo>
                    <a:pt x="f39" y="f51"/>
                  </a:lnTo>
                  <a:lnTo>
                    <a:pt x="f52" y="f53"/>
                  </a:lnTo>
                  <a:lnTo>
                    <a:pt x="f54" y="f21"/>
                  </a:lnTo>
                  <a:lnTo>
                    <a:pt x="f44" y="f19"/>
                  </a:lnTo>
                  <a:lnTo>
                    <a:pt x="f7"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1" name="Google Shape;327;p15">
              <a:extLst>
                <a:ext uri="{FF2B5EF4-FFF2-40B4-BE49-F238E27FC236}">
                  <a16:creationId xmlns:a16="http://schemas.microsoft.com/office/drawing/2014/main" id="{DD671608-D9BE-8998-62E9-16443FCB5122}"/>
                </a:ext>
              </a:extLst>
            </p:cNvPr>
            <p:cNvSpPr/>
            <p:nvPr/>
          </p:nvSpPr>
          <p:spPr>
            <a:xfrm>
              <a:off x="4982236" y="1447257"/>
              <a:ext cx="16952" cy="16952"/>
            </a:xfrm>
            <a:custGeom>
              <a:avLst/>
              <a:gdLst>
                <a:gd name="f0" fmla="val 180"/>
                <a:gd name="f1" fmla="val w"/>
                <a:gd name="f2" fmla="val h"/>
                <a:gd name="f3" fmla="val 0"/>
                <a:gd name="f4" fmla="val 900"/>
                <a:gd name="f5" fmla="val 338"/>
                <a:gd name="f6" fmla="val 1"/>
                <a:gd name="f7" fmla="val 248"/>
                <a:gd name="f8" fmla="val 46"/>
                <a:gd name="f9" fmla="val 91"/>
                <a:gd name="f10" fmla="val 113"/>
                <a:gd name="f11" fmla="val 158"/>
                <a:gd name="f12" fmla="val 68"/>
                <a:gd name="f13" fmla="val 226"/>
                <a:gd name="f14" fmla="val 23"/>
                <a:gd name="f15" fmla="val 293"/>
                <a:gd name="f16" fmla="val 383"/>
                <a:gd name="f17" fmla="val 473"/>
                <a:gd name="f18" fmla="val 563"/>
                <a:gd name="f19" fmla="val 45"/>
                <a:gd name="f20" fmla="val 653"/>
                <a:gd name="f21" fmla="val 90"/>
                <a:gd name="f22" fmla="val 720"/>
                <a:gd name="f23" fmla="val 788"/>
                <a:gd name="f24" fmla="val 225"/>
                <a:gd name="f25" fmla="val 833"/>
                <a:gd name="f26" fmla="val 878"/>
                <a:gd name="f27" fmla="val 562"/>
                <a:gd name="f28" fmla="val 652"/>
                <a:gd name="f29" fmla="val 855"/>
                <a:gd name="f30" fmla="val 810"/>
                <a:gd name="f31" fmla="val 787"/>
                <a:gd name="f32" fmla="val 743"/>
                <a:gd name="f33" fmla="val 832"/>
                <a:gd name="f34" fmla="val 675"/>
                <a:gd name="f35" fmla="val 877"/>
                <a:gd name="f36" fmla="val 608"/>
                <a:gd name="f37" fmla="val 518"/>
                <a:gd name="f38" fmla="val 428"/>
                <a:gd name="f39" fmla="val 181"/>
                <a:gd name="f40" fmla="val 742"/>
                <a:gd name="f41" fmla="val 607"/>
                <a:gd name="f42" fmla="val 517"/>
                <a:gd name="f43" fmla="*/ f1 1 900"/>
                <a:gd name="f44" fmla="*/ f2 1 900"/>
                <a:gd name="f45" fmla="val f3"/>
                <a:gd name="f46" fmla="val f4"/>
                <a:gd name="f47" fmla="+- f46 0 f45"/>
                <a:gd name="f48" fmla="*/ f47 1 900"/>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900" h="900">
                  <a:moveTo>
                    <a:pt x="f5" y="f6"/>
                  </a:moveTo>
                  <a:lnTo>
                    <a:pt x="f7" y="f8"/>
                  </a:lnTo>
                  <a:lnTo>
                    <a:pt x="f0" y="f9"/>
                  </a:lnTo>
                  <a:lnTo>
                    <a:pt x="f10" y="f11"/>
                  </a:lnTo>
                  <a:lnTo>
                    <a:pt x="f12" y="f13"/>
                  </a:lnTo>
                  <a:lnTo>
                    <a:pt x="f14" y="f15"/>
                  </a:lnTo>
                  <a:lnTo>
                    <a:pt x="f3" y="f16"/>
                  </a:lnTo>
                  <a:lnTo>
                    <a:pt x="f3" y="f17"/>
                  </a:lnTo>
                  <a:lnTo>
                    <a:pt x="f3" y="f18"/>
                  </a:lnTo>
                  <a:lnTo>
                    <a:pt x="f19" y="f20"/>
                  </a:lnTo>
                  <a:lnTo>
                    <a:pt x="f21" y="f22"/>
                  </a:lnTo>
                  <a:lnTo>
                    <a:pt x="f11" y="f23"/>
                  </a:lnTo>
                  <a:lnTo>
                    <a:pt x="f24" y="f25"/>
                  </a:lnTo>
                  <a:lnTo>
                    <a:pt x="f15" y="f26"/>
                  </a:lnTo>
                  <a:lnTo>
                    <a:pt x="f16" y="f4"/>
                  </a:lnTo>
                  <a:lnTo>
                    <a:pt x="f27" y="f4"/>
                  </a:lnTo>
                  <a:lnTo>
                    <a:pt x="f28" y="f29"/>
                  </a:lnTo>
                  <a:lnTo>
                    <a:pt x="f22" y="f30"/>
                  </a:lnTo>
                  <a:lnTo>
                    <a:pt x="f31" y="f32"/>
                  </a:lnTo>
                  <a:lnTo>
                    <a:pt x="f33" y="f34"/>
                  </a:lnTo>
                  <a:lnTo>
                    <a:pt x="f35" y="f36"/>
                  </a:lnTo>
                  <a:lnTo>
                    <a:pt x="f4" y="f37"/>
                  </a:lnTo>
                  <a:lnTo>
                    <a:pt x="f4" y="f38"/>
                  </a:lnTo>
                  <a:lnTo>
                    <a:pt x="f4" y="f5"/>
                  </a:lnTo>
                  <a:lnTo>
                    <a:pt x="f29" y="f7"/>
                  </a:lnTo>
                  <a:lnTo>
                    <a:pt x="f30" y="f39"/>
                  </a:lnTo>
                  <a:lnTo>
                    <a:pt x="f40" y="f10"/>
                  </a:lnTo>
                  <a:lnTo>
                    <a:pt x="f34" y="f12"/>
                  </a:lnTo>
                  <a:lnTo>
                    <a:pt x="f41" y="f14"/>
                  </a:lnTo>
                  <a:lnTo>
                    <a:pt x="f42"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2" name="Google Shape;328;p15">
              <a:extLst>
                <a:ext uri="{FF2B5EF4-FFF2-40B4-BE49-F238E27FC236}">
                  <a16:creationId xmlns:a16="http://schemas.microsoft.com/office/drawing/2014/main" id="{4EBEE897-EC9F-E490-B08E-3D018BA36715}"/>
                </a:ext>
              </a:extLst>
            </p:cNvPr>
            <p:cNvSpPr/>
            <p:nvPr/>
          </p:nvSpPr>
          <p:spPr>
            <a:xfrm>
              <a:off x="5044059" y="1406603"/>
              <a:ext cx="115625" cy="80055"/>
            </a:xfrm>
            <a:custGeom>
              <a:avLst/>
              <a:gdLst>
                <a:gd name="f0" fmla="val w"/>
                <a:gd name="f1" fmla="val h"/>
                <a:gd name="f2" fmla="val 0"/>
                <a:gd name="f3" fmla="val 6138"/>
                <a:gd name="f4" fmla="val 4250"/>
                <a:gd name="f5" fmla="val 4609"/>
                <a:gd name="f6" fmla="val 1"/>
                <a:gd name="f7" fmla="val 4249"/>
                <a:gd name="f8" fmla="val 46"/>
                <a:gd name="f9" fmla="val 3844"/>
                <a:gd name="f10" fmla="val 136"/>
                <a:gd name="f11" fmla="val 3462"/>
                <a:gd name="f12" fmla="val 226"/>
                <a:gd name="f13" fmla="val 3102"/>
                <a:gd name="f14" fmla="val 338"/>
                <a:gd name="f15" fmla="val 2451"/>
                <a:gd name="f16" fmla="val 585"/>
                <a:gd name="f17" fmla="val 1979"/>
                <a:gd name="f18" fmla="val 765"/>
                <a:gd name="f19" fmla="val 1799"/>
                <a:gd name="f20" fmla="val 833"/>
                <a:gd name="f21" fmla="val 2878"/>
                <a:gd name="f22" fmla="val 405"/>
                <a:gd name="f23" fmla="val 3148"/>
                <a:gd name="f24" fmla="val 787"/>
                <a:gd name="f25" fmla="val 3395"/>
                <a:gd name="f26" fmla="val 1169"/>
                <a:gd name="f27" fmla="val 3620"/>
                <a:gd name="f28" fmla="val 1529"/>
                <a:gd name="f29" fmla="val 3800"/>
                <a:gd name="f30" fmla="val 1889"/>
                <a:gd name="f31" fmla="val 3935"/>
                <a:gd name="f32" fmla="val 2226"/>
                <a:gd name="f33" fmla="val 4070"/>
                <a:gd name="f34" fmla="val 2540"/>
                <a:gd name="f35" fmla="val 4159"/>
                <a:gd name="f36" fmla="val 2855"/>
                <a:gd name="f37" fmla="val 4204"/>
                <a:gd name="f38" fmla="val 3147"/>
                <a:gd name="f39" fmla="val 3687"/>
                <a:gd name="f40" fmla="val 3957"/>
                <a:gd name="f41" fmla="val 4181"/>
                <a:gd name="f42" fmla="val 4406"/>
                <a:gd name="f43" fmla="val 4631"/>
                <a:gd name="f44" fmla="val 3980"/>
                <a:gd name="f45" fmla="val 4811"/>
                <a:gd name="f46" fmla="val 3867"/>
                <a:gd name="f47" fmla="val 5013"/>
                <a:gd name="f48" fmla="val 3732"/>
                <a:gd name="f49" fmla="val 5171"/>
                <a:gd name="f50" fmla="val 3597"/>
                <a:gd name="f51" fmla="val 5328"/>
                <a:gd name="f52" fmla="val 3440"/>
                <a:gd name="f53" fmla="val 5463"/>
                <a:gd name="f54" fmla="val 3283"/>
                <a:gd name="f55" fmla="val 5598"/>
                <a:gd name="f56" fmla="val 3103"/>
                <a:gd name="f57" fmla="val 5710"/>
                <a:gd name="f58" fmla="val 2901"/>
                <a:gd name="f59" fmla="val 5822"/>
                <a:gd name="f60" fmla="val 2721"/>
                <a:gd name="f61" fmla="val 5912"/>
                <a:gd name="f62" fmla="val 2518"/>
                <a:gd name="f63" fmla="val 5980"/>
                <a:gd name="f64" fmla="val 2316"/>
                <a:gd name="f65" fmla="val 6025"/>
                <a:gd name="f66" fmla="val 2114"/>
                <a:gd name="f67" fmla="val 6070"/>
                <a:gd name="f68" fmla="val 6115"/>
                <a:gd name="f69" fmla="val 1687"/>
                <a:gd name="f70" fmla="val 6137"/>
                <a:gd name="f71" fmla="val 1462"/>
                <a:gd name="f72" fmla="val 1260"/>
                <a:gd name="f73" fmla="val 1057"/>
                <a:gd name="f74" fmla="val 6092"/>
                <a:gd name="f75" fmla="val 855"/>
                <a:gd name="f76" fmla="val 675"/>
                <a:gd name="f77" fmla="val 6002"/>
                <a:gd name="f78" fmla="val 540"/>
                <a:gd name="f79" fmla="val 5935"/>
                <a:gd name="f80" fmla="val 5845"/>
                <a:gd name="f81" fmla="val 293"/>
                <a:gd name="f82" fmla="val 5732"/>
                <a:gd name="f83" fmla="val 203"/>
                <a:gd name="f84" fmla="val 91"/>
                <a:gd name="f85" fmla="val 5305"/>
                <a:gd name="f86" fmla="val 5148"/>
                <a:gd name="f87" fmla="val 23"/>
                <a:gd name="f88" fmla="val 4991"/>
                <a:gd name="f89" fmla="*/ f0 1 6138"/>
                <a:gd name="f90" fmla="*/ f1 1 4250"/>
                <a:gd name="f91" fmla="val f2"/>
                <a:gd name="f92" fmla="val f3"/>
                <a:gd name="f93" fmla="val f4"/>
                <a:gd name="f94" fmla="+- f93 0 f91"/>
                <a:gd name="f95" fmla="+- f92 0 f91"/>
                <a:gd name="f96" fmla="*/ f95 1 6138"/>
                <a:gd name="f97" fmla="*/ f94 1 4250"/>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138" h="4250">
                  <a:moveTo>
                    <a:pt x="f5" y="f6"/>
                  </a:moveTo>
                  <a:lnTo>
                    <a:pt x="f7" y="f8"/>
                  </a:lnTo>
                  <a:lnTo>
                    <a:pt x="f9" y="f10"/>
                  </a:lnTo>
                  <a:lnTo>
                    <a:pt x="f11" y="f12"/>
                  </a:lnTo>
                  <a:lnTo>
                    <a:pt x="f13" y="f14"/>
                  </a:lnTo>
                  <a:lnTo>
                    <a:pt x="f15" y="f16"/>
                  </a:lnTo>
                  <a:lnTo>
                    <a:pt x="f17" y="f18"/>
                  </a:lnTo>
                  <a:lnTo>
                    <a:pt x="f19" y="f20"/>
                  </a:lnTo>
                  <a:lnTo>
                    <a:pt x="f2" y="f21"/>
                  </a:lnTo>
                  <a:lnTo>
                    <a:pt x="f22" y="f23"/>
                  </a:lnTo>
                  <a:lnTo>
                    <a:pt x="f24" y="f25"/>
                  </a:lnTo>
                  <a:lnTo>
                    <a:pt x="f26" y="f27"/>
                  </a:lnTo>
                  <a:lnTo>
                    <a:pt x="f28" y="f29"/>
                  </a:lnTo>
                  <a:lnTo>
                    <a:pt x="f30" y="f31"/>
                  </a:lnTo>
                  <a:lnTo>
                    <a:pt x="f32" y="f33"/>
                  </a:lnTo>
                  <a:lnTo>
                    <a:pt x="f34" y="f35"/>
                  </a:lnTo>
                  <a:lnTo>
                    <a:pt x="f36" y="f37"/>
                  </a:lnTo>
                  <a:lnTo>
                    <a:pt x="f38" y="f7"/>
                  </a:lnTo>
                  <a:lnTo>
                    <a:pt x="f39" y="f7"/>
                  </a:lnTo>
                  <a:lnTo>
                    <a:pt x="f40" y="f37"/>
                  </a:lnTo>
                  <a:lnTo>
                    <a:pt x="f41" y="f35"/>
                  </a:lnTo>
                  <a:lnTo>
                    <a:pt x="f42" y="f33"/>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30"/>
                  </a:lnTo>
                  <a:lnTo>
                    <a:pt x="f68" y="f69"/>
                  </a:lnTo>
                  <a:lnTo>
                    <a:pt x="f70" y="f71"/>
                  </a:lnTo>
                  <a:lnTo>
                    <a:pt x="f70" y="f72"/>
                  </a:lnTo>
                  <a:lnTo>
                    <a:pt x="f68" y="f73"/>
                  </a:lnTo>
                  <a:lnTo>
                    <a:pt x="f74" y="f75"/>
                  </a:lnTo>
                  <a:lnTo>
                    <a:pt x="f67" y="f76"/>
                  </a:lnTo>
                  <a:lnTo>
                    <a:pt x="f77" y="f78"/>
                  </a:lnTo>
                  <a:lnTo>
                    <a:pt x="f79" y="f22"/>
                  </a:lnTo>
                  <a:lnTo>
                    <a:pt x="f80" y="f81"/>
                  </a:lnTo>
                  <a:lnTo>
                    <a:pt x="f82" y="f83"/>
                  </a:lnTo>
                  <a:lnTo>
                    <a:pt x="f55" y="f10"/>
                  </a:lnTo>
                  <a:lnTo>
                    <a:pt x="f53" y="f84"/>
                  </a:lnTo>
                  <a:lnTo>
                    <a:pt x="f85" y="f8"/>
                  </a:lnTo>
                  <a:lnTo>
                    <a:pt x="f86" y="f87"/>
                  </a:lnTo>
                  <a:lnTo>
                    <a:pt x="f88"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3" name="Google Shape;329;p15">
              <a:extLst>
                <a:ext uri="{FF2B5EF4-FFF2-40B4-BE49-F238E27FC236}">
                  <a16:creationId xmlns:a16="http://schemas.microsoft.com/office/drawing/2014/main" id="{57C63566-D338-563A-9656-C535D3CC864E}"/>
                </a:ext>
              </a:extLst>
            </p:cNvPr>
            <p:cNvSpPr/>
            <p:nvPr/>
          </p:nvSpPr>
          <p:spPr>
            <a:xfrm>
              <a:off x="5018236" y="1457846"/>
              <a:ext cx="51672" cy="68625"/>
            </a:xfrm>
            <a:custGeom>
              <a:avLst/>
              <a:gdLst>
                <a:gd name="f0" fmla="val w"/>
                <a:gd name="f1" fmla="val h"/>
                <a:gd name="f2" fmla="val 0"/>
                <a:gd name="f3" fmla="val 2743"/>
                <a:gd name="f4" fmla="val 3643"/>
                <a:gd name="f5" fmla="val 1506"/>
                <a:gd name="f6" fmla="val 1"/>
                <a:gd name="f7" fmla="val 562"/>
                <a:gd name="f8" fmla="val 1035"/>
                <a:gd name="f9" fmla="val 495"/>
                <a:gd name="f10" fmla="val 1170"/>
                <a:gd name="f11" fmla="val 337"/>
                <a:gd name="f12" fmla="val 1462"/>
                <a:gd name="f13" fmla="val 247"/>
                <a:gd name="f14" fmla="val 1687"/>
                <a:gd name="f15" fmla="val 157"/>
                <a:gd name="f16" fmla="val 1912"/>
                <a:gd name="f17" fmla="val 68"/>
                <a:gd name="f18" fmla="val 2159"/>
                <a:gd name="f19" fmla="val 23"/>
                <a:gd name="f20" fmla="val 2406"/>
                <a:gd name="f21" fmla="val 2653"/>
                <a:gd name="f22" fmla="val 2878"/>
                <a:gd name="f23" fmla="val 2991"/>
                <a:gd name="f24" fmla="val 90"/>
                <a:gd name="f25" fmla="val 3103"/>
                <a:gd name="f26" fmla="val 3215"/>
                <a:gd name="f27" fmla="val 225"/>
                <a:gd name="f28" fmla="val 3305"/>
                <a:gd name="f29" fmla="val 315"/>
                <a:gd name="f30" fmla="val 3395"/>
                <a:gd name="f31" fmla="val 427"/>
                <a:gd name="f32" fmla="val 3463"/>
                <a:gd name="f33" fmla="val 3530"/>
                <a:gd name="f34" fmla="val 697"/>
                <a:gd name="f35" fmla="val 3575"/>
                <a:gd name="f36" fmla="val 877"/>
                <a:gd name="f37" fmla="val 3620"/>
                <a:gd name="f38" fmla="val 1079"/>
                <a:gd name="f39" fmla="val 3642"/>
                <a:gd name="f40" fmla="val 1529"/>
                <a:gd name="f41" fmla="val 1776"/>
                <a:gd name="f42" fmla="val 1978"/>
                <a:gd name="f43" fmla="val 2158"/>
                <a:gd name="f44" fmla="val 3508"/>
                <a:gd name="f45" fmla="val 2315"/>
                <a:gd name="f46" fmla="val 3440"/>
                <a:gd name="f47" fmla="val 2450"/>
                <a:gd name="f48" fmla="val 3350"/>
                <a:gd name="f49" fmla="val 2540"/>
                <a:gd name="f50" fmla="val 3260"/>
                <a:gd name="f51" fmla="val 2630"/>
                <a:gd name="f52" fmla="val 3125"/>
                <a:gd name="f53" fmla="val 2675"/>
                <a:gd name="f54" fmla="val 3013"/>
                <a:gd name="f55" fmla="val 2720"/>
                <a:gd name="f56" fmla="val 2721"/>
                <a:gd name="f57" fmla="val 2586"/>
                <a:gd name="f58" fmla="val 2429"/>
                <a:gd name="f59" fmla="val 2091"/>
                <a:gd name="f60" fmla="val 1777"/>
                <a:gd name="f61" fmla="val 2383"/>
                <a:gd name="f62" fmla="val 1439"/>
                <a:gd name="f63" fmla="val 2226"/>
                <a:gd name="f64" fmla="val 1125"/>
                <a:gd name="f65" fmla="val 2046"/>
                <a:gd name="f66" fmla="val 810"/>
                <a:gd name="f67" fmla="val 1888"/>
                <a:gd name="f68" fmla="val 540"/>
                <a:gd name="f69" fmla="val 1619"/>
                <a:gd name="f70" fmla="val 158"/>
                <a:gd name="f71" fmla="*/ f0 1 2743"/>
                <a:gd name="f72" fmla="*/ f1 1 3643"/>
                <a:gd name="f73" fmla="val f2"/>
                <a:gd name="f74" fmla="val f3"/>
                <a:gd name="f75" fmla="val f4"/>
                <a:gd name="f76" fmla="+- f75 0 f73"/>
                <a:gd name="f77" fmla="+- f74 0 f73"/>
                <a:gd name="f78" fmla="*/ f77 1 2743"/>
                <a:gd name="f79" fmla="*/ f76 1 3643"/>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743" h="3643">
                  <a:moveTo>
                    <a:pt x="f5" y="f6"/>
                  </a:moveTo>
                  <a:lnTo>
                    <a:pt x="f7" y="f8"/>
                  </a:lnTo>
                  <a:lnTo>
                    <a:pt x="f9" y="f10"/>
                  </a:lnTo>
                  <a:lnTo>
                    <a:pt x="f11" y="f12"/>
                  </a:lnTo>
                  <a:lnTo>
                    <a:pt x="f13" y="f14"/>
                  </a:lnTo>
                  <a:lnTo>
                    <a:pt x="f15" y="f16"/>
                  </a:lnTo>
                  <a:lnTo>
                    <a:pt x="f17" y="f18"/>
                  </a:lnTo>
                  <a:lnTo>
                    <a:pt x="f19" y="f20"/>
                  </a:lnTo>
                  <a:lnTo>
                    <a:pt x="f2" y="f21"/>
                  </a:lnTo>
                  <a:lnTo>
                    <a:pt x="f19" y="f22"/>
                  </a:lnTo>
                  <a:lnTo>
                    <a:pt x="f17" y="f23"/>
                  </a:lnTo>
                  <a:lnTo>
                    <a:pt x="f24" y="f25"/>
                  </a:lnTo>
                  <a:lnTo>
                    <a:pt x="f15" y="f26"/>
                  </a:lnTo>
                  <a:lnTo>
                    <a:pt x="f27" y="f28"/>
                  </a:lnTo>
                  <a:lnTo>
                    <a:pt x="f29" y="f30"/>
                  </a:lnTo>
                  <a:lnTo>
                    <a:pt x="f31" y="f32"/>
                  </a:lnTo>
                  <a:lnTo>
                    <a:pt x="f7" y="f33"/>
                  </a:lnTo>
                  <a:lnTo>
                    <a:pt x="f34" y="f35"/>
                  </a:lnTo>
                  <a:lnTo>
                    <a:pt x="f36" y="f37"/>
                  </a:lnTo>
                  <a:lnTo>
                    <a:pt x="f38" y="f39"/>
                  </a:lnTo>
                  <a:lnTo>
                    <a:pt x="f40" y="f39"/>
                  </a:lnTo>
                  <a:lnTo>
                    <a:pt x="f41" y="f37"/>
                  </a:lnTo>
                  <a:lnTo>
                    <a:pt x="f42" y="f35"/>
                  </a:lnTo>
                  <a:lnTo>
                    <a:pt x="f43" y="f44"/>
                  </a:lnTo>
                  <a:lnTo>
                    <a:pt x="f45" y="f46"/>
                  </a:lnTo>
                  <a:lnTo>
                    <a:pt x="f47" y="f48"/>
                  </a:lnTo>
                  <a:lnTo>
                    <a:pt x="f49" y="f50"/>
                  </a:lnTo>
                  <a:lnTo>
                    <a:pt x="f51" y="f52"/>
                  </a:lnTo>
                  <a:lnTo>
                    <a:pt x="f53" y="f54"/>
                  </a:lnTo>
                  <a:lnTo>
                    <a:pt x="f55" y="f22"/>
                  </a:lnTo>
                  <a:lnTo>
                    <a:pt x="f3" y="f56"/>
                  </a:lnTo>
                  <a:lnTo>
                    <a:pt x="f3" y="f57"/>
                  </a:lnTo>
                  <a:lnTo>
                    <a:pt x="f55" y="f58"/>
                  </a:lnTo>
                  <a:lnTo>
                    <a:pt x="f21" y="f59"/>
                  </a:lnTo>
                  <a:lnTo>
                    <a:pt x="f49" y="f60"/>
                  </a:lnTo>
                  <a:lnTo>
                    <a:pt x="f61" y="f62"/>
                  </a:lnTo>
                  <a:lnTo>
                    <a:pt x="f63" y="f64"/>
                  </a:lnTo>
                  <a:lnTo>
                    <a:pt x="f65" y="f66"/>
                  </a:lnTo>
                  <a:lnTo>
                    <a:pt x="f67" y="f68"/>
                  </a:lnTo>
                  <a:lnTo>
                    <a:pt x="f69" y="f70"/>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4" name="Google Shape;330;p15">
              <a:extLst>
                <a:ext uri="{FF2B5EF4-FFF2-40B4-BE49-F238E27FC236}">
                  <a16:creationId xmlns:a16="http://schemas.microsoft.com/office/drawing/2014/main" id="{EF980FF2-9CB2-1B1F-AF51-0B4CFC74BF66}"/>
                </a:ext>
              </a:extLst>
            </p:cNvPr>
            <p:cNvSpPr/>
            <p:nvPr/>
          </p:nvSpPr>
          <p:spPr>
            <a:xfrm>
              <a:off x="5116040" y="1414649"/>
              <a:ext cx="33476" cy="33476"/>
            </a:xfrm>
            <a:custGeom>
              <a:avLst/>
              <a:gdLst>
                <a:gd name="f0" fmla="val 360"/>
                <a:gd name="f1" fmla="val w"/>
                <a:gd name="f2" fmla="val h"/>
                <a:gd name="f3" fmla="val 0"/>
                <a:gd name="f4" fmla="val 1777"/>
                <a:gd name="f5" fmla="val 833"/>
                <a:gd name="f6" fmla="val 1"/>
                <a:gd name="f7" fmla="val 675"/>
                <a:gd name="f8" fmla="val 23"/>
                <a:gd name="f9" fmla="val 495"/>
                <a:gd name="f10" fmla="val 91"/>
                <a:gd name="f11" fmla="val 181"/>
                <a:gd name="f12" fmla="val 226"/>
                <a:gd name="f13" fmla="val 293"/>
                <a:gd name="f14" fmla="val 113"/>
                <a:gd name="f15" fmla="val 451"/>
                <a:gd name="f16" fmla="val 46"/>
                <a:gd name="f17" fmla="val 608"/>
                <a:gd name="f18" fmla="val 765"/>
                <a:gd name="f19" fmla="val 945"/>
                <a:gd name="f20" fmla="val 1125"/>
                <a:gd name="f21" fmla="val 1282"/>
                <a:gd name="f22" fmla="val 1417"/>
                <a:gd name="f23" fmla="val 1552"/>
                <a:gd name="f24" fmla="val 428"/>
                <a:gd name="f25" fmla="val 1664"/>
                <a:gd name="f26" fmla="val 585"/>
                <a:gd name="f27" fmla="val 1732"/>
                <a:gd name="f28" fmla="val 1102"/>
                <a:gd name="f29" fmla="val 1754"/>
                <a:gd name="f30" fmla="val 1260"/>
                <a:gd name="f31" fmla="val 1709"/>
                <a:gd name="f32" fmla="val 1619"/>
                <a:gd name="f33" fmla="val 1485"/>
                <a:gd name="f34" fmla="val 1350"/>
                <a:gd name="f35" fmla="val 1192"/>
                <a:gd name="f36" fmla="val 1012"/>
                <a:gd name="f37" fmla="val 855"/>
                <a:gd name="f38" fmla="val 1687"/>
                <a:gd name="f39" fmla="val 518"/>
                <a:gd name="f40" fmla="val 1597"/>
                <a:gd name="f41" fmla="val 361"/>
                <a:gd name="f42" fmla="val 1484"/>
                <a:gd name="f43" fmla="val 1327"/>
                <a:gd name="f44" fmla="val 136"/>
                <a:gd name="f45" fmla="val 1170"/>
                <a:gd name="f46" fmla="*/ f1 1 1777"/>
                <a:gd name="f47" fmla="*/ f2 1 1777"/>
                <a:gd name="f48" fmla="val f3"/>
                <a:gd name="f49" fmla="val f4"/>
                <a:gd name="f50" fmla="+- f49 0 f48"/>
                <a:gd name="f51" fmla="*/ f50 1 1777"/>
                <a:gd name="f52" fmla="*/ f48 1 f51"/>
                <a:gd name="f53" fmla="*/ f49 1 f51"/>
                <a:gd name="f54" fmla="*/ f52 f46 1"/>
                <a:gd name="f55" fmla="*/ f53 f46 1"/>
                <a:gd name="f56" fmla="*/ f53 f47 1"/>
                <a:gd name="f57" fmla="*/ f52 f47 1"/>
              </a:gdLst>
              <a:ahLst/>
              <a:cxnLst>
                <a:cxn ang="3cd4">
                  <a:pos x="hc" y="t"/>
                </a:cxn>
                <a:cxn ang="0">
                  <a:pos x="r" y="vc"/>
                </a:cxn>
                <a:cxn ang="cd4">
                  <a:pos x="hc" y="b"/>
                </a:cxn>
                <a:cxn ang="cd2">
                  <a:pos x="l" y="vc"/>
                </a:cxn>
              </a:cxnLst>
              <a:rect l="f54" t="f57" r="f55" b="f56"/>
              <a:pathLst>
                <a:path w="1777" h="1777">
                  <a:moveTo>
                    <a:pt x="f5" y="f6"/>
                  </a:moveTo>
                  <a:lnTo>
                    <a:pt x="f7" y="f8"/>
                  </a:lnTo>
                  <a:lnTo>
                    <a:pt x="f9" y="f10"/>
                  </a:lnTo>
                  <a:lnTo>
                    <a:pt x="f0" y="f11"/>
                  </a:lnTo>
                  <a:lnTo>
                    <a:pt x="f12" y="f13"/>
                  </a:lnTo>
                  <a:lnTo>
                    <a:pt x="f14" y="f15"/>
                  </a:lnTo>
                  <a:lnTo>
                    <a:pt x="f16" y="f17"/>
                  </a:lnTo>
                  <a:lnTo>
                    <a:pt x="f6" y="f18"/>
                  </a:lnTo>
                  <a:lnTo>
                    <a:pt x="f6" y="f19"/>
                  </a:lnTo>
                  <a:lnTo>
                    <a:pt x="f8" y="f20"/>
                  </a:lnTo>
                  <a:lnTo>
                    <a:pt x="f10" y="f21"/>
                  </a:lnTo>
                  <a:lnTo>
                    <a:pt x="f11" y="f22"/>
                  </a:lnTo>
                  <a:lnTo>
                    <a:pt x="f13" y="f23"/>
                  </a:lnTo>
                  <a:lnTo>
                    <a:pt x="f24" y="f25"/>
                  </a:lnTo>
                  <a:lnTo>
                    <a:pt x="f26" y="f27"/>
                  </a:lnTo>
                  <a:lnTo>
                    <a:pt x="f18" y="f4"/>
                  </a:lnTo>
                  <a:lnTo>
                    <a:pt x="f19" y="f4"/>
                  </a:lnTo>
                  <a:lnTo>
                    <a:pt x="f28" y="f29"/>
                  </a:lnTo>
                  <a:lnTo>
                    <a:pt x="f30" y="f31"/>
                  </a:lnTo>
                  <a:lnTo>
                    <a:pt x="f22" y="f32"/>
                  </a:lnTo>
                  <a:lnTo>
                    <a:pt x="f23" y="f33"/>
                  </a:lnTo>
                  <a:lnTo>
                    <a:pt x="f25" y="f34"/>
                  </a:lnTo>
                  <a:lnTo>
                    <a:pt x="f27" y="f35"/>
                  </a:lnTo>
                  <a:lnTo>
                    <a:pt x="f4" y="f36"/>
                  </a:lnTo>
                  <a:lnTo>
                    <a:pt x="f4" y="f37"/>
                  </a:lnTo>
                  <a:lnTo>
                    <a:pt x="f29" y="f7"/>
                  </a:lnTo>
                  <a:lnTo>
                    <a:pt x="f38" y="f39"/>
                  </a:lnTo>
                  <a:lnTo>
                    <a:pt x="f40" y="f41"/>
                  </a:lnTo>
                  <a:lnTo>
                    <a:pt x="f42" y="f12"/>
                  </a:lnTo>
                  <a:lnTo>
                    <a:pt x="f43" y="f44"/>
                  </a:lnTo>
                  <a:lnTo>
                    <a:pt x="f45" y="f16"/>
                  </a:lnTo>
                  <a:lnTo>
                    <a:pt x="f36"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5" name="Google Shape;331;p15">
              <a:extLst>
                <a:ext uri="{FF2B5EF4-FFF2-40B4-BE49-F238E27FC236}">
                  <a16:creationId xmlns:a16="http://schemas.microsoft.com/office/drawing/2014/main" id="{0C581A77-6914-E288-839E-B3B5C9116EFB}"/>
                </a:ext>
              </a:extLst>
            </p:cNvPr>
            <p:cNvSpPr/>
            <p:nvPr/>
          </p:nvSpPr>
          <p:spPr>
            <a:xfrm>
              <a:off x="5038124" y="1497229"/>
              <a:ext cx="17382" cy="17364"/>
            </a:xfrm>
            <a:custGeom>
              <a:avLst/>
              <a:gdLst>
                <a:gd name="f0" fmla="val 360"/>
                <a:gd name="f1" fmla="val w"/>
                <a:gd name="f2" fmla="val h"/>
                <a:gd name="f3" fmla="val 0"/>
                <a:gd name="f4" fmla="val 923"/>
                <a:gd name="f5" fmla="val 922"/>
                <a:gd name="f6" fmla="val 428"/>
                <a:gd name="f7" fmla="val 23"/>
                <a:gd name="f8" fmla="val 270"/>
                <a:gd name="f9" fmla="val 45"/>
                <a:gd name="f10" fmla="val 203"/>
                <a:gd name="f11" fmla="val 90"/>
                <a:gd name="f12" fmla="val 136"/>
                <a:gd name="f13" fmla="val 158"/>
                <a:gd name="f14" fmla="val 68"/>
                <a:gd name="f15" fmla="val 225"/>
                <a:gd name="f16" fmla="val 46"/>
                <a:gd name="f17" fmla="val 315"/>
                <a:gd name="f18" fmla="val 405"/>
                <a:gd name="f19" fmla="val 1"/>
                <a:gd name="f20" fmla="val 495"/>
                <a:gd name="f21" fmla="val 585"/>
                <a:gd name="f22" fmla="val 652"/>
                <a:gd name="f23" fmla="val 91"/>
                <a:gd name="f24" fmla="val 742"/>
                <a:gd name="f25" fmla="val 810"/>
                <a:gd name="f26" fmla="val 855"/>
                <a:gd name="f27" fmla="val 900"/>
                <a:gd name="f28" fmla="val 653"/>
                <a:gd name="f29" fmla="val 877"/>
                <a:gd name="f30" fmla="val 832"/>
                <a:gd name="f31" fmla="val 765"/>
                <a:gd name="f32" fmla="val 697"/>
                <a:gd name="f33" fmla="val 607"/>
                <a:gd name="f34" fmla="val 517"/>
                <a:gd name="f35" fmla="val 427"/>
                <a:gd name="f36" fmla="val 135"/>
                <a:gd name="f37" fmla="val 608"/>
                <a:gd name="f38" fmla="val 518"/>
                <a:gd name="f39" fmla="*/ f1 1 923"/>
                <a:gd name="f40" fmla="*/ f2 1 922"/>
                <a:gd name="f41" fmla="val f3"/>
                <a:gd name="f42" fmla="val f4"/>
                <a:gd name="f43" fmla="val f5"/>
                <a:gd name="f44" fmla="+- f43 0 f41"/>
                <a:gd name="f45" fmla="+- f42 0 f41"/>
                <a:gd name="f46" fmla="*/ f45 1 923"/>
                <a:gd name="f47" fmla="*/ f44 1 92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923" h="922">
                  <a:moveTo>
                    <a:pt x="f6" y="f3"/>
                  </a:moveTo>
                  <a:lnTo>
                    <a:pt x="f0" y="f7"/>
                  </a:lnTo>
                  <a:lnTo>
                    <a:pt x="f8" y="f9"/>
                  </a:lnTo>
                  <a:lnTo>
                    <a:pt x="f10" y="f11"/>
                  </a:lnTo>
                  <a:lnTo>
                    <a:pt x="f12" y="f13"/>
                  </a:lnTo>
                  <a:lnTo>
                    <a:pt x="f14" y="f15"/>
                  </a:lnTo>
                  <a:lnTo>
                    <a:pt x="f16" y="f17"/>
                  </a:lnTo>
                  <a:lnTo>
                    <a:pt x="f7" y="f18"/>
                  </a:lnTo>
                  <a:lnTo>
                    <a:pt x="f19" y="f20"/>
                  </a:lnTo>
                  <a:lnTo>
                    <a:pt x="f7" y="f21"/>
                  </a:lnTo>
                  <a:lnTo>
                    <a:pt x="f16" y="f22"/>
                  </a:lnTo>
                  <a:lnTo>
                    <a:pt x="f23" y="f24"/>
                  </a:lnTo>
                  <a:lnTo>
                    <a:pt x="f13" y="f25"/>
                  </a:lnTo>
                  <a:lnTo>
                    <a:pt x="f15" y="f26"/>
                  </a:lnTo>
                  <a:lnTo>
                    <a:pt x="f17" y="f27"/>
                  </a:lnTo>
                  <a:lnTo>
                    <a:pt x="f18" y="f5"/>
                  </a:lnTo>
                  <a:lnTo>
                    <a:pt x="f20" y="f5"/>
                  </a:lnTo>
                  <a:lnTo>
                    <a:pt x="f21" y="f27"/>
                  </a:lnTo>
                  <a:lnTo>
                    <a:pt x="f28" y="f29"/>
                  </a:lnTo>
                  <a:lnTo>
                    <a:pt x="f24" y="f30"/>
                  </a:lnTo>
                  <a:lnTo>
                    <a:pt x="f25" y="f31"/>
                  </a:lnTo>
                  <a:lnTo>
                    <a:pt x="f26" y="f32"/>
                  </a:lnTo>
                  <a:lnTo>
                    <a:pt x="f27" y="f33"/>
                  </a:lnTo>
                  <a:lnTo>
                    <a:pt x="f5" y="f34"/>
                  </a:lnTo>
                  <a:lnTo>
                    <a:pt x="f5" y="f35"/>
                  </a:lnTo>
                  <a:lnTo>
                    <a:pt x="f27" y="f0"/>
                  </a:lnTo>
                  <a:lnTo>
                    <a:pt x="f29" y="f8"/>
                  </a:lnTo>
                  <a:lnTo>
                    <a:pt x="f30" y="f10"/>
                  </a:lnTo>
                  <a:lnTo>
                    <a:pt x="f31" y="f36"/>
                  </a:lnTo>
                  <a:lnTo>
                    <a:pt x="f32" y="f14"/>
                  </a:lnTo>
                  <a:lnTo>
                    <a:pt x="f37" y="f9"/>
                  </a:lnTo>
                  <a:lnTo>
                    <a:pt x="f38" y="f7"/>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6" name="Google Shape;332;p15">
              <a:extLst>
                <a:ext uri="{FF2B5EF4-FFF2-40B4-BE49-F238E27FC236}">
                  <a16:creationId xmlns:a16="http://schemas.microsoft.com/office/drawing/2014/main" id="{1410F1B7-479F-EDEB-09A9-228AD3573DF2}"/>
                </a:ext>
              </a:extLst>
            </p:cNvPr>
            <p:cNvSpPr/>
            <p:nvPr/>
          </p:nvSpPr>
          <p:spPr>
            <a:xfrm>
              <a:off x="5011451" y="1368929"/>
              <a:ext cx="111803" cy="121121"/>
            </a:xfrm>
            <a:custGeom>
              <a:avLst/>
              <a:gdLst>
                <a:gd name="f0" fmla="val 180"/>
                <a:gd name="f1" fmla="val w"/>
                <a:gd name="f2" fmla="val h"/>
                <a:gd name="f3" fmla="val 0"/>
                <a:gd name="f4" fmla="val 5935"/>
                <a:gd name="f5" fmla="val 6430"/>
                <a:gd name="f6" fmla="val 4384"/>
                <a:gd name="f7" fmla="val 4361"/>
                <a:gd name="f8" fmla="val 23"/>
                <a:gd name="f9" fmla="val 4316"/>
                <a:gd name="f10" fmla="val 45"/>
                <a:gd name="f11" fmla="val 4294"/>
                <a:gd name="f12" fmla="val 68"/>
                <a:gd name="f13" fmla="val 113"/>
                <a:gd name="f14" fmla="val 158"/>
                <a:gd name="f15" fmla="val 270"/>
                <a:gd name="f16" fmla="val 4406"/>
                <a:gd name="f17" fmla="val 405"/>
                <a:gd name="f18" fmla="val 517"/>
                <a:gd name="f19" fmla="val 652"/>
                <a:gd name="f20" fmla="val 4339"/>
                <a:gd name="f21" fmla="val 922"/>
                <a:gd name="f22" fmla="val 4271"/>
                <a:gd name="f23" fmla="val 1169"/>
                <a:gd name="f24" fmla="val 4182"/>
                <a:gd name="f25" fmla="val 1506"/>
                <a:gd name="f26" fmla="val 3979"/>
                <a:gd name="f27" fmla="val 1596"/>
                <a:gd name="f28" fmla="val 3754"/>
                <a:gd name="f29" fmla="val 1754"/>
                <a:gd name="f30" fmla="val 3485"/>
                <a:gd name="f31" fmla="val 1933"/>
                <a:gd name="f32" fmla="val 3192"/>
                <a:gd name="f33" fmla="val 2181"/>
                <a:gd name="f34" fmla="val 2855"/>
                <a:gd name="f35" fmla="val 2473"/>
                <a:gd name="f36" fmla="val 2518"/>
                <a:gd name="f37" fmla="val 2810"/>
                <a:gd name="f38" fmla="val 2158"/>
                <a:gd name="f39" fmla="val 3170"/>
                <a:gd name="f40" fmla="val 1799"/>
                <a:gd name="f41" fmla="val 3574"/>
                <a:gd name="f42" fmla="val 1349"/>
                <a:gd name="f43" fmla="val 4069"/>
                <a:gd name="f44" fmla="val 967"/>
                <a:gd name="f45" fmla="val 4541"/>
                <a:gd name="f46" fmla="val 4991"/>
                <a:gd name="f47" fmla="val 383"/>
                <a:gd name="f48" fmla="val 5418"/>
                <a:gd name="f49" fmla="val 5777"/>
                <a:gd name="f50" fmla="val 6070"/>
                <a:gd name="f51" fmla="val 6182"/>
                <a:gd name="f52" fmla="val 6272"/>
                <a:gd name="f53" fmla="val 6362"/>
                <a:gd name="f54" fmla="val 6407"/>
                <a:gd name="f55" fmla="val 90"/>
                <a:gd name="f56" fmla="val 6429"/>
                <a:gd name="f57" fmla="val 675"/>
                <a:gd name="f58" fmla="val 6204"/>
                <a:gd name="f59" fmla="val 990"/>
                <a:gd name="f60" fmla="val 5980"/>
                <a:gd name="f61" fmla="val 1372"/>
                <a:gd name="f62" fmla="val 5665"/>
                <a:gd name="f63" fmla="val 1776"/>
                <a:gd name="f64" fmla="val 5283"/>
                <a:gd name="f65" fmla="val 2226"/>
                <a:gd name="f66" fmla="val 4833"/>
                <a:gd name="f67" fmla="val 2675"/>
                <a:gd name="f68" fmla="val 3035"/>
                <a:gd name="f69" fmla="val 3934"/>
                <a:gd name="f70" fmla="val 3372"/>
                <a:gd name="f71" fmla="val 3507"/>
                <a:gd name="f72" fmla="val 3687"/>
                <a:gd name="f73" fmla="val 3125"/>
                <a:gd name="f74" fmla="val 2743"/>
                <a:gd name="f75" fmla="val 4137"/>
                <a:gd name="f76" fmla="val 2428"/>
                <a:gd name="f77" fmla="val 2113"/>
                <a:gd name="f78" fmla="val 1888"/>
                <a:gd name="f79" fmla="val 4451"/>
                <a:gd name="f80" fmla="val 1686"/>
                <a:gd name="f81" fmla="val 4788"/>
                <a:gd name="f82" fmla="val 1529"/>
                <a:gd name="f83" fmla="val 5126"/>
                <a:gd name="f84" fmla="val 1416"/>
                <a:gd name="f85" fmla="val 5485"/>
                <a:gd name="f86" fmla="val 5890"/>
                <a:gd name="f87" fmla="val 5912"/>
                <a:gd name="f88" fmla="val 1326"/>
                <a:gd name="f89" fmla="val 1282"/>
                <a:gd name="f90" fmla="val 1259"/>
                <a:gd name="f91" fmla="val 5867"/>
                <a:gd name="f92" fmla="val 1147"/>
                <a:gd name="f93" fmla="val 5463"/>
                <a:gd name="f94" fmla="val 5103"/>
                <a:gd name="f95" fmla="val 1214"/>
                <a:gd name="f96" fmla="val 4744"/>
                <a:gd name="f97" fmla="val 1484"/>
                <a:gd name="f98" fmla="val 4519"/>
                <a:gd name="f99" fmla="val 1079"/>
                <a:gd name="f100" fmla="val 4586"/>
                <a:gd name="f101" fmla="val 809"/>
                <a:gd name="f102" fmla="val 4609"/>
                <a:gd name="f103" fmla="val 540"/>
                <a:gd name="f104" fmla="val 427"/>
                <a:gd name="f105" fmla="val 292"/>
                <a:gd name="f106" fmla="val 4564"/>
                <a:gd name="f107" fmla="val 4496"/>
                <a:gd name="f108" fmla="val 4429"/>
                <a:gd name="f109" fmla="*/ f1 1 5935"/>
                <a:gd name="f110" fmla="*/ f2 1 6430"/>
                <a:gd name="f111" fmla="val f3"/>
                <a:gd name="f112" fmla="val f4"/>
                <a:gd name="f113" fmla="val f5"/>
                <a:gd name="f114" fmla="+- f113 0 f111"/>
                <a:gd name="f115" fmla="+- f112 0 f111"/>
                <a:gd name="f116" fmla="*/ f115 1 5935"/>
                <a:gd name="f117" fmla="*/ f114 1 6430"/>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5935" h="6430">
                  <a:moveTo>
                    <a:pt x="f6" y="f3"/>
                  </a:moveTo>
                  <a:lnTo>
                    <a:pt x="f7" y="f8"/>
                  </a:lnTo>
                  <a:lnTo>
                    <a:pt x="f9" y="f10"/>
                  </a:lnTo>
                  <a:lnTo>
                    <a:pt x="f11" y="f12"/>
                  </a:lnTo>
                  <a:lnTo>
                    <a:pt x="f11" y="f13"/>
                  </a:lnTo>
                  <a:lnTo>
                    <a:pt x="f9" y="f14"/>
                  </a:lnTo>
                  <a:lnTo>
                    <a:pt x="f6" y="f15"/>
                  </a:lnTo>
                  <a:lnTo>
                    <a:pt x="f16" y="f17"/>
                  </a:lnTo>
                  <a:lnTo>
                    <a:pt x="f16" y="f18"/>
                  </a:lnTo>
                  <a:lnTo>
                    <a:pt x="f16"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19" y="f46"/>
                  </a:lnTo>
                  <a:lnTo>
                    <a:pt x="f47" y="f48"/>
                  </a:lnTo>
                  <a:lnTo>
                    <a:pt x="f0" y="f49"/>
                  </a:lnTo>
                  <a:lnTo>
                    <a:pt x="f10" y="f50"/>
                  </a:lnTo>
                  <a:lnTo>
                    <a:pt x="f3" y="f51"/>
                  </a:lnTo>
                  <a:lnTo>
                    <a:pt x="f3" y="f52"/>
                  </a:lnTo>
                  <a:lnTo>
                    <a:pt x="f3" y="f53"/>
                  </a:lnTo>
                  <a:lnTo>
                    <a:pt x="f10" y="f54"/>
                  </a:lnTo>
                  <a:lnTo>
                    <a:pt x="f55" y="f56"/>
                  </a:lnTo>
                  <a:lnTo>
                    <a:pt x="f0" y="f56"/>
                  </a:lnTo>
                  <a:lnTo>
                    <a:pt x="f15" y="f54"/>
                  </a:lnTo>
                  <a:lnTo>
                    <a:pt x="f47" y="f53"/>
                  </a:lnTo>
                  <a:lnTo>
                    <a:pt x="f57" y="f58"/>
                  </a:lnTo>
                  <a:lnTo>
                    <a:pt x="f59" y="f60"/>
                  </a:lnTo>
                  <a:lnTo>
                    <a:pt x="f61" y="f62"/>
                  </a:lnTo>
                  <a:lnTo>
                    <a:pt x="f63" y="f64"/>
                  </a:lnTo>
                  <a:lnTo>
                    <a:pt x="f65" y="f66"/>
                  </a:lnTo>
                  <a:lnTo>
                    <a:pt x="f67" y="f7"/>
                  </a:lnTo>
                  <a:lnTo>
                    <a:pt x="f68" y="f69"/>
                  </a:lnTo>
                  <a:lnTo>
                    <a:pt x="f70" y="f71"/>
                  </a:lnTo>
                  <a:lnTo>
                    <a:pt x="f72" y="f73"/>
                  </a:lnTo>
                  <a:lnTo>
                    <a:pt x="f69" y="f74"/>
                  </a:lnTo>
                  <a:lnTo>
                    <a:pt x="f75" y="f76"/>
                  </a:lnTo>
                  <a:lnTo>
                    <a:pt x="f9" y="f77"/>
                  </a:lnTo>
                  <a:lnTo>
                    <a:pt x="f16" y="f78"/>
                  </a:lnTo>
                  <a:lnTo>
                    <a:pt x="f79" y="f80"/>
                  </a:lnTo>
                  <a:lnTo>
                    <a:pt x="f81" y="f82"/>
                  </a:lnTo>
                  <a:lnTo>
                    <a:pt x="f83" y="f84"/>
                  </a:lnTo>
                  <a:lnTo>
                    <a:pt x="f85" y="f42"/>
                  </a:lnTo>
                  <a:lnTo>
                    <a:pt x="f86" y="f42"/>
                  </a:lnTo>
                  <a:lnTo>
                    <a:pt x="f87" y="f88"/>
                  </a:lnTo>
                  <a:lnTo>
                    <a:pt x="f4" y="f89"/>
                  </a:lnTo>
                  <a:lnTo>
                    <a:pt x="f4" y="f90"/>
                  </a:lnTo>
                  <a:lnTo>
                    <a:pt x="f87" y="f23"/>
                  </a:lnTo>
                  <a:lnTo>
                    <a:pt x="f91" y="f92"/>
                  </a:lnTo>
                  <a:lnTo>
                    <a:pt x="f93" y="f92"/>
                  </a:lnTo>
                  <a:lnTo>
                    <a:pt x="f94" y="f95"/>
                  </a:lnTo>
                  <a:lnTo>
                    <a:pt x="f96" y="f88"/>
                  </a:lnTo>
                  <a:lnTo>
                    <a:pt x="f16" y="f97"/>
                  </a:lnTo>
                  <a:lnTo>
                    <a:pt x="f98" y="f99"/>
                  </a:lnTo>
                  <a:lnTo>
                    <a:pt x="f100" y="f101"/>
                  </a:lnTo>
                  <a:lnTo>
                    <a:pt x="f102" y="f103"/>
                  </a:lnTo>
                  <a:lnTo>
                    <a:pt x="f102" y="f104"/>
                  </a:lnTo>
                  <a:lnTo>
                    <a:pt x="f100" y="f105"/>
                  </a:lnTo>
                  <a:lnTo>
                    <a:pt x="f106" y="f14"/>
                  </a:lnTo>
                  <a:lnTo>
                    <a:pt x="f107" y="f10"/>
                  </a:lnTo>
                  <a:lnTo>
                    <a:pt x="f79" y="f8"/>
                  </a:lnTo>
                  <a:lnTo>
                    <a:pt x="f108" y="f3"/>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7" name="Google Shape;333;p15">
              <a:extLst>
                <a:ext uri="{FF2B5EF4-FFF2-40B4-BE49-F238E27FC236}">
                  <a16:creationId xmlns:a16="http://schemas.microsoft.com/office/drawing/2014/main" id="{3C0BA96C-47B9-8A5C-D495-01D605BFC941}"/>
                </a:ext>
              </a:extLst>
            </p:cNvPr>
            <p:cNvSpPr/>
            <p:nvPr/>
          </p:nvSpPr>
          <p:spPr>
            <a:xfrm>
              <a:off x="8048000" y="1968108"/>
              <a:ext cx="112644" cy="83000"/>
            </a:xfrm>
            <a:custGeom>
              <a:avLst/>
              <a:gdLst>
                <a:gd name="f0" fmla="val 360"/>
                <a:gd name="f1" fmla="val w"/>
                <a:gd name="f2" fmla="val h"/>
                <a:gd name="f3" fmla="val 0"/>
                <a:gd name="f4" fmla="val 5980"/>
                <a:gd name="f5" fmla="val 4406"/>
                <a:gd name="f6" fmla="val 967"/>
                <a:gd name="f7" fmla="val 810"/>
                <a:gd name="f8" fmla="val 23"/>
                <a:gd name="f9" fmla="val 675"/>
                <a:gd name="f10" fmla="val 68"/>
                <a:gd name="f11" fmla="val 540"/>
                <a:gd name="f12" fmla="val 135"/>
                <a:gd name="f13" fmla="val 428"/>
                <a:gd name="f14" fmla="val 202"/>
                <a:gd name="f15" fmla="val 315"/>
                <a:gd name="f16" fmla="val 292"/>
                <a:gd name="f17" fmla="val 225"/>
                <a:gd name="f18" fmla="val 427"/>
                <a:gd name="f19" fmla="val 158"/>
                <a:gd name="f20" fmla="val 562"/>
                <a:gd name="f21" fmla="val 90"/>
                <a:gd name="f22" fmla="val 719"/>
                <a:gd name="f23" fmla="val 922"/>
                <a:gd name="f24" fmla="val 1124"/>
                <a:gd name="f25" fmla="val 1326"/>
                <a:gd name="f26" fmla="val 1551"/>
                <a:gd name="f27" fmla="val 1776"/>
                <a:gd name="f28" fmla="val 45"/>
                <a:gd name="f29" fmla="val 1978"/>
                <a:gd name="f30" fmla="val 2203"/>
                <a:gd name="f31" fmla="val 2405"/>
                <a:gd name="f32" fmla="val 203"/>
                <a:gd name="f33" fmla="val 2608"/>
                <a:gd name="f34" fmla="val 270"/>
                <a:gd name="f35" fmla="val 2810"/>
                <a:gd name="f36" fmla="val 3012"/>
                <a:gd name="f37" fmla="val 472"/>
                <a:gd name="f38" fmla="val 3192"/>
                <a:gd name="f39" fmla="val 607"/>
                <a:gd name="f40" fmla="val 3372"/>
                <a:gd name="f41" fmla="val 742"/>
                <a:gd name="f42" fmla="val 3552"/>
                <a:gd name="f43" fmla="val 900"/>
                <a:gd name="f44" fmla="val 3709"/>
                <a:gd name="f45" fmla="val 1057"/>
                <a:gd name="f46" fmla="val 3866"/>
                <a:gd name="f47" fmla="val 1259"/>
                <a:gd name="f48" fmla="val 3979"/>
                <a:gd name="f49" fmla="val 1462"/>
                <a:gd name="f50" fmla="val 4114"/>
                <a:gd name="f51" fmla="val 1664"/>
                <a:gd name="f52" fmla="val 4204"/>
                <a:gd name="f53" fmla="val 1889"/>
                <a:gd name="f54" fmla="val 4294"/>
                <a:gd name="f55" fmla="val 2158"/>
                <a:gd name="f56" fmla="val 4339"/>
                <a:gd name="f57" fmla="val 2406"/>
                <a:gd name="f58" fmla="val 4384"/>
                <a:gd name="f59" fmla="val 2698"/>
                <a:gd name="f60" fmla="val 2990"/>
                <a:gd name="f61" fmla="val 3305"/>
                <a:gd name="f62" fmla="val 3642"/>
                <a:gd name="f63" fmla="val 4316"/>
                <a:gd name="f64" fmla="val 4249"/>
                <a:gd name="f65" fmla="val 4136"/>
                <a:gd name="f66" fmla="val 4721"/>
                <a:gd name="f67" fmla="val 5126"/>
                <a:gd name="f68" fmla="val 3822"/>
                <a:gd name="f69" fmla="val 5530"/>
                <a:gd name="f70" fmla="val 3619"/>
                <a:gd name="f71" fmla="val 4361"/>
                <a:gd name="f72" fmla="val 1169"/>
                <a:gd name="f73" fmla="val 3777"/>
                <a:gd name="f74" fmla="val 832"/>
                <a:gd name="f75" fmla="val 3147"/>
                <a:gd name="f76" fmla="val 2788"/>
                <a:gd name="f77" fmla="val 382"/>
                <a:gd name="f78" fmla="val 247"/>
                <a:gd name="f79" fmla="val 2046"/>
                <a:gd name="f80" fmla="val 1304"/>
                <a:gd name="f81" fmla="*/ f1 1 5980"/>
                <a:gd name="f82" fmla="*/ f2 1 4406"/>
                <a:gd name="f83" fmla="val f3"/>
                <a:gd name="f84" fmla="val f4"/>
                <a:gd name="f85" fmla="val f5"/>
                <a:gd name="f86" fmla="+- f85 0 f83"/>
                <a:gd name="f87" fmla="+- f84 0 f83"/>
                <a:gd name="f88" fmla="*/ f87 1 5980"/>
                <a:gd name="f89" fmla="*/ f86 1 440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980" h="4406">
                  <a:moveTo>
                    <a:pt x="f6" y="f3"/>
                  </a:moveTo>
                  <a:lnTo>
                    <a:pt x="f7" y="f8"/>
                  </a:lnTo>
                  <a:lnTo>
                    <a:pt x="f9" y="f10"/>
                  </a:lnTo>
                  <a:lnTo>
                    <a:pt x="f11" y="f12"/>
                  </a:lnTo>
                  <a:lnTo>
                    <a:pt x="f13" y="f14"/>
                  </a:lnTo>
                  <a:lnTo>
                    <a:pt x="f15" y="f16"/>
                  </a:lnTo>
                  <a:lnTo>
                    <a:pt x="f17" y="f18"/>
                  </a:lnTo>
                  <a:lnTo>
                    <a:pt x="f19" y="f20"/>
                  </a:lnTo>
                  <a:lnTo>
                    <a:pt x="f21" y="f22"/>
                  </a:lnTo>
                  <a:lnTo>
                    <a:pt x="f10" y="f23"/>
                  </a:lnTo>
                  <a:lnTo>
                    <a:pt x="f8" y="f24"/>
                  </a:lnTo>
                  <a:lnTo>
                    <a:pt x="f3" y="f25"/>
                  </a:lnTo>
                  <a:lnTo>
                    <a:pt x="f3" y="f26"/>
                  </a:lnTo>
                  <a:lnTo>
                    <a:pt x="f8" y="f27"/>
                  </a:lnTo>
                  <a:lnTo>
                    <a:pt x="f28" y="f29"/>
                  </a:lnTo>
                  <a:lnTo>
                    <a:pt x="f10" y="f30"/>
                  </a:lnTo>
                  <a:lnTo>
                    <a:pt x="f12" y="f31"/>
                  </a:lnTo>
                  <a:lnTo>
                    <a:pt x="f32" y="f33"/>
                  </a:lnTo>
                  <a:lnTo>
                    <a:pt x="f34" y="f35"/>
                  </a:lnTo>
                  <a:lnTo>
                    <a:pt x="f0"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
                  </a:lnTo>
                  <a:lnTo>
                    <a:pt x="f60" y="f5"/>
                  </a:lnTo>
                  <a:lnTo>
                    <a:pt x="f61" y="f58"/>
                  </a:lnTo>
                  <a:lnTo>
                    <a:pt x="f62" y="f63"/>
                  </a:lnTo>
                  <a:lnTo>
                    <a:pt x="f48" y="f64"/>
                  </a:lnTo>
                  <a:lnTo>
                    <a:pt x="f56" y="f65"/>
                  </a:lnTo>
                  <a:lnTo>
                    <a:pt x="f66" y="f48"/>
                  </a:lnTo>
                  <a:lnTo>
                    <a:pt x="f67" y="f68"/>
                  </a:lnTo>
                  <a:lnTo>
                    <a:pt x="f69" y="f70"/>
                  </a:lnTo>
                  <a:lnTo>
                    <a:pt x="f4" y="f40"/>
                  </a:lnTo>
                  <a:lnTo>
                    <a:pt x="f71" y="f72"/>
                  </a:lnTo>
                  <a:lnTo>
                    <a:pt x="f52" y="f45"/>
                  </a:lnTo>
                  <a:lnTo>
                    <a:pt x="f73" y="f74"/>
                  </a:lnTo>
                  <a:lnTo>
                    <a:pt x="f75" y="f11"/>
                  </a:lnTo>
                  <a:lnTo>
                    <a:pt x="f76" y="f77"/>
                  </a:lnTo>
                  <a:lnTo>
                    <a:pt x="f57" y="f78"/>
                  </a:lnTo>
                  <a:lnTo>
                    <a:pt x="f79" y="f12"/>
                  </a:lnTo>
                  <a:lnTo>
                    <a:pt x="f51" y="f28"/>
                  </a:lnTo>
                  <a:lnTo>
                    <a:pt x="f80"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8" name="Google Shape;334;p15">
              <a:extLst>
                <a:ext uri="{FF2B5EF4-FFF2-40B4-BE49-F238E27FC236}">
                  <a16:creationId xmlns:a16="http://schemas.microsoft.com/office/drawing/2014/main" id="{D7E4F40A-F10D-E564-085F-718BAD6E3E6F}"/>
                </a:ext>
              </a:extLst>
            </p:cNvPr>
            <p:cNvSpPr/>
            <p:nvPr/>
          </p:nvSpPr>
          <p:spPr>
            <a:xfrm>
              <a:off x="8129720" y="2028660"/>
              <a:ext cx="51261" cy="68625"/>
            </a:xfrm>
            <a:custGeom>
              <a:avLst/>
              <a:gdLst>
                <a:gd name="f0" fmla="val w"/>
                <a:gd name="f1" fmla="val h"/>
                <a:gd name="f2" fmla="val 0"/>
                <a:gd name="f3" fmla="val 2721"/>
                <a:gd name="f4" fmla="val 3643"/>
                <a:gd name="f5" fmla="val 1507"/>
                <a:gd name="f6" fmla="val 1"/>
                <a:gd name="f7" fmla="val 1395"/>
                <a:gd name="f8" fmla="val 135"/>
                <a:gd name="f9" fmla="val 1080"/>
                <a:gd name="f10" fmla="val 495"/>
                <a:gd name="f11" fmla="val 878"/>
                <a:gd name="f12" fmla="val 742"/>
                <a:gd name="f13" fmla="val 675"/>
                <a:gd name="f14" fmla="val 1012"/>
                <a:gd name="f15" fmla="val 473"/>
                <a:gd name="f16" fmla="val 1327"/>
                <a:gd name="f17" fmla="val 293"/>
                <a:gd name="f18" fmla="val 1642"/>
                <a:gd name="f19" fmla="val 158"/>
                <a:gd name="f20" fmla="val 1956"/>
                <a:gd name="f21" fmla="val 46"/>
                <a:gd name="f22" fmla="val 2271"/>
                <a:gd name="f23" fmla="val 23"/>
                <a:gd name="f24" fmla="val 2428"/>
                <a:gd name="f25" fmla="val 2586"/>
                <a:gd name="f26" fmla="val 2855"/>
                <a:gd name="f27" fmla="val 68"/>
                <a:gd name="f28" fmla="val 2990"/>
                <a:gd name="f29" fmla="val 136"/>
                <a:gd name="f30" fmla="val 3125"/>
                <a:gd name="f31" fmla="val 226"/>
                <a:gd name="f32" fmla="val 3238"/>
                <a:gd name="f33" fmla="val 338"/>
                <a:gd name="f34" fmla="val 3328"/>
                <a:gd name="f35" fmla="val 3417"/>
                <a:gd name="f36" fmla="val 653"/>
                <a:gd name="f37" fmla="val 3507"/>
                <a:gd name="f38" fmla="val 3552"/>
                <a:gd name="f39" fmla="val 1102"/>
                <a:gd name="f40" fmla="val 3597"/>
                <a:gd name="f41" fmla="val 1350"/>
                <a:gd name="f42" fmla="val 3642"/>
                <a:gd name="f43" fmla="val 1754"/>
                <a:gd name="f44" fmla="val 1934"/>
                <a:gd name="f45" fmla="val 3620"/>
                <a:gd name="f46" fmla="val 2091"/>
                <a:gd name="f47" fmla="val 2226"/>
                <a:gd name="f48" fmla="val 3530"/>
                <a:gd name="f49" fmla="val 2339"/>
                <a:gd name="f50" fmla="val 3485"/>
                <a:gd name="f51" fmla="val 2429"/>
                <a:gd name="f52" fmla="val 3395"/>
                <a:gd name="f53" fmla="val 2519"/>
                <a:gd name="f54" fmla="val 3215"/>
                <a:gd name="f55" fmla="val 2631"/>
                <a:gd name="f56" fmla="val 2676"/>
                <a:gd name="f57" fmla="val 3013"/>
                <a:gd name="f58" fmla="val 2766"/>
                <a:gd name="f59" fmla="val 2518"/>
                <a:gd name="f60" fmla="val 2698"/>
                <a:gd name="f61" fmla="val 2653"/>
                <a:gd name="f62" fmla="val 2024"/>
                <a:gd name="f63" fmla="val 1776"/>
                <a:gd name="f64" fmla="val 1574"/>
                <a:gd name="f65" fmla="val 2384"/>
                <a:gd name="f66" fmla="val 1237"/>
                <a:gd name="f67" fmla="val 1125"/>
                <a:gd name="f68" fmla="*/ f0 1 2721"/>
                <a:gd name="f69" fmla="*/ f1 1 3643"/>
                <a:gd name="f70" fmla="val f2"/>
                <a:gd name="f71" fmla="val f3"/>
                <a:gd name="f72" fmla="val f4"/>
                <a:gd name="f73" fmla="+- f72 0 f70"/>
                <a:gd name="f74" fmla="+- f71 0 f70"/>
                <a:gd name="f75" fmla="*/ f74 1 2721"/>
                <a:gd name="f76" fmla="*/ f73 1 364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721" h="3643">
                  <a:moveTo>
                    <a:pt x="f5" y="f6"/>
                  </a:moveTo>
                  <a:lnTo>
                    <a:pt x="f7" y="f8"/>
                  </a:lnTo>
                  <a:lnTo>
                    <a:pt x="f9" y="f10"/>
                  </a:lnTo>
                  <a:lnTo>
                    <a:pt x="f11" y="f12"/>
                  </a:lnTo>
                  <a:lnTo>
                    <a:pt x="f13" y="f14"/>
                  </a:lnTo>
                  <a:lnTo>
                    <a:pt x="f15" y="f16"/>
                  </a:lnTo>
                  <a:lnTo>
                    <a:pt x="f17" y="f18"/>
                  </a:lnTo>
                  <a:lnTo>
                    <a:pt x="f19" y="f20"/>
                  </a:lnTo>
                  <a:lnTo>
                    <a:pt x="f21" y="f22"/>
                  </a:lnTo>
                  <a:lnTo>
                    <a:pt x="f23" y="f24"/>
                  </a:lnTo>
                  <a:lnTo>
                    <a:pt x="f6" y="f25"/>
                  </a:lnTo>
                  <a:lnTo>
                    <a:pt x="f6" y="f3"/>
                  </a:lnTo>
                  <a:lnTo>
                    <a:pt x="f23" y="f26"/>
                  </a:lnTo>
                  <a:lnTo>
                    <a:pt x="f27" y="f28"/>
                  </a:lnTo>
                  <a:lnTo>
                    <a:pt x="f29" y="f30"/>
                  </a:lnTo>
                  <a:lnTo>
                    <a:pt x="f31" y="f32"/>
                  </a:lnTo>
                  <a:lnTo>
                    <a:pt x="f33" y="f34"/>
                  </a:lnTo>
                  <a:lnTo>
                    <a:pt x="f10" y="f35"/>
                  </a:lnTo>
                  <a:lnTo>
                    <a:pt x="f36" y="f37"/>
                  </a:lnTo>
                  <a:lnTo>
                    <a:pt x="f11" y="f38"/>
                  </a:lnTo>
                  <a:lnTo>
                    <a:pt x="f39" y="f40"/>
                  </a:lnTo>
                  <a:lnTo>
                    <a:pt x="f41" y="f42"/>
                  </a:lnTo>
                  <a:lnTo>
                    <a:pt x="f43" y="f42"/>
                  </a:lnTo>
                  <a:lnTo>
                    <a:pt x="f44" y="f45"/>
                  </a:lnTo>
                  <a:lnTo>
                    <a:pt x="f46" y="f40"/>
                  </a:lnTo>
                  <a:lnTo>
                    <a:pt x="f47" y="f48"/>
                  </a:lnTo>
                  <a:lnTo>
                    <a:pt x="f49" y="f50"/>
                  </a:lnTo>
                  <a:lnTo>
                    <a:pt x="f51" y="f52"/>
                  </a:lnTo>
                  <a:lnTo>
                    <a:pt x="f53" y="f34"/>
                  </a:lnTo>
                  <a:lnTo>
                    <a:pt x="f25" y="f54"/>
                  </a:lnTo>
                  <a:lnTo>
                    <a:pt x="f55" y="f30"/>
                  </a:lnTo>
                  <a:lnTo>
                    <a:pt x="f56" y="f57"/>
                  </a:lnTo>
                  <a:lnTo>
                    <a:pt x="f3" y="f58"/>
                  </a:lnTo>
                  <a:lnTo>
                    <a:pt x="f3" y="f59"/>
                  </a:lnTo>
                  <a:lnTo>
                    <a:pt x="f60" y="f22"/>
                  </a:lnTo>
                  <a:lnTo>
                    <a:pt x="f61" y="f62"/>
                  </a:lnTo>
                  <a:lnTo>
                    <a:pt x="f25" y="f63"/>
                  </a:lnTo>
                  <a:lnTo>
                    <a:pt x="f53" y="f64"/>
                  </a:lnTo>
                  <a:lnTo>
                    <a:pt x="f65" y="f66"/>
                  </a:lnTo>
                  <a:lnTo>
                    <a:pt x="f49" y="f67"/>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9" name="Google Shape;335;p15">
              <a:extLst>
                <a:ext uri="{FF2B5EF4-FFF2-40B4-BE49-F238E27FC236}">
                  <a16:creationId xmlns:a16="http://schemas.microsoft.com/office/drawing/2014/main" id="{94DA1F7F-C8CA-BCCD-C7D0-25C58D169F4C}"/>
                </a:ext>
              </a:extLst>
            </p:cNvPr>
            <p:cNvSpPr/>
            <p:nvPr/>
          </p:nvSpPr>
          <p:spPr>
            <a:xfrm>
              <a:off x="8058159" y="1976567"/>
              <a:ext cx="33905" cy="33476"/>
            </a:xfrm>
            <a:custGeom>
              <a:avLst/>
              <a:gdLst>
                <a:gd name="f0" fmla="val 360"/>
                <a:gd name="f1" fmla="val w"/>
                <a:gd name="f2" fmla="val h"/>
                <a:gd name="f3" fmla="val 0"/>
                <a:gd name="f4" fmla="val 1800"/>
                <a:gd name="f5" fmla="val 1777"/>
                <a:gd name="f6" fmla="val 878"/>
                <a:gd name="f7" fmla="val 1"/>
                <a:gd name="f8" fmla="val 698"/>
                <a:gd name="f9" fmla="val 23"/>
                <a:gd name="f10" fmla="val 540"/>
                <a:gd name="f11" fmla="val 91"/>
                <a:gd name="f12" fmla="val 383"/>
                <a:gd name="f13" fmla="val 181"/>
                <a:gd name="f14" fmla="val 248"/>
                <a:gd name="f15" fmla="val 293"/>
                <a:gd name="f16" fmla="val 136"/>
                <a:gd name="f17" fmla="val 428"/>
                <a:gd name="f18" fmla="val 68"/>
                <a:gd name="f19" fmla="val 585"/>
                <a:gd name="f20" fmla="val 742"/>
                <a:gd name="f21" fmla="val 922"/>
                <a:gd name="f22" fmla="val 1102"/>
                <a:gd name="f23" fmla="val 1260"/>
                <a:gd name="f24" fmla="val 1417"/>
                <a:gd name="f25" fmla="val 1552"/>
                <a:gd name="f26" fmla="val 451"/>
                <a:gd name="f27" fmla="val 1664"/>
                <a:gd name="f28" fmla="val 1732"/>
                <a:gd name="f29" fmla="val 765"/>
                <a:gd name="f30" fmla="val 923"/>
                <a:gd name="f31" fmla="val 1754"/>
                <a:gd name="f32" fmla="val 1709"/>
                <a:gd name="f33" fmla="val 1619"/>
                <a:gd name="f34" fmla="val 1484"/>
                <a:gd name="f35" fmla="val 1349"/>
                <a:gd name="f36" fmla="val 1192"/>
                <a:gd name="f37" fmla="val 1035"/>
                <a:gd name="f38" fmla="val 1799"/>
                <a:gd name="f39" fmla="val 855"/>
                <a:gd name="f40" fmla="val 518"/>
                <a:gd name="f41" fmla="val 1507"/>
                <a:gd name="f42" fmla="val 225"/>
                <a:gd name="f43" fmla="val 1372"/>
                <a:gd name="f44" fmla="val 1215"/>
                <a:gd name="f45" fmla="val 46"/>
                <a:gd name="f46" fmla="*/ f1 1 1800"/>
                <a:gd name="f47" fmla="*/ f2 1 1777"/>
                <a:gd name="f48" fmla="val f3"/>
                <a:gd name="f49" fmla="val f4"/>
                <a:gd name="f50" fmla="val f5"/>
                <a:gd name="f51" fmla="+- f50 0 f48"/>
                <a:gd name="f52" fmla="+- f49 0 f48"/>
                <a:gd name="f53" fmla="*/ f52 1 1800"/>
                <a:gd name="f54" fmla="*/ f51 1 1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800" h="1777">
                  <a:moveTo>
                    <a:pt x="f6" y="f7"/>
                  </a:moveTo>
                  <a:lnTo>
                    <a:pt x="f8" y="f9"/>
                  </a:lnTo>
                  <a:lnTo>
                    <a:pt x="f10" y="f11"/>
                  </a:lnTo>
                  <a:lnTo>
                    <a:pt x="f12" y="f13"/>
                  </a:lnTo>
                  <a:lnTo>
                    <a:pt x="f14" y="f15"/>
                  </a:lnTo>
                  <a:lnTo>
                    <a:pt x="f16" y="f17"/>
                  </a:lnTo>
                  <a:lnTo>
                    <a:pt x="f18" y="f19"/>
                  </a:lnTo>
                  <a:lnTo>
                    <a:pt x="f9" y="f20"/>
                  </a:lnTo>
                  <a:lnTo>
                    <a:pt x="f7" y="f21"/>
                  </a:lnTo>
                  <a:lnTo>
                    <a:pt x="f9" y="f22"/>
                  </a:lnTo>
                  <a:lnTo>
                    <a:pt x="f11" y="f23"/>
                  </a:lnTo>
                  <a:lnTo>
                    <a:pt x="f13" y="f24"/>
                  </a:lnTo>
                  <a:lnTo>
                    <a:pt x="f15" y="f25"/>
                  </a:lnTo>
                  <a:lnTo>
                    <a:pt x="f26" y="f27"/>
                  </a:lnTo>
                  <a:lnTo>
                    <a:pt x="f19" y="f28"/>
                  </a:lnTo>
                  <a:lnTo>
                    <a:pt x="f29" y="f5"/>
                  </a:lnTo>
                  <a:lnTo>
                    <a:pt x="f30" y="f5"/>
                  </a:lnTo>
                  <a:lnTo>
                    <a:pt x="f22" y="f31"/>
                  </a:lnTo>
                  <a:lnTo>
                    <a:pt x="f23" y="f32"/>
                  </a:lnTo>
                  <a:lnTo>
                    <a:pt x="f24" y="f33"/>
                  </a:lnTo>
                  <a:lnTo>
                    <a:pt x="f25" y="f34"/>
                  </a:lnTo>
                  <a:lnTo>
                    <a:pt x="f27" y="f35"/>
                  </a:lnTo>
                  <a:lnTo>
                    <a:pt x="f28" y="f36"/>
                  </a:lnTo>
                  <a:lnTo>
                    <a:pt x="f5" y="f37"/>
                  </a:lnTo>
                  <a:lnTo>
                    <a:pt x="f38" y="f39"/>
                  </a:lnTo>
                  <a:lnTo>
                    <a:pt x="f5" y="f8"/>
                  </a:lnTo>
                  <a:lnTo>
                    <a:pt x="f32" y="f40"/>
                  </a:lnTo>
                  <a:lnTo>
                    <a:pt x="f33" y="f0"/>
                  </a:lnTo>
                  <a:lnTo>
                    <a:pt x="f41" y="f42"/>
                  </a:lnTo>
                  <a:lnTo>
                    <a:pt x="f43" y="f16"/>
                  </a:lnTo>
                  <a:lnTo>
                    <a:pt x="f44" y="f45"/>
                  </a:lnTo>
                  <a:lnTo>
                    <a:pt x="f37" y="f9"/>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0" name="Google Shape;336;p15">
              <a:extLst>
                <a:ext uri="{FF2B5EF4-FFF2-40B4-BE49-F238E27FC236}">
                  <a16:creationId xmlns:a16="http://schemas.microsoft.com/office/drawing/2014/main" id="{DDCF15A3-67A0-D377-CEED-0FACE704DCE7}"/>
                </a:ext>
              </a:extLst>
            </p:cNvPr>
            <p:cNvSpPr/>
            <p:nvPr/>
          </p:nvSpPr>
          <p:spPr>
            <a:xfrm>
              <a:off x="8144131" y="2067613"/>
              <a:ext cx="17364" cy="17382"/>
            </a:xfrm>
            <a:custGeom>
              <a:avLst/>
              <a:gdLst>
                <a:gd name="f0" fmla="val 360"/>
                <a:gd name="f1" fmla="val w"/>
                <a:gd name="f2" fmla="val h"/>
                <a:gd name="f3" fmla="val 0"/>
                <a:gd name="f4" fmla="val 922"/>
                <a:gd name="f5" fmla="val 923"/>
                <a:gd name="f6" fmla="val 450"/>
                <a:gd name="f7" fmla="val 1"/>
                <a:gd name="f8" fmla="val 23"/>
                <a:gd name="f9" fmla="val 270"/>
                <a:gd name="f10" fmla="val 46"/>
                <a:gd name="f11" fmla="val 202"/>
                <a:gd name="f12" fmla="val 91"/>
                <a:gd name="f13" fmla="val 135"/>
                <a:gd name="f14" fmla="val 158"/>
                <a:gd name="f15" fmla="val 68"/>
                <a:gd name="f16" fmla="val 225"/>
                <a:gd name="f17" fmla="val 45"/>
                <a:gd name="f18" fmla="val 293"/>
                <a:gd name="f19" fmla="val 383"/>
                <a:gd name="f20" fmla="val 473"/>
                <a:gd name="f21" fmla="val 563"/>
                <a:gd name="f22" fmla="val 653"/>
                <a:gd name="f23" fmla="val 90"/>
                <a:gd name="f24" fmla="val 720"/>
                <a:gd name="f25" fmla="val 787"/>
                <a:gd name="f26" fmla="val 855"/>
                <a:gd name="f27" fmla="val 315"/>
                <a:gd name="f28" fmla="val 877"/>
                <a:gd name="f29" fmla="val 382"/>
                <a:gd name="f30" fmla="val 900"/>
                <a:gd name="f31" fmla="val 472"/>
                <a:gd name="f32" fmla="val 562"/>
                <a:gd name="f33" fmla="val 652"/>
                <a:gd name="f34" fmla="val 719"/>
                <a:gd name="f35" fmla="val 832"/>
                <a:gd name="f36" fmla="val 765"/>
                <a:gd name="f37" fmla="val 854"/>
                <a:gd name="f38" fmla="val 698"/>
                <a:gd name="f39" fmla="val 899"/>
                <a:gd name="f40" fmla="val 608"/>
                <a:gd name="f41" fmla="val 540"/>
                <a:gd name="f42" fmla="val 203"/>
                <a:gd name="f43" fmla="val 764"/>
                <a:gd name="f44" fmla="val 136"/>
                <a:gd name="f45" fmla="val 697"/>
                <a:gd name="f46" fmla="val 630"/>
                <a:gd name="f47" fmla="*/ f1 1 922"/>
                <a:gd name="f48" fmla="*/ f2 1 923"/>
                <a:gd name="f49" fmla="val f3"/>
                <a:gd name="f50" fmla="val f4"/>
                <a:gd name="f51" fmla="val f5"/>
                <a:gd name="f52" fmla="+- f51 0 f49"/>
                <a:gd name="f53" fmla="+- f50 0 f49"/>
                <a:gd name="f54" fmla="*/ f53 1 922"/>
                <a:gd name="f55" fmla="*/ f52 1 923"/>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922" h="923">
                  <a:moveTo>
                    <a:pt x="f6" y="f7"/>
                  </a:moveTo>
                  <a:lnTo>
                    <a:pt x="f0" y="f8"/>
                  </a:lnTo>
                  <a:lnTo>
                    <a:pt x="f9" y="f10"/>
                  </a:lnTo>
                  <a:lnTo>
                    <a:pt x="f11" y="f12"/>
                  </a:lnTo>
                  <a:lnTo>
                    <a:pt x="f13" y="f14"/>
                  </a:lnTo>
                  <a:lnTo>
                    <a:pt x="f15" y="f16"/>
                  </a:lnTo>
                  <a:lnTo>
                    <a:pt x="f17" y="f18"/>
                  </a:lnTo>
                  <a:lnTo>
                    <a:pt x="f8" y="f19"/>
                  </a:lnTo>
                  <a:lnTo>
                    <a:pt x="f3" y="f20"/>
                  </a:lnTo>
                  <a:lnTo>
                    <a:pt x="f8" y="f21"/>
                  </a:lnTo>
                  <a:lnTo>
                    <a:pt x="f17" y="f22"/>
                  </a:lnTo>
                  <a:lnTo>
                    <a:pt x="f23" y="f24"/>
                  </a:lnTo>
                  <a:lnTo>
                    <a:pt x="f14" y="f25"/>
                  </a:lnTo>
                  <a:lnTo>
                    <a:pt x="f16" y="f26"/>
                  </a:lnTo>
                  <a:lnTo>
                    <a:pt x="f27" y="f28"/>
                  </a:lnTo>
                  <a:lnTo>
                    <a:pt x="f29" y="f30"/>
                  </a:lnTo>
                  <a:lnTo>
                    <a:pt x="f31" y="f4"/>
                  </a:lnTo>
                  <a:lnTo>
                    <a:pt x="f32" y="f30"/>
                  </a:lnTo>
                  <a:lnTo>
                    <a:pt x="f33" y="f28"/>
                  </a:lnTo>
                  <a:lnTo>
                    <a:pt x="f34" y="f35"/>
                  </a:lnTo>
                  <a:lnTo>
                    <a:pt x="f25" y="f36"/>
                  </a:lnTo>
                  <a:lnTo>
                    <a:pt x="f37" y="f38"/>
                  </a:lnTo>
                  <a:lnTo>
                    <a:pt x="f39" y="f40"/>
                  </a:lnTo>
                  <a:lnTo>
                    <a:pt x="f39" y="f41"/>
                  </a:lnTo>
                  <a:lnTo>
                    <a:pt x="f4" y="f6"/>
                  </a:lnTo>
                  <a:lnTo>
                    <a:pt x="f39" y="f0"/>
                  </a:lnTo>
                  <a:lnTo>
                    <a:pt x="f28" y="f9"/>
                  </a:lnTo>
                  <a:lnTo>
                    <a:pt x="f35" y="f42"/>
                  </a:lnTo>
                  <a:lnTo>
                    <a:pt x="f43" y="f44"/>
                  </a:lnTo>
                  <a:lnTo>
                    <a:pt x="f45" y="f15"/>
                  </a:lnTo>
                  <a:lnTo>
                    <a:pt x="f46" y="f10"/>
                  </a:lnTo>
                  <a:lnTo>
                    <a:pt x="f41" y="f8"/>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1" name="Google Shape;337;p15">
              <a:extLst>
                <a:ext uri="{FF2B5EF4-FFF2-40B4-BE49-F238E27FC236}">
                  <a16:creationId xmlns:a16="http://schemas.microsoft.com/office/drawing/2014/main" id="{4AA9BFD5-E0F6-BD44-E3E5-D4018B12ECD2}"/>
                </a:ext>
              </a:extLst>
            </p:cNvPr>
            <p:cNvSpPr/>
            <p:nvPr/>
          </p:nvSpPr>
          <p:spPr>
            <a:xfrm>
              <a:off x="8133962" y="1904594"/>
              <a:ext cx="75392" cy="120691"/>
            </a:xfrm>
            <a:custGeom>
              <a:avLst/>
              <a:gdLst>
                <a:gd name="f0" fmla="val 360"/>
                <a:gd name="f1" fmla="val 180"/>
                <a:gd name="f2" fmla="val w"/>
                <a:gd name="f3" fmla="val h"/>
                <a:gd name="f4" fmla="val 0"/>
                <a:gd name="f5" fmla="val 4002"/>
                <a:gd name="f6" fmla="val 6407"/>
                <a:gd name="f7" fmla="val 1012"/>
                <a:gd name="f8" fmla="val 855"/>
                <a:gd name="f9" fmla="val 45"/>
                <a:gd name="f10" fmla="val 720"/>
                <a:gd name="f11" fmla="val 90"/>
                <a:gd name="f12" fmla="val 585"/>
                <a:gd name="f13" fmla="val 158"/>
                <a:gd name="f14" fmla="val 473"/>
                <a:gd name="f15" fmla="val 248"/>
                <a:gd name="f16" fmla="val 383"/>
                <a:gd name="f17" fmla="val 293"/>
                <a:gd name="f18" fmla="val 472"/>
                <a:gd name="f19" fmla="val 225"/>
                <a:gd name="f20" fmla="val 607"/>
                <a:gd name="f21" fmla="val 765"/>
                <a:gd name="f22" fmla="val 113"/>
                <a:gd name="f23" fmla="val 922"/>
                <a:gd name="f24" fmla="val 46"/>
                <a:gd name="f25" fmla="val 1282"/>
                <a:gd name="f26" fmla="val 1"/>
                <a:gd name="f27" fmla="val 1664"/>
                <a:gd name="f28" fmla="val 2068"/>
                <a:gd name="f29" fmla="val 23"/>
                <a:gd name="f30" fmla="val 2450"/>
                <a:gd name="f31" fmla="val 2833"/>
                <a:gd name="f32" fmla="val 136"/>
                <a:gd name="f33" fmla="val 3529"/>
                <a:gd name="f34" fmla="val 4024"/>
                <a:gd name="f35" fmla="val 270"/>
                <a:gd name="f36" fmla="val 4204"/>
                <a:gd name="f37" fmla="val 1866"/>
                <a:gd name="f38" fmla="val 2226"/>
                <a:gd name="f39" fmla="val 6070"/>
                <a:gd name="f40" fmla="val 2541"/>
                <a:gd name="f41" fmla="val 5755"/>
                <a:gd name="f42" fmla="val 5418"/>
                <a:gd name="f43" fmla="val 3103"/>
                <a:gd name="f44" fmla="val 5103"/>
                <a:gd name="f45" fmla="val 3305"/>
                <a:gd name="f46" fmla="val 4788"/>
                <a:gd name="f47" fmla="val 3507"/>
                <a:gd name="f48" fmla="val 4496"/>
                <a:gd name="f49" fmla="val 3642"/>
                <a:gd name="f50" fmla="val 4181"/>
                <a:gd name="f51" fmla="val 3777"/>
                <a:gd name="f52" fmla="val 3912"/>
                <a:gd name="f53" fmla="val 3867"/>
                <a:gd name="f54" fmla="val 3619"/>
                <a:gd name="f55" fmla="val 3935"/>
                <a:gd name="f56" fmla="val 3350"/>
                <a:gd name="f57" fmla="val 3979"/>
                <a:gd name="f58" fmla="val 3080"/>
                <a:gd name="f59" fmla="val 2585"/>
                <a:gd name="f60" fmla="val 2361"/>
                <a:gd name="f61" fmla="val 2113"/>
                <a:gd name="f62" fmla="val 1911"/>
                <a:gd name="f63" fmla="val 1709"/>
                <a:gd name="f64" fmla="val 3665"/>
                <a:gd name="f65" fmla="val 1506"/>
                <a:gd name="f66" fmla="val 3552"/>
                <a:gd name="f67" fmla="val 1326"/>
                <a:gd name="f68" fmla="val 3417"/>
                <a:gd name="f69" fmla="val 1147"/>
                <a:gd name="f70" fmla="val 3283"/>
                <a:gd name="f71" fmla="val 989"/>
                <a:gd name="f72" fmla="val 3125"/>
                <a:gd name="f73" fmla="val 832"/>
                <a:gd name="f74" fmla="val 2945"/>
                <a:gd name="f75" fmla="val 697"/>
                <a:gd name="f76" fmla="val 2766"/>
                <a:gd name="f77" fmla="val 562"/>
                <a:gd name="f78" fmla="val 2586"/>
                <a:gd name="f79" fmla="val 450"/>
                <a:gd name="f80" fmla="val 2406"/>
                <a:gd name="f81" fmla="val 337"/>
                <a:gd name="f82" fmla="val 2204"/>
                <a:gd name="f83" fmla="val 2001"/>
                <a:gd name="f84" fmla="val 1799"/>
                <a:gd name="f85" fmla="val 1597"/>
                <a:gd name="f86" fmla="val 68"/>
                <a:gd name="f87" fmla="val 1394"/>
                <a:gd name="f88" fmla="val 1192"/>
                <a:gd name="f89" fmla="*/ f2 1 4002"/>
                <a:gd name="f90" fmla="*/ f3 1 6407"/>
                <a:gd name="f91" fmla="val f4"/>
                <a:gd name="f92" fmla="val f5"/>
                <a:gd name="f93" fmla="val f6"/>
                <a:gd name="f94" fmla="+- f93 0 f91"/>
                <a:gd name="f95" fmla="+- f92 0 f91"/>
                <a:gd name="f96" fmla="*/ f95 1 4002"/>
                <a:gd name="f97" fmla="*/ f94 1 6407"/>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4002" h="6407">
                  <a:moveTo>
                    <a:pt x="f7" y="f4"/>
                  </a:moveTo>
                  <a:lnTo>
                    <a:pt x="f8" y="f9"/>
                  </a:lnTo>
                  <a:lnTo>
                    <a:pt x="f10" y="f11"/>
                  </a:lnTo>
                  <a:lnTo>
                    <a:pt x="f12" y="f13"/>
                  </a:lnTo>
                  <a:lnTo>
                    <a:pt x="f14" y="f15"/>
                  </a:lnTo>
                  <a:lnTo>
                    <a:pt x="f16" y="f0"/>
                  </a:lnTo>
                  <a:lnTo>
                    <a:pt x="f17" y="f18"/>
                  </a:lnTo>
                  <a:lnTo>
                    <a:pt x="f19" y="f20"/>
                  </a:lnTo>
                  <a:lnTo>
                    <a:pt x="f13" y="f21"/>
                  </a:lnTo>
                  <a:lnTo>
                    <a:pt x="f22" y="f23"/>
                  </a:lnTo>
                  <a:lnTo>
                    <a:pt x="f24" y="f25"/>
                  </a:lnTo>
                  <a:lnTo>
                    <a:pt x="f26" y="f27"/>
                  </a:lnTo>
                  <a:lnTo>
                    <a:pt x="f26" y="f28"/>
                  </a:lnTo>
                  <a:lnTo>
                    <a:pt x="f29" y="f30"/>
                  </a:lnTo>
                  <a:lnTo>
                    <a:pt x="f24" y="f31"/>
                  </a:lnTo>
                  <a:lnTo>
                    <a:pt x="f32" y="f33"/>
                  </a:lnTo>
                  <a:lnTo>
                    <a:pt x="f19" y="f34"/>
                  </a:lnTo>
                  <a:lnTo>
                    <a:pt x="f35" y="f36"/>
                  </a:lnTo>
                  <a:lnTo>
                    <a:pt x="f37" y="f6"/>
                  </a:lnTo>
                  <a:lnTo>
                    <a:pt x="f38" y="f39"/>
                  </a:lnTo>
                  <a:lnTo>
                    <a:pt x="f40" y="f41"/>
                  </a:lnTo>
                  <a:lnTo>
                    <a:pt x="f31" y="f42"/>
                  </a:lnTo>
                  <a:lnTo>
                    <a:pt x="f43" y="f44"/>
                  </a:lnTo>
                  <a:lnTo>
                    <a:pt x="f45" y="f46"/>
                  </a:lnTo>
                  <a:lnTo>
                    <a:pt x="f47" y="f48"/>
                  </a:lnTo>
                  <a:lnTo>
                    <a:pt x="f49" y="f50"/>
                  </a:lnTo>
                  <a:lnTo>
                    <a:pt x="f51" y="f52"/>
                  </a:lnTo>
                  <a:lnTo>
                    <a:pt x="f53" y="f54"/>
                  </a:lnTo>
                  <a:lnTo>
                    <a:pt x="f55" y="f56"/>
                  </a:lnTo>
                  <a:lnTo>
                    <a:pt x="f57" y="f58"/>
                  </a:lnTo>
                  <a:lnTo>
                    <a:pt x="f5" y="f31"/>
                  </a:lnTo>
                  <a:lnTo>
                    <a:pt x="f5" y="f59"/>
                  </a:lnTo>
                  <a:lnTo>
                    <a:pt x="f57" y="f60"/>
                  </a:lnTo>
                  <a:lnTo>
                    <a:pt x="f55" y="f61"/>
                  </a:lnTo>
                  <a:lnTo>
                    <a:pt x="f53" y="f62"/>
                  </a:lnTo>
                  <a:lnTo>
                    <a:pt x="f51" y="f63"/>
                  </a:lnTo>
                  <a:lnTo>
                    <a:pt x="f64" y="f65"/>
                  </a:lnTo>
                  <a:lnTo>
                    <a:pt x="f66" y="f67"/>
                  </a:lnTo>
                  <a:lnTo>
                    <a:pt x="f68" y="f69"/>
                  </a:lnTo>
                  <a:lnTo>
                    <a:pt x="f70" y="f71"/>
                  </a:lnTo>
                  <a:lnTo>
                    <a:pt x="f72" y="f73"/>
                  </a:lnTo>
                  <a:lnTo>
                    <a:pt x="f74" y="f75"/>
                  </a:lnTo>
                  <a:lnTo>
                    <a:pt x="f76" y="f77"/>
                  </a:lnTo>
                  <a:lnTo>
                    <a:pt x="f78" y="f79"/>
                  </a:lnTo>
                  <a:lnTo>
                    <a:pt x="f80" y="f81"/>
                  </a:lnTo>
                  <a:lnTo>
                    <a:pt x="f82" y="f15"/>
                  </a:lnTo>
                  <a:lnTo>
                    <a:pt x="f83" y="f1"/>
                  </a:lnTo>
                  <a:lnTo>
                    <a:pt x="f84" y="f22"/>
                  </a:lnTo>
                  <a:lnTo>
                    <a:pt x="f85" y="f86"/>
                  </a:lnTo>
                  <a:lnTo>
                    <a:pt x="f87" y="f29"/>
                  </a:lnTo>
                  <a:lnTo>
                    <a:pt x="f88"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2" name="Google Shape;338;p15">
              <a:extLst>
                <a:ext uri="{FF2B5EF4-FFF2-40B4-BE49-F238E27FC236}">
                  <a16:creationId xmlns:a16="http://schemas.microsoft.com/office/drawing/2014/main" id="{F1BC9048-3C2C-FF3B-DDC1-43483C353B26}"/>
                </a:ext>
              </a:extLst>
            </p:cNvPr>
            <p:cNvSpPr/>
            <p:nvPr/>
          </p:nvSpPr>
          <p:spPr>
            <a:xfrm>
              <a:off x="8167000" y="2009613"/>
              <a:ext cx="67345" cy="51261"/>
            </a:xfrm>
            <a:custGeom>
              <a:avLst/>
              <a:gdLst>
                <a:gd name="f0" fmla="val w"/>
                <a:gd name="f1" fmla="val h"/>
                <a:gd name="f2" fmla="val 0"/>
                <a:gd name="f3" fmla="val 3575"/>
                <a:gd name="f4" fmla="val 2721"/>
                <a:gd name="f5" fmla="val 2293"/>
                <a:gd name="f6" fmla="val 1933"/>
                <a:gd name="f7" fmla="val 23"/>
                <a:gd name="f8" fmla="val 1574"/>
                <a:gd name="f9" fmla="val 112"/>
                <a:gd name="f10" fmla="val 1236"/>
                <a:gd name="f11" fmla="val 202"/>
                <a:gd name="f12" fmla="val 899"/>
                <a:gd name="f13" fmla="val 292"/>
                <a:gd name="f14" fmla="val 607"/>
                <a:gd name="f15" fmla="val 405"/>
                <a:gd name="f16" fmla="val 157"/>
                <a:gd name="f17" fmla="val 585"/>
                <a:gd name="f18" fmla="val 674"/>
                <a:gd name="f19" fmla="val 809"/>
                <a:gd name="f20" fmla="val 1798"/>
                <a:gd name="f21" fmla="val 1888"/>
                <a:gd name="f22" fmla="val 1169"/>
                <a:gd name="f23" fmla="val 2113"/>
                <a:gd name="f24" fmla="val 1349"/>
                <a:gd name="f25" fmla="val 2248"/>
                <a:gd name="f26" fmla="val 2383"/>
                <a:gd name="f27" fmla="val 1776"/>
                <a:gd name="f28" fmla="val 2518"/>
                <a:gd name="f29" fmla="val 2023"/>
                <a:gd name="f30" fmla="val 2630"/>
                <a:gd name="f31" fmla="val 2698"/>
                <a:gd name="f32" fmla="val 2495"/>
                <a:gd name="f33" fmla="val 2720"/>
                <a:gd name="f34" fmla="val 2608"/>
                <a:gd name="f35" fmla="val 2832"/>
                <a:gd name="f36" fmla="val 2675"/>
                <a:gd name="f37" fmla="val 2945"/>
                <a:gd name="f38" fmla="val 3035"/>
                <a:gd name="f39" fmla="val 2540"/>
                <a:gd name="f40" fmla="val 3147"/>
                <a:gd name="f41" fmla="val 2450"/>
                <a:gd name="f42" fmla="val 3237"/>
                <a:gd name="f43" fmla="val 2338"/>
                <a:gd name="f44" fmla="val 3304"/>
                <a:gd name="f45" fmla="val 2203"/>
                <a:gd name="f46" fmla="val 3394"/>
                <a:gd name="f47" fmla="val 2046"/>
                <a:gd name="f48" fmla="val 3462"/>
                <a:gd name="f49" fmla="val 1866"/>
                <a:gd name="f50" fmla="val 3507"/>
                <a:gd name="f51" fmla="val 1641"/>
                <a:gd name="f52" fmla="val 3552"/>
                <a:gd name="f53" fmla="val 1416"/>
                <a:gd name="f54" fmla="val 3574"/>
                <a:gd name="f55" fmla="val 967"/>
                <a:gd name="f56" fmla="val 764"/>
                <a:gd name="f57" fmla="val 3529"/>
                <a:gd name="f58" fmla="val 472"/>
                <a:gd name="f59" fmla="val 337"/>
                <a:gd name="f60" fmla="val 3282"/>
                <a:gd name="f61" fmla="val 247"/>
                <a:gd name="f62" fmla="val 3170"/>
                <a:gd name="f63" fmla="val 3057"/>
                <a:gd name="f64" fmla="val 90"/>
                <a:gd name="f65" fmla="val 2922"/>
                <a:gd name="f66" fmla="val 45"/>
                <a:gd name="f67" fmla="val 2765"/>
                <a:gd name="f68" fmla="*/ f0 1 3575"/>
                <a:gd name="f69" fmla="*/ f1 1 2721"/>
                <a:gd name="f70" fmla="val f2"/>
                <a:gd name="f71" fmla="val f3"/>
                <a:gd name="f72" fmla="val f4"/>
                <a:gd name="f73" fmla="+- f72 0 f70"/>
                <a:gd name="f74" fmla="+- f71 0 f70"/>
                <a:gd name="f75" fmla="*/ f74 1 3575"/>
                <a:gd name="f76" fmla="*/ f73 1 272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3575" h="2721">
                  <a:moveTo>
                    <a:pt x="f5" y="f2"/>
                  </a:moveTo>
                  <a:lnTo>
                    <a:pt x="f6" y="f7"/>
                  </a:lnTo>
                  <a:lnTo>
                    <a:pt x="f8" y="f9"/>
                  </a:lnTo>
                  <a:lnTo>
                    <a:pt x="f10" y="f11"/>
                  </a:lnTo>
                  <a:lnTo>
                    <a:pt x="f12" y="f13"/>
                  </a:lnTo>
                  <a:lnTo>
                    <a:pt x="f14" y="f15"/>
                  </a:lnTo>
                  <a:lnTo>
                    <a:pt x="f16" y="f17"/>
                  </a:lnTo>
                  <a:lnTo>
                    <a:pt x="f2" y="f18"/>
                  </a:lnTo>
                  <a:lnTo>
                    <a:pt x="f19" y="f20"/>
                  </a:lnTo>
                  <a:lnTo>
                    <a:pt x="f12" y="f21"/>
                  </a:lnTo>
                  <a:lnTo>
                    <a:pt x="f22" y="f23"/>
                  </a:lnTo>
                  <a:lnTo>
                    <a:pt x="f24" y="f25"/>
                  </a:lnTo>
                  <a:lnTo>
                    <a:pt x="f8" y="f26"/>
                  </a:lnTo>
                  <a:lnTo>
                    <a:pt x="f27" y="f28"/>
                  </a:lnTo>
                  <a:lnTo>
                    <a:pt x="f29" y="f30"/>
                  </a:lnTo>
                  <a:lnTo>
                    <a:pt x="f25" y="f31"/>
                  </a:lnTo>
                  <a:lnTo>
                    <a:pt x="f32" y="f33"/>
                  </a:lnTo>
                  <a:lnTo>
                    <a:pt x="f34" y="f33"/>
                  </a:lnTo>
                  <a:lnTo>
                    <a:pt x="f33" y="f31"/>
                  </a:lnTo>
                  <a:lnTo>
                    <a:pt x="f35" y="f36"/>
                  </a:lnTo>
                  <a:lnTo>
                    <a:pt x="f37" y="f34"/>
                  </a:lnTo>
                  <a:lnTo>
                    <a:pt x="f38" y="f39"/>
                  </a:lnTo>
                  <a:lnTo>
                    <a:pt x="f40" y="f41"/>
                  </a:lnTo>
                  <a:lnTo>
                    <a:pt x="f42" y="f43"/>
                  </a:lnTo>
                  <a:lnTo>
                    <a:pt x="f44" y="f45"/>
                  </a:lnTo>
                  <a:lnTo>
                    <a:pt x="f46" y="f47"/>
                  </a:lnTo>
                  <a:lnTo>
                    <a:pt x="f48" y="f49"/>
                  </a:lnTo>
                  <a:lnTo>
                    <a:pt x="f50" y="f51"/>
                  </a:lnTo>
                  <a:lnTo>
                    <a:pt x="f52" y="f53"/>
                  </a:lnTo>
                  <a:lnTo>
                    <a:pt x="f54" y="f22"/>
                  </a:lnTo>
                  <a:lnTo>
                    <a:pt x="f54" y="f55"/>
                  </a:lnTo>
                  <a:lnTo>
                    <a:pt x="f54" y="f56"/>
                  </a:lnTo>
                  <a:lnTo>
                    <a:pt x="f57" y="f14"/>
                  </a:lnTo>
                  <a:lnTo>
                    <a:pt x="f48" y="f58"/>
                  </a:lnTo>
                  <a:lnTo>
                    <a:pt x="f46" y="f59"/>
                  </a:lnTo>
                  <a:lnTo>
                    <a:pt x="f60" y="f61"/>
                  </a:lnTo>
                  <a:lnTo>
                    <a:pt x="f62" y="f16"/>
                  </a:lnTo>
                  <a:lnTo>
                    <a:pt x="f63" y="f64"/>
                  </a:lnTo>
                  <a:lnTo>
                    <a:pt x="f65" y="f66"/>
                  </a:lnTo>
                  <a:lnTo>
                    <a:pt x="f67" y="f7"/>
                  </a:lnTo>
                  <a:lnTo>
                    <a:pt x="f34"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3" name="Google Shape;339;p15">
              <a:extLst>
                <a:ext uri="{FF2B5EF4-FFF2-40B4-BE49-F238E27FC236}">
                  <a16:creationId xmlns:a16="http://schemas.microsoft.com/office/drawing/2014/main" id="{029C7B4E-7072-BFDF-3661-443AAF24AC73}"/>
                </a:ext>
              </a:extLst>
            </p:cNvPr>
            <p:cNvSpPr/>
            <p:nvPr/>
          </p:nvSpPr>
          <p:spPr>
            <a:xfrm>
              <a:off x="8142850" y="1915594"/>
              <a:ext cx="33476" cy="33476"/>
            </a:xfrm>
            <a:custGeom>
              <a:avLst/>
              <a:gdLst>
                <a:gd name="f0" fmla="val 360"/>
                <a:gd name="f1" fmla="val w"/>
                <a:gd name="f2" fmla="val h"/>
                <a:gd name="f3" fmla="val 0"/>
                <a:gd name="f4" fmla="val 1777"/>
                <a:gd name="f5" fmla="val 855"/>
                <a:gd name="f6" fmla="val 1"/>
                <a:gd name="f7" fmla="val 675"/>
                <a:gd name="f8" fmla="val 23"/>
                <a:gd name="f9" fmla="val 518"/>
                <a:gd name="f10" fmla="val 91"/>
                <a:gd name="f11" fmla="val 181"/>
                <a:gd name="f12" fmla="val 226"/>
                <a:gd name="f13" fmla="val 293"/>
                <a:gd name="f14" fmla="val 113"/>
                <a:gd name="f15" fmla="val 428"/>
                <a:gd name="f16" fmla="val 46"/>
                <a:gd name="f17" fmla="val 585"/>
                <a:gd name="f18" fmla="val 742"/>
                <a:gd name="f19" fmla="val 922"/>
                <a:gd name="f20" fmla="val 1102"/>
                <a:gd name="f21" fmla="val 68"/>
                <a:gd name="f22" fmla="val 1260"/>
                <a:gd name="f23" fmla="val 158"/>
                <a:gd name="f24" fmla="val 1417"/>
                <a:gd name="f25" fmla="val 270"/>
                <a:gd name="f26" fmla="val 1552"/>
                <a:gd name="f27" fmla="val 1664"/>
                <a:gd name="f28" fmla="val 563"/>
                <a:gd name="f29" fmla="val 1732"/>
                <a:gd name="f30" fmla="val 743"/>
                <a:gd name="f31" fmla="val 900"/>
                <a:gd name="f32" fmla="val 1080"/>
                <a:gd name="f33" fmla="val 1754"/>
                <a:gd name="f34" fmla="val 1237"/>
                <a:gd name="f35" fmla="val 1709"/>
                <a:gd name="f36" fmla="val 1394"/>
                <a:gd name="f37" fmla="val 1619"/>
                <a:gd name="f38" fmla="val 1529"/>
                <a:gd name="f39" fmla="val 1484"/>
                <a:gd name="f40" fmla="val 1642"/>
                <a:gd name="f41" fmla="val 1349"/>
                <a:gd name="f42" fmla="val 1192"/>
                <a:gd name="f43" fmla="val 1035"/>
                <a:gd name="f44" fmla="val 698"/>
                <a:gd name="f45" fmla="val 1687"/>
                <a:gd name="f46" fmla="val 1597"/>
                <a:gd name="f47" fmla="val 225"/>
                <a:gd name="f48" fmla="val 136"/>
                <a:gd name="f49" fmla="val 1012"/>
                <a:gd name="f50" fmla="*/ f1 1 1777"/>
                <a:gd name="f51" fmla="*/ f2 1 1777"/>
                <a:gd name="f52" fmla="val f3"/>
                <a:gd name="f53" fmla="val f4"/>
                <a:gd name="f54" fmla="+- f53 0 f52"/>
                <a:gd name="f55" fmla="*/ f54 1 1777"/>
                <a:gd name="f56" fmla="*/ f52 1 f55"/>
                <a:gd name="f57" fmla="*/ f53 1 f55"/>
                <a:gd name="f58" fmla="*/ f56 f50 1"/>
                <a:gd name="f59" fmla="*/ f57 f50 1"/>
                <a:gd name="f60" fmla="*/ f57 f51 1"/>
                <a:gd name="f61" fmla="*/ f56 f51 1"/>
              </a:gdLst>
              <a:ahLst/>
              <a:cxnLst>
                <a:cxn ang="3cd4">
                  <a:pos x="hc" y="t"/>
                </a:cxn>
                <a:cxn ang="0">
                  <a:pos x="r" y="vc"/>
                </a:cxn>
                <a:cxn ang="cd4">
                  <a:pos x="hc" y="b"/>
                </a:cxn>
                <a:cxn ang="cd2">
                  <a:pos x="l" y="vc"/>
                </a:cxn>
              </a:cxnLst>
              <a:rect l="f58" t="f61" r="f59" b="f60"/>
              <a:pathLst>
                <a:path w="1777" h="1777">
                  <a:moveTo>
                    <a:pt x="f5" y="f6"/>
                  </a:moveTo>
                  <a:lnTo>
                    <a:pt x="f7" y="f8"/>
                  </a:lnTo>
                  <a:lnTo>
                    <a:pt x="f9" y="f10"/>
                  </a:lnTo>
                  <a:lnTo>
                    <a:pt x="f0" y="f11"/>
                  </a:lnTo>
                  <a:lnTo>
                    <a:pt x="f12" y="f13"/>
                  </a:lnTo>
                  <a:lnTo>
                    <a:pt x="f14" y="f15"/>
                  </a:lnTo>
                  <a:lnTo>
                    <a:pt x="f16" y="f17"/>
                  </a:lnTo>
                  <a:lnTo>
                    <a:pt x="f6" y="f18"/>
                  </a:lnTo>
                  <a:lnTo>
                    <a:pt x="f6" y="f19"/>
                  </a:lnTo>
                  <a:lnTo>
                    <a:pt x="f6" y="f20"/>
                  </a:lnTo>
                  <a:lnTo>
                    <a:pt x="f21" y="f22"/>
                  </a:lnTo>
                  <a:lnTo>
                    <a:pt x="f23" y="f24"/>
                  </a:lnTo>
                  <a:lnTo>
                    <a:pt x="f25" y="f26"/>
                  </a:lnTo>
                  <a:lnTo>
                    <a:pt x="f15" y="f27"/>
                  </a:lnTo>
                  <a:lnTo>
                    <a:pt x="f28" y="f29"/>
                  </a:lnTo>
                  <a:lnTo>
                    <a:pt x="f30" y="f4"/>
                  </a:lnTo>
                  <a:lnTo>
                    <a:pt x="f31" y="f4"/>
                  </a:lnTo>
                  <a:lnTo>
                    <a:pt x="f32" y="f33"/>
                  </a:lnTo>
                  <a:lnTo>
                    <a:pt x="f34" y="f35"/>
                  </a:lnTo>
                  <a:lnTo>
                    <a:pt x="f36" y="f37"/>
                  </a:lnTo>
                  <a:lnTo>
                    <a:pt x="f38" y="f39"/>
                  </a:lnTo>
                  <a:lnTo>
                    <a:pt x="f40" y="f41"/>
                  </a:lnTo>
                  <a:lnTo>
                    <a:pt x="f35" y="f42"/>
                  </a:lnTo>
                  <a:lnTo>
                    <a:pt x="f33" y="f43"/>
                  </a:lnTo>
                  <a:lnTo>
                    <a:pt x="f4" y="f5"/>
                  </a:lnTo>
                  <a:lnTo>
                    <a:pt x="f33" y="f44"/>
                  </a:lnTo>
                  <a:lnTo>
                    <a:pt x="f45" y="f9"/>
                  </a:lnTo>
                  <a:lnTo>
                    <a:pt x="f46" y="f0"/>
                  </a:lnTo>
                  <a:lnTo>
                    <a:pt x="f39" y="f47"/>
                  </a:lnTo>
                  <a:lnTo>
                    <a:pt x="f41" y="f48"/>
                  </a:lnTo>
                  <a:lnTo>
                    <a:pt x="f42" y="f16"/>
                  </a:lnTo>
                  <a:lnTo>
                    <a:pt x="f49"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4" name="Google Shape;340;p15">
              <a:extLst>
                <a:ext uri="{FF2B5EF4-FFF2-40B4-BE49-F238E27FC236}">
                  <a16:creationId xmlns:a16="http://schemas.microsoft.com/office/drawing/2014/main" id="{80B05EBA-5C16-C3D7-9C91-6924DC4ADAB1}"/>
                </a:ext>
              </a:extLst>
            </p:cNvPr>
            <p:cNvSpPr/>
            <p:nvPr/>
          </p:nvSpPr>
          <p:spPr>
            <a:xfrm>
              <a:off x="8205523" y="2023567"/>
              <a:ext cx="16952" cy="16971"/>
            </a:xfrm>
            <a:custGeom>
              <a:avLst/>
              <a:gdLst>
                <a:gd name="f0" fmla="val 180"/>
                <a:gd name="f1" fmla="val w"/>
                <a:gd name="f2" fmla="val h"/>
                <a:gd name="f3" fmla="val 0"/>
                <a:gd name="f4" fmla="val 900"/>
                <a:gd name="f5" fmla="val 901"/>
                <a:gd name="f6" fmla="val 338"/>
                <a:gd name="f7" fmla="val 1"/>
                <a:gd name="f8" fmla="val 248"/>
                <a:gd name="f9" fmla="val 46"/>
                <a:gd name="f10" fmla="val 91"/>
                <a:gd name="f11" fmla="val 113"/>
                <a:gd name="f12" fmla="val 158"/>
                <a:gd name="f13" fmla="val 226"/>
                <a:gd name="f14" fmla="val 23"/>
                <a:gd name="f15" fmla="val 293"/>
                <a:gd name="f16" fmla="val 383"/>
                <a:gd name="f17" fmla="val 473"/>
                <a:gd name="f18" fmla="val 563"/>
                <a:gd name="f19" fmla="val 630"/>
                <a:gd name="f20" fmla="val 68"/>
                <a:gd name="f21" fmla="val 720"/>
                <a:gd name="f22" fmla="val 136"/>
                <a:gd name="f23" fmla="val 788"/>
                <a:gd name="f24" fmla="val 203"/>
                <a:gd name="f25" fmla="val 833"/>
                <a:gd name="f26" fmla="val 878"/>
                <a:gd name="f27" fmla="val 540"/>
                <a:gd name="f28" fmla="val 810"/>
                <a:gd name="f29" fmla="val 787"/>
                <a:gd name="f30" fmla="val 765"/>
                <a:gd name="f31" fmla="val 832"/>
                <a:gd name="f32" fmla="val 698"/>
                <a:gd name="f33" fmla="val 877"/>
                <a:gd name="f34" fmla="val 608"/>
                <a:gd name="f35" fmla="val 518"/>
                <a:gd name="f36" fmla="val 428"/>
                <a:gd name="f37" fmla="val 361"/>
                <a:gd name="f38" fmla="val 855"/>
                <a:gd name="f39" fmla="val 271"/>
                <a:gd name="f40" fmla="val 181"/>
                <a:gd name="f41" fmla="val 742"/>
                <a:gd name="f42" fmla="val 675"/>
                <a:gd name="f43" fmla="*/ f1 1 900"/>
                <a:gd name="f44" fmla="*/ f2 1 901"/>
                <a:gd name="f45" fmla="val f3"/>
                <a:gd name="f46" fmla="val f4"/>
                <a:gd name="f47" fmla="val f5"/>
                <a:gd name="f48" fmla="+- f47 0 f45"/>
                <a:gd name="f49" fmla="+- f46 0 f45"/>
                <a:gd name="f50" fmla="*/ f49 1 900"/>
                <a:gd name="f51" fmla="*/ f48 1 901"/>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00" h="901">
                  <a:moveTo>
                    <a:pt x="f6" y="f7"/>
                  </a:moveTo>
                  <a:lnTo>
                    <a:pt x="f8" y="f9"/>
                  </a:lnTo>
                  <a:lnTo>
                    <a:pt x="f0" y="f10"/>
                  </a:lnTo>
                  <a:lnTo>
                    <a:pt x="f11" y="f12"/>
                  </a:lnTo>
                  <a:lnTo>
                    <a:pt x="f9" y="f13"/>
                  </a:lnTo>
                  <a:lnTo>
                    <a:pt x="f14" y="f15"/>
                  </a:lnTo>
                  <a:lnTo>
                    <a:pt x="f7" y="f16"/>
                  </a:lnTo>
                  <a:lnTo>
                    <a:pt x="f7" y="f17"/>
                  </a:lnTo>
                  <a:lnTo>
                    <a:pt x="f7" y="f18"/>
                  </a:lnTo>
                  <a:lnTo>
                    <a:pt x="f14" y="f19"/>
                  </a:lnTo>
                  <a:lnTo>
                    <a:pt x="f20" y="f21"/>
                  </a:lnTo>
                  <a:lnTo>
                    <a:pt x="f22" y="f23"/>
                  </a:lnTo>
                  <a:lnTo>
                    <a:pt x="f24" y="f25"/>
                  </a:lnTo>
                  <a:lnTo>
                    <a:pt x="f15" y="f26"/>
                  </a:lnTo>
                  <a:lnTo>
                    <a:pt x="f16" y="f4"/>
                  </a:lnTo>
                  <a:lnTo>
                    <a:pt x="f27" y="f4"/>
                  </a:lnTo>
                  <a:lnTo>
                    <a:pt x="f19" y="f26"/>
                  </a:lnTo>
                  <a:lnTo>
                    <a:pt x="f21" y="f28"/>
                  </a:lnTo>
                  <a:lnTo>
                    <a:pt x="f29" y="f30"/>
                  </a:lnTo>
                  <a:lnTo>
                    <a:pt x="f31" y="f32"/>
                  </a:lnTo>
                  <a:lnTo>
                    <a:pt x="f33" y="f34"/>
                  </a:lnTo>
                  <a:lnTo>
                    <a:pt x="f4" y="f35"/>
                  </a:lnTo>
                  <a:lnTo>
                    <a:pt x="f4" y="f36"/>
                  </a:lnTo>
                  <a:lnTo>
                    <a:pt x="f33" y="f37"/>
                  </a:lnTo>
                  <a:lnTo>
                    <a:pt x="f38" y="f39"/>
                  </a:lnTo>
                  <a:lnTo>
                    <a:pt x="f28" y="f40"/>
                  </a:lnTo>
                  <a:lnTo>
                    <a:pt x="f41" y="f11"/>
                  </a:lnTo>
                  <a:lnTo>
                    <a:pt x="f42" y="f20"/>
                  </a:lnTo>
                  <a:lnTo>
                    <a:pt x="f34" y="f14"/>
                  </a:lnTo>
                  <a:lnTo>
                    <a:pt x="f35"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5" name="Google Shape;341;p15">
              <a:extLst>
                <a:ext uri="{FF2B5EF4-FFF2-40B4-BE49-F238E27FC236}">
                  <a16:creationId xmlns:a16="http://schemas.microsoft.com/office/drawing/2014/main" id="{03375C5C-A9C2-83B8-B471-AB3B6ED9827F}"/>
                </a:ext>
              </a:extLst>
            </p:cNvPr>
            <p:cNvSpPr/>
            <p:nvPr/>
          </p:nvSpPr>
          <p:spPr>
            <a:xfrm>
              <a:off x="8089916" y="1933370"/>
              <a:ext cx="101644" cy="129597"/>
            </a:xfrm>
            <a:custGeom>
              <a:avLst/>
              <a:gdLst>
                <a:gd name="f0" fmla="val w"/>
                <a:gd name="f1" fmla="val h"/>
                <a:gd name="f2" fmla="val 0"/>
                <a:gd name="f3" fmla="val 5396"/>
                <a:gd name="f4" fmla="val 6880"/>
                <a:gd name="f5" fmla="val 1484"/>
                <a:gd name="f6" fmla="val 1"/>
                <a:gd name="f7" fmla="val 1440"/>
                <a:gd name="f8" fmla="val 23"/>
                <a:gd name="f9" fmla="val 68"/>
                <a:gd name="f10" fmla="val 1350"/>
                <a:gd name="f11" fmla="val 450"/>
                <a:gd name="f12" fmla="val 810"/>
                <a:gd name="f13" fmla="val 1372"/>
                <a:gd name="f14" fmla="val 1170"/>
                <a:gd name="f15" fmla="val 1462"/>
                <a:gd name="f16" fmla="val 1529"/>
                <a:gd name="f17" fmla="val 1080"/>
                <a:gd name="f18" fmla="val 833"/>
                <a:gd name="f19" fmla="val 1237"/>
                <a:gd name="f20" fmla="val 585"/>
                <a:gd name="f21" fmla="val 1147"/>
                <a:gd name="f22" fmla="val 473"/>
                <a:gd name="f23" fmla="val 1125"/>
                <a:gd name="f24" fmla="val 338"/>
                <a:gd name="f25" fmla="val 1102"/>
                <a:gd name="f26" fmla="val 203"/>
                <a:gd name="f27" fmla="val 1215"/>
                <a:gd name="f28" fmla="val 1282"/>
                <a:gd name="f29" fmla="val 1327"/>
                <a:gd name="f30" fmla="val 136"/>
                <a:gd name="f31" fmla="val 271"/>
                <a:gd name="f32" fmla="val 1305"/>
                <a:gd name="f33" fmla="val 405"/>
                <a:gd name="f34" fmla="val 518"/>
                <a:gd name="f35" fmla="val 653"/>
                <a:gd name="f36" fmla="val 900"/>
                <a:gd name="f37" fmla="val 1597"/>
                <a:gd name="f38" fmla="val 1754"/>
                <a:gd name="f39" fmla="val 1979"/>
                <a:gd name="f40" fmla="val 1574"/>
                <a:gd name="f41" fmla="val 2226"/>
                <a:gd name="f42" fmla="val 1709"/>
                <a:gd name="f43" fmla="val 2541"/>
                <a:gd name="f44" fmla="val 1889"/>
                <a:gd name="f45" fmla="val 2878"/>
                <a:gd name="f46" fmla="val 2091"/>
                <a:gd name="f47" fmla="val 3260"/>
                <a:gd name="f48" fmla="val 2339"/>
                <a:gd name="f49" fmla="val 3665"/>
                <a:gd name="f50" fmla="val 2631"/>
                <a:gd name="f51" fmla="val 4092"/>
                <a:gd name="f52" fmla="val 2946"/>
                <a:gd name="f53" fmla="val 4542"/>
                <a:gd name="f54" fmla="val 3328"/>
                <a:gd name="f55" fmla="val 5081"/>
                <a:gd name="f56" fmla="val 3732"/>
                <a:gd name="f57" fmla="val 5553"/>
                <a:gd name="f58" fmla="val 5958"/>
                <a:gd name="f59" fmla="val 4429"/>
                <a:gd name="f60" fmla="val 6317"/>
                <a:gd name="f61" fmla="val 4744"/>
                <a:gd name="f62" fmla="val 6587"/>
                <a:gd name="f63" fmla="val 5014"/>
                <a:gd name="f64" fmla="val 6767"/>
                <a:gd name="f65" fmla="val 5104"/>
                <a:gd name="f66" fmla="val 6834"/>
                <a:gd name="f67" fmla="val 5216"/>
                <a:gd name="f68" fmla="val 6857"/>
                <a:gd name="f69" fmla="val 5283"/>
                <a:gd name="f70" fmla="val 6879"/>
                <a:gd name="f71" fmla="val 5351"/>
                <a:gd name="f72" fmla="val 5373"/>
                <a:gd name="f73" fmla="val 6812"/>
                <a:gd name="f74" fmla="val 6722"/>
                <a:gd name="f75" fmla="val 6632"/>
                <a:gd name="f76" fmla="val 6497"/>
                <a:gd name="f77" fmla="val 6205"/>
                <a:gd name="f78" fmla="val 5126"/>
                <a:gd name="f79" fmla="val 5823"/>
                <a:gd name="f80" fmla="val 4901"/>
                <a:gd name="f81" fmla="val 4609"/>
                <a:gd name="f82" fmla="val 4272"/>
                <a:gd name="f83" fmla="val 4384"/>
                <a:gd name="f84" fmla="val 3890"/>
                <a:gd name="f85" fmla="val 3845"/>
                <a:gd name="f86" fmla="val 3553"/>
                <a:gd name="f87" fmla="val 3395"/>
                <a:gd name="f88" fmla="val 3238"/>
                <a:gd name="f89" fmla="val 2968"/>
                <a:gd name="f90" fmla="val 2901"/>
                <a:gd name="f91" fmla="val 2608"/>
                <a:gd name="f92" fmla="val 2271"/>
                <a:gd name="f93" fmla="val 2316"/>
                <a:gd name="f94" fmla="val 2001"/>
                <a:gd name="f95" fmla="val 2069"/>
                <a:gd name="f96" fmla="val 1777"/>
                <a:gd name="f97" fmla="val 1844"/>
                <a:gd name="f98" fmla="val 1619"/>
                <a:gd name="f99" fmla="val 1664"/>
                <a:gd name="f100" fmla="val 1192"/>
                <a:gd name="f101" fmla="val 1552"/>
                <a:gd name="f102" fmla="val 1642"/>
                <a:gd name="f103" fmla="val 113"/>
                <a:gd name="f104" fmla="*/ f0 1 5396"/>
                <a:gd name="f105" fmla="*/ f1 1 6880"/>
                <a:gd name="f106" fmla="val f2"/>
                <a:gd name="f107" fmla="val f3"/>
                <a:gd name="f108" fmla="val f4"/>
                <a:gd name="f109" fmla="+- f108 0 f106"/>
                <a:gd name="f110" fmla="+- f107 0 f106"/>
                <a:gd name="f111" fmla="*/ f110 1 5396"/>
                <a:gd name="f112" fmla="*/ f109 1 6880"/>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5396" h="6880">
                  <a:moveTo>
                    <a:pt x="f5" y="f6"/>
                  </a:moveTo>
                  <a:lnTo>
                    <a:pt x="f7" y="f8"/>
                  </a:lnTo>
                  <a:lnTo>
                    <a:pt x="f7" y="f9"/>
                  </a:lnTo>
                  <a:lnTo>
                    <a:pt x="f10" y="f11"/>
                  </a:lnTo>
                  <a:lnTo>
                    <a:pt x="f10" y="f12"/>
                  </a:lnTo>
                  <a:lnTo>
                    <a:pt x="f13" y="f14"/>
                  </a:lnTo>
                  <a:lnTo>
                    <a:pt x="f15" y="f16"/>
                  </a:lnTo>
                  <a:lnTo>
                    <a:pt x="f17" y="f10"/>
                  </a:lnTo>
                  <a:lnTo>
                    <a:pt x="f18" y="f19"/>
                  </a:lnTo>
                  <a:lnTo>
                    <a:pt x="f20" y="f21"/>
                  </a:lnTo>
                  <a:lnTo>
                    <a:pt x="f22" y="f23"/>
                  </a:lnTo>
                  <a:lnTo>
                    <a:pt x="f24" y="f25"/>
                  </a:lnTo>
                  <a:lnTo>
                    <a:pt x="f26" y="f23"/>
                  </a:lnTo>
                  <a:lnTo>
                    <a:pt x="f9" y="f21"/>
                  </a:lnTo>
                  <a:lnTo>
                    <a:pt x="f8" y="f14"/>
                  </a:lnTo>
                  <a:lnTo>
                    <a:pt x="f8" y="f27"/>
                  </a:lnTo>
                  <a:lnTo>
                    <a:pt x="f6" y="f19"/>
                  </a:lnTo>
                  <a:lnTo>
                    <a:pt x="f8" y="f28"/>
                  </a:lnTo>
                  <a:lnTo>
                    <a:pt x="f8" y="f29"/>
                  </a:lnTo>
                  <a:lnTo>
                    <a:pt x="f9" y="f10"/>
                  </a:lnTo>
                  <a:lnTo>
                    <a:pt x="f30" y="f10"/>
                  </a:lnTo>
                  <a:lnTo>
                    <a:pt x="f31" y="f32"/>
                  </a:lnTo>
                  <a:lnTo>
                    <a:pt x="f33" y="f32"/>
                  </a:lnTo>
                  <a:lnTo>
                    <a:pt x="f34" y="f29"/>
                  </a:lnTo>
                  <a:lnTo>
                    <a:pt x="f35" y="f13"/>
                  </a:lnTo>
                  <a:lnTo>
                    <a:pt x="f36" y="f5"/>
                  </a:lnTo>
                  <a:lnTo>
                    <a:pt x="f23" y="f37"/>
                  </a:lnTo>
                  <a:lnTo>
                    <a:pt x="f7" y="f38"/>
                  </a:lnTo>
                  <a:lnTo>
                    <a:pt x="f5" y="f39"/>
                  </a:lnTo>
                  <a:lnTo>
                    <a:pt x="f40" y="f41"/>
                  </a:lnTo>
                  <a:lnTo>
                    <a:pt x="f42" y="f43"/>
                  </a:lnTo>
                  <a:lnTo>
                    <a:pt x="f44" y="f45"/>
                  </a:lnTo>
                  <a:lnTo>
                    <a:pt x="f46" y="f47"/>
                  </a:lnTo>
                  <a:lnTo>
                    <a:pt x="f48" y="f49"/>
                  </a:lnTo>
                  <a:lnTo>
                    <a:pt x="f50" y="f51"/>
                  </a:lnTo>
                  <a:lnTo>
                    <a:pt x="f52" y="f53"/>
                  </a:lnTo>
                  <a:lnTo>
                    <a:pt x="f54" y="f55"/>
                  </a:lnTo>
                  <a:lnTo>
                    <a:pt x="f56" y="f57"/>
                  </a:lnTo>
                  <a:lnTo>
                    <a:pt x="f51" y="f58"/>
                  </a:lnTo>
                  <a:lnTo>
                    <a:pt x="f59" y="f60"/>
                  </a:lnTo>
                  <a:lnTo>
                    <a:pt x="f61" y="f62"/>
                  </a:lnTo>
                  <a:lnTo>
                    <a:pt x="f63" y="f64"/>
                  </a:lnTo>
                  <a:lnTo>
                    <a:pt x="f65" y="f66"/>
                  </a:lnTo>
                  <a:lnTo>
                    <a:pt x="f67" y="f68"/>
                  </a:lnTo>
                  <a:lnTo>
                    <a:pt x="f69" y="f70"/>
                  </a:lnTo>
                  <a:lnTo>
                    <a:pt x="f71" y="f68"/>
                  </a:lnTo>
                  <a:lnTo>
                    <a:pt x="f72" y="f73"/>
                  </a:lnTo>
                  <a:lnTo>
                    <a:pt x="f3" y="f74"/>
                  </a:lnTo>
                  <a:lnTo>
                    <a:pt x="f3" y="f75"/>
                  </a:lnTo>
                  <a:lnTo>
                    <a:pt x="f72" y="f76"/>
                  </a:lnTo>
                  <a:lnTo>
                    <a:pt x="f69" y="f77"/>
                  </a:lnTo>
                  <a:lnTo>
                    <a:pt x="f78" y="f79"/>
                  </a:lnTo>
                  <a:lnTo>
                    <a:pt x="f80" y="f3"/>
                  </a:lnTo>
                  <a:lnTo>
                    <a:pt x="f81" y="f80"/>
                  </a:lnTo>
                  <a:lnTo>
                    <a:pt x="f82" y="f83"/>
                  </a:lnTo>
                  <a:lnTo>
                    <a:pt x="f84" y="f85"/>
                  </a:lnTo>
                  <a:lnTo>
                    <a:pt x="f86" y="f87"/>
                  </a:lnTo>
                  <a:lnTo>
                    <a:pt x="f88" y="f89"/>
                  </a:lnTo>
                  <a:lnTo>
                    <a:pt x="f90" y="f91"/>
                  </a:lnTo>
                  <a:lnTo>
                    <a:pt x="f91" y="f92"/>
                  </a:lnTo>
                  <a:lnTo>
                    <a:pt x="f93" y="f94"/>
                  </a:lnTo>
                  <a:lnTo>
                    <a:pt x="f95" y="f96"/>
                  </a:lnTo>
                  <a:lnTo>
                    <a:pt x="f97" y="f98"/>
                  </a:lnTo>
                  <a:lnTo>
                    <a:pt x="f99" y="f16"/>
                  </a:lnTo>
                  <a:lnTo>
                    <a:pt x="f40" y="f100"/>
                  </a:lnTo>
                  <a:lnTo>
                    <a:pt x="f101" y="f18"/>
                  </a:lnTo>
                  <a:lnTo>
                    <a:pt x="f40" y="f22"/>
                  </a:lnTo>
                  <a:lnTo>
                    <a:pt x="f102" y="f103"/>
                  </a:lnTo>
                  <a:lnTo>
                    <a:pt x="f102" y="f9"/>
                  </a:lnTo>
                  <a:lnTo>
                    <a:pt x="f98" y="f8"/>
                  </a:lnTo>
                  <a:lnTo>
                    <a:pt x="f3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6" name="Google Shape;342;p15">
              <a:extLst>
                <a:ext uri="{FF2B5EF4-FFF2-40B4-BE49-F238E27FC236}">
                  <a16:creationId xmlns:a16="http://schemas.microsoft.com/office/drawing/2014/main" id="{34E2D789-5CF8-2FB3-F3D5-AAEABF755A54}"/>
                </a:ext>
              </a:extLst>
            </p:cNvPr>
            <p:cNvSpPr/>
            <p:nvPr/>
          </p:nvSpPr>
          <p:spPr>
            <a:xfrm>
              <a:off x="7153259" y="1623425"/>
              <a:ext cx="75392" cy="55476"/>
            </a:xfrm>
            <a:custGeom>
              <a:avLst/>
              <a:gdLst>
                <a:gd name="f0" fmla="val 360"/>
                <a:gd name="f1" fmla="val 180"/>
                <a:gd name="f2" fmla="val w"/>
                <a:gd name="f3" fmla="val h"/>
                <a:gd name="f4" fmla="val 0"/>
                <a:gd name="f5" fmla="val 4002"/>
                <a:gd name="f6" fmla="val 2945"/>
                <a:gd name="f7" fmla="val 652"/>
                <a:gd name="f8" fmla="val 450"/>
                <a:gd name="f9" fmla="val 45"/>
                <a:gd name="f10" fmla="val 90"/>
                <a:gd name="f11" fmla="val 270"/>
                <a:gd name="f12" fmla="val 135"/>
                <a:gd name="f13" fmla="val 203"/>
                <a:gd name="f14" fmla="val 202"/>
                <a:gd name="f15" fmla="val 158"/>
                <a:gd name="f16" fmla="val 113"/>
                <a:gd name="f17" fmla="val 382"/>
                <a:gd name="f18" fmla="val 68"/>
                <a:gd name="f19" fmla="val 472"/>
                <a:gd name="f20" fmla="val 23"/>
                <a:gd name="f21" fmla="val 742"/>
                <a:gd name="f22" fmla="val 1034"/>
                <a:gd name="f23" fmla="val 1326"/>
                <a:gd name="f24" fmla="val 1619"/>
                <a:gd name="f25" fmla="val 1888"/>
                <a:gd name="f26" fmla="val 315"/>
                <a:gd name="f27" fmla="val 2136"/>
                <a:gd name="f28" fmla="val 495"/>
                <a:gd name="f29" fmla="val 2383"/>
                <a:gd name="f30" fmla="val 607"/>
                <a:gd name="f31" fmla="val 2473"/>
                <a:gd name="f32" fmla="val 720"/>
                <a:gd name="f33" fmla="val 2585"/>
                <a:gd name="f34" fmla="val 832"/>
                <a:gd name="f35" fmla="val 2675"/>
                <a:gd name="f36" fmla="val 967"/>
                <a:gd name="f37" fmla="val 2743"/>
                <a:gd name="f38" fmla="val 1124"/>
                <a:gd name="f39" fmla="val 2810"/>
                <a:gd name="f40" fmla="val 1259"/>
                <a:gd name="f41" fmla="val 2877"/>
                <a:gd name="f42" fmla="val 1439"/>
                <a:gd name="f43" fmla="val 2900"/>
                <a:gd name="f44" fmla="val 2001"/>
                <a:gd name="f45" fmla="val 2203"/>
                <a:gd name="f46" fmla="val 2922"/>
                <a:gd name="f47" fmla="val 2428"/>
                <a:gd name="f48" fmla="val 2653"/>
                <a:gd name="f49" fmla="val 2832"/>
                <a:gd name="f50" fmla="val 2765"/>
                <a:gd name="f51" fmla="val 3170"/>
                <a:gd name="f52" fmla="val 3417"/>
                <a:gd name="f53" fmla="val 2563"/>
                <a:gd name="f54" fmla="val 3709"/>
                <a:gd name="f55" fmla="val 2405"/>
                <a:gd name="f56" fmla="val 2248"/>
                <a:gd name="f57" fmla="val 2923"/>
                <a:gd name="f58" fmla="val 764"/>
                <a:gd name="f59" fmla="val 2518"/>
                <a:gd name="f60" fmla="val 562"/>
                <a:gd name="f61" fmla="val 2113"/>
                <a:gd name="f62" fmla="val 157"/>
                <a:gd name="f63" fmla="val 1372"/>
                <a:gd name="f64" fmla="val 1102"/>
                <a:gd name="f65" fmla="val 877"/>
                <a:gd name="f66" fmla="*/ f2 1 4002"/>
                <a:gd name="f67" fmla="*/ f3 1 2945"/>
                <a:gd name="f68" fmla="val f4"/>
                <a:gd name="f69" fmla="val f5"/>
                <a:gd name="f70" fmla="val f6"/>
                <a:gd name="f71" fmla="+- f70 0 f68"/>
                <a:gd name="f72" fmla="+- f69 0 f68"/>
                <a:gd name="f73" fmla="*/ f72 1 4002"/>
                <a:gd name="f74" fmla="*/ f71 1 2945"/>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4002" h="2945">
                  <a:moveTo>
                    <a:pt x="f7" y="f4"/>
                  </a:moveTo>
                  <a:lnTo>
                    <a:pt x="f8" y="f9"/>
                  </a:lnTo>
                  <a:lnTo>
                    <a:pt x="f0" y="f10"/>
                  </a:lnTo>
                  <a:lnTo>
                    <a:pt x="f11" y="f12"/>
                  </a:lnTo>
                  <a:lnTo>
                    <a:pt x="f13" y="f14"/>
                  </a:lnTo>
                  <a:lnTo>
                    <a:pt x="f15" y="f11"/>
                  </a:lnTo>
                  <a:lnTo>
                    <a:pt x="f16" y="f17"/>
                  </a:lnTo>
                  <a:lnTo>
                    <a:pt x="f18" y="f19"/>
                  </a:lnTo>
                  <a:lnTo>
                    <a:pt x="f20" y="f21"/>
                  </a:lnTo>
                  <a:lnTo>
                    <a:pt x="f4" y="f22"/>
                  </a:lnTo>
                  <a:lnTo>
                    <a:pt x="f20" y="f23"/>
                  </a:lnTo>
                  <a:lnTo>
                    <a:pt x="f10"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24" y="f6"/>
                  </a:lnTo>
                  <a:lnTo>
                    <a:pt x="f44" y="f6"/>
                  </a:lnTo>
                  <a:lnTo>
                    <a:pt x="f45" y="f46"/>
                  </a:lnTo>
                  <a:lnTo>
                    <a:pt x="f47" y="f43"/>
                  </a:lnTo>
                  <a:lnTo>
                    <a:pt x="f48" y="f49"/>
                  </a:lnTo>
                  <a:lnTo>
                    <a:pt x="f43" y="f50"/>
                  </a:lnTo>
                  <a:lnTo>
                    <a:pt x="f51" y="f35"/>
                  </a:lnTo>
                  <a:lnTo>
                    <a:pt x="f52" y="f53"/>
                  </a:lnTo>
                  <a:lnTo>
                    <a:pt x="f54" y="f55"/>
                  </a:lnTo>
                  <a:lnTo>
                    <a:pt x="f5" y="f56"/>
                  </a:lnTo>
                  <a:lnTo>
                    <a:pt x="f57" y="f58"/>
                  </a:lnTo>
                  <a:lnTo>
                    <a:pt x="f59" y="f60"/>
                  </a:lnTo>
                  <a:lnTo>
                    <a:pt x="f61" y="f0"/>
                  </a:lnTo>
                  <a:lnTo>
                    <a:pt x="f24" y="f62"/>
                  </a:lnTo>
                  <a:lnTo>
                    <a:pt x="f63" y="f10"/>
                  </a:lnTo>
                  <a:lnTo>
                    <a:pt x="f64" y="f20"/>
                  </a:lnTo>
                  <a:lnTo>
                    <a:pt x="f6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7" name="Google Shape;343;p15">
              <a:extLst>
                <a:ext uri="{FF2B5EF4-FFF2-40B4-BE49-F238E27FC236}">
                  <a16:creationId xmlns:a16="http://schemas.microsoft.com/office/drawing/2014/main" id="{034E0A3D-ABF2-1559-59BB-906961C48358}"/>
                </a:ext>
              </a:extLst>
            </p:cNvPr>
            <p:cNvSpPr/>
            <p:nvPr/>
          </p:nvSpPr>
          <p:spPr>
            <a:xfrm>
              <a:off x="7207886" y="1663641"/>
              <a:ext cx="34299" cy="46168"/>
            </a:xfrm>
            <a:custGeom>
              <a:avLst/>
              <a:gdLst>
                <a:gd name="f0" fmla="val w"/>
                <a:gd name="f1" fmla="val h"/>
                <a:gd name="f2" fmla="val 0"/>
                <a:gd name="f3" fmla="val 1821"/>
                <a:gd name="f4" fmla="val 2451"/>
                <a:gd name="f5" fmla="val 1012"/>
                <a:gd name="f6" fmla="val 1"/>
                <a:gd name="f7" fmla="val 922"/>
                <a:gd name="f8" fmla="val 113"/>
                <a:gd name="f9" fmla="val 719"/>
                <a:gd name="f10" fmla="val 338"/>
                <a:gd name="f11" fmla="val 450"/>
                <a:gd name="f12" fmla="val 697"/>
                <a:gd name="f13" fmla="val 315"/>
                <a:gd name="f14" fmla="val 900"/>
                <a:gd name="f15" fmla="val 202"/>
                <a:gd name="f16" fmla="val 1102"/>
                <a:gd name="f17" fmla="val 112"/>
                <a:gd name="f18" fmla="val 1327"/>
                <a:gd name="f19" fmla="val 45"/>
                <a:gd name="f20" fmla="val 1529"/>
                <a:gd name="f21" fmla="val 1732"/>
                <a:gd name="f22" fmla="val 1844"/>
                <a:gd name="f23" fmla="val 23"/>
                <a:gd name="f24" fmla="val 1934"/>
                <a:gd name="f25" fmla="val 2024"/>
                <a:gd name="f26" fmla="val 90"/>
                <a:gd name="f27" fmla="val 2091"/>
                <a:gd name="f28" fmla="val 157"/>
                <a:gd name="f29" fmla="val 2181"/>
                <a:gd name="f30" fmla="val 225"/>
                <a:gd name="f31" fmla="val 2249"/>
                <a:gd name="f32" fmla="val 337"/>
                <a:gd name="f33" fmla="val 2316"/>
                <a:gd name="f34" fmla="val 2361"/>
                <a:gd name="f35" fmla="val 585"/>
                <a:gd name="f36" fmla="val 2406"/>
                <a:gd name="f37" fmla="val 742"/>
                <a:gd name="f38" fmla="val 2428"/>
                <a:gd name="f39" fmla="val 1057"/>
                <a:gd name="f40" fmla="val 1304"/>
                <a:gd name="f41" fmla="val 1484"/>
                <a:gd name="f42" fmla="val 2383"/>
                <a:gd name="f43" fmla="val 1641"/>
                <a:gd name="f44" fmla="val 2294"/>
                <a:gd name="f45" fmla="val 1731"/>
                <a:gd name="f46" fmla="val 1798"/>
                <a:gd name="f47" fmla="val 1866"/>
                <a:gd name="f48" fmla="val 1709"/>
                <a:gd name="f49" fmla="val 1776"/>
                <a:gd name="f50" fmla="val 1372"/>
                <a:gd name="f51" fmla="val 1686"/>
                <a:gd name="f52" fmla="val 1596"/>
                <a:gd name="f53" fmla="val 855"/>
                <a:gd name="f54" fmla="val 1574"/>
                <a:gd name="f55" fmla="val 765"/>
                <a:gd name="f56" fmla="*/ f0 1 1821"/>
                <a:gd name="f57" fmla="*/ f1 1 2451"/>
                <a:gd name="f58" fmla="val f2"/>
                <a:gd name="f59" fmla="val f3"/>
                <a:gd name="f60" fmla="val f4"/>
                <a:gd name="f61" fmla="+- f60 0 f58"/>
                <a:gd name="f62" fmla="+- f59 0 f58"/>
                <a:gd name="f63" fmla="*/ f62 1 1821"/>
                <a:gd name="f64" fmla="*/ f61 1 2451"/>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821" h="2451">
                  <a:moveTo>
                    <a:pt x="f5" y="f6"/>
                  </a:moveTo>
                  <a:lnTo>
                    <a:pt x="f7" y="f8"/>
                  </a:lnTo>
                  <a:lnTo>
                    <a:pt x="f9" y="f10"/>
                  </a:lnTo>
                  <a:lnTo>
                    <a:pt x="f11" y="f12"/>
                  </a:lnTo>
                  <a:lnTo>
                    <a:pt x="f13" y="f14"/>
                  </a:lnTo>
                  <a:lnTo>
                    <a:pt x="f15" y="f16"/>
                  </a:lnTo>
                  <a:lnTo>
                    <a:pt x="f17" y="f18"/>
                  </a:lnTo>
                  <a:lnTo>
                    <a:pt x="f19" y="f20"/>
                  </a:lnTo>
                  <a:lnTo>
                    <a:pt x="f2" y="f21"/>
                  </a:lnTo>
                  <a:lnTo>
                    <a:pt x="f2" y="f22"/>
                  </a:lnTo>
                  <a:lnTo>
                    <a:pt x="f23" y="f24"/>
                  </a:lnTo>
                  <a:lnTo>
                    <a:pt x="f19" y="f25"/>
                  </a:lnTo>
                  <a:lnTo>
                    <a:pt x="f26" y="f27"/>
                  </a:lnTo>
                  <a:lnTo>
                    <a:pt x="f28" y="f29"/>
                  </a:lnTo>
                  <a:lnTo>
                    <a:pt x="f30" y="f31"/>
                  </a:lnTo>
                  <a:lnTo>
                    <a:pt x="f32" y="f33"/>
                  </a:lnTo>
                  <a:lnTo>
                    <a:pt x="f11" y="f34"/>
                  </a:lnTo>
                  <a:lnTo>
                    <a:pt x="f35" y="f36"/>
                  </a:lnTo>
                  <a:lnTo>
                    <a:pt x="f37" y="f38"/>
                  </a:lnTo>
                  <a:lnTo>
                    <a:pt x="f39" y="f4"/>
                  </a:lnTo>
                  <a:lnTo>
                    <a:pt x="f40" y="f4"/>
                  </a:lnTo>
                  <a:lnTo>
                    <a:pt x="f41" y="f42"/>
                  </a:lnTo>
                  <a:lnTo>
                    <a:pt x="f43" y="f44"/>
                  </a:lnTo>
                  <a:lnTo>
                    <a:pt x="f45" y="f29"/>
                  </a:lnTo>
                  <a:lnTo>
                    <a:pt x="f46" y="f25"/>
                  </a:lnTo>
                  <a:lnTo>
                    <a:pt x="f3" y="f47"/>
                  </a:lnTo>
                  <a:lnTo>
                    <a:pt x="f3" y="f48"/>
                  </a:lnTo>
                  <a:lnTo>
                    <a:pt x="f3" y="f20"/>
                  </a:lnTo>
                  <a:lnTo>
                    <a:pt x="f49" y="f50"/>
                  </a:lnTo>
                  <a:lnTo>
                    <a:pt x="f51" y="f39"/>
                  </a:lnTo>
                  <a:lnTo>
                    <a:pt x="f52" y="f53"/>
                  </a:lnTo>
                  <a:lnTo>
                    <a:pt x="f54" y="f55"/>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8" name="Google Shape;344;p15">
              <a:extLst>
                <a:ext uri="{FF2B5EF4-FFF2-40B4-BE49-F238E27FC236}">
                  <a16:creationId xmlns:a16="http://schemas.microsoft.com/office/drawing/2014/main" id="{8C0B82F1-BD16-10AA-27AB-EB37BCFDEAA7}"/>
                </a:ext>
              </a:extLst>
            </p:cNvPr>
            <p:cNvSpPr/>
            <p:nvPr/>
          </p:nvSpPr>
          <p:spPr>
            <a:xfrm>
              <a:off x="7160026" y="1628921"/>
              <a:ext cx="22475" cy="22457"/>
            </a:xfrm>
            <a:custGeom>
              <a:avLst/>
              <a:gdLst>
                <a:gd name="f0" fmla="val 360"/>
                <a:gd name="f1" fmla="val w"/>
                <a:gd name="f2" fmla="val h"/>
                <a:gd name="f3" fmla="val 0"/>
                <a:gd name="f4" fmla="val 1193"/>
                <a:gd name="f5" fmla="val 1192"/>
                <a:gd name="f6" fmla="val 585"/>
                <a:gd name="f7" fmla="val 473"/>
                <a:gd name="f8" fmla="val 23"/>
                <a:gd name="f9" fmla="val 361"/>
                <a:gd name="f10" fmla="val 68"/>
                <a:gd name="f11" fmla="val 248"/>
                <a:gd name="f12" fmla="val 113"/>
                <a:gd name="f13" fmla="val 158"/>
                <a:gd name="f14" fmla="val 203"/>
                <a:gd name="f15" fmla="val 91"/>
                <a:gd name="f16" fmla="val 293"/>
                <a:gd name="f17" fmla="val 46"/>
                <a:gd name="f18" fmla="val 405"/>
                <a:gd name="f19" fmla="val 517"/>
                <a:gd name="f20" fmla="val 1"/>
                <a:gd name="f21" fmla="val 630"/>
                <a:gd name="f22" fmla="val 742"/>
                <a:gd name="f23" fmla="val 855"/>
                <a:gd name="f24" fmla="val 944"/>
                <a:gd name="f25" fmla="val 1034"/>
                <a:gd name="f26" fmla="val 1124"/>
                <a:gd name="f27" fmla="val 406"/>
                <a:gd name="f28" fmla="val 1169"/>
                <a:gd name="f29" fmla="val 518"/>
                <a:gd name="f30" fmla="val 743"/>
                <a:gd name="f31" fmla="val 1147"/>
                <a:gd name="f32" fmla="val 945"/>
                <a:gd name="f33" fmla="val 1079"/>
                <a:gd name="f34" fmla="val 1035"/>
                <a:gd name="f35" fmla="val 1012"/>
                <a:gd name="f36" fmla="val 1125"/>
                <a:gd name="f37" fmla="val 922"/>
                <a:gd name="f38" fmla="val 1170"/>
                <a:gd name="f39" fmla="val 810"/>
                <a:gd name="f40" fmla="val 697"/>
                <a:gd name="f41" fmla="val 472"/>
                <a:gd name="f42" fmla="val 1080"/>
                <a:gd name="f43" fmla="val 1013"/>
                <a:gd name="f44" fmla="val 923"/>
                <a:gd name="f45" fmla="val 90"/>
                <a:gd name="f46" fmla="val 45"/>
                <a:gd name="f47" fmla="val 698"/>
                <a:gd name="f48" fmla="*/ f1 1 1193"/>
                <a:gd name="f49" fmla="*/ f2 1 1192"/>
                <a:gd name="f50" fmla="val f3"/>
                <a:gd name="f51" fmla="val f4"/>
                <a:gd name="f52" fmla="val f5"/>
                <a:gd name="f53" fmla="+- f52 0 f50"/>
                <a:gd name="f54" fmla="+- f51 0 f50"/>
                <a:gd name="f55" fmla="*/ f54 1 1193"/>
                <a:gd name="f56" fmla="*/ f53 1 1192"/>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193" h="1192">
                  <a:moveTo>
                    <a:pt x="f6" y="f3"/>
                  </a:moveTo>
                  <a:lnTo>
                    <a:pt x="f7" y="f8"/>
                  </a:lnTo>
                  <a:lnTo>
                    <a:pt x="f9" y="f10"/>
                  </a:lnTo>
                  <a:lnTo>
                    <a:pt x="f11" y="f12"/>
                  </a:lnTo>
                  <a:lnTo>
                    <a:pt x="f13" y="f14"/>
                  </a:lnTo>
                  <a:lnTo>
                    <a:pt x="f15" y="f16"/>
                  </a:lnTo>
                  <a:lnTo>
                    <a:pt x="f17" y="f18"/>
                  </a:lnTo>
                  <a:lnTo>
                    <a:pt x="f8" y="f19"/>
                  </a:lnTo>
                  <a:lnTo>
                    <a:pt x="f20" y="f21"/>
                  </a:lnTo>
                  <a:lnTo>
                    <a:pt x="f8" y="f22"/>
                  </a:lnTo>
                  <a:lnTo>
                    <a:pt x="f10" y="f23"/>
                  </a:lnTo>
                  <a:lnTo>
                    <a:pt x="f12" y="f24"/>
                  </a:lnTo>
                  <a:lnTo>
                    <a:pt x="f14" y="f25"/>
                  </a:lnTo>
                  <a:lnTo>
                    <a:pt x="f16" y="f26"/>
                  </a:lnTo>
                  <a:lnTo>
                    <a:pt x="f27" y="f28"/>
                  </a:lnTo>
                  <a:lnTo>
                    <a:pt x="f29" y="f5"/>
                  </a:lnTo>
                  <a:lnTo>
                    <a:pt x="f30" y="f5"/>
                  </a:lnTo>
                  <a:lnTo>
                    <a:pt x="f23" y="f31"/>
                  </a:lnTo>
                  <a:lnTo>
                    <a:pt x="f32" y="f33"/>
                  </a:lnTo>
                  <a:lnTo>
                    <a:pt x="f34" y="f35"/>
                  </a:lnTo>
                  <a:lnTo>
                    <a:pt x="f36" y="f37"/>
                  </a:lnTo>
                  <a:lnTo>
                    <a:pt x="f38" y="f39"/>
                  </a:lnTo>
                  <a:lnTo>
                    <a:pt x="f5" y="f40"/>
                  </a:lnTo>
                  <a:lnTo>
                    <a:pt x="f5" y="f6"/>
                  </a:lnTo>
                  <a:lnTo>
                    <a:pt x="f5" y="f41"/>
                  </a:lnTo>
                  <a:lnTo>
                    <a:pt x="f31" y="f0"/>
                  </a:lnTo>
                  <a:lnTo>
                    <a:pt x="f42" y="f11"/>
                  </a:lnTo>
                  <a:lnTo>
                    <a:pt x="f43" y="f13"/>
                  </a:lnTo>
                  <a:lnTo>
                    <a:pt x="f44" y="f45"/>
                  </a:lnTo>
                  <a:lnTo>
                    <a:pt x="f39" y="f46"/>
                  </a:lnTo>
                  <a:lnTo>
                    <a:pt x="f47"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9" name="Google Shape;345;p15">
              <a:extLst>
                <a:ext uri="{FF2B5EF4-FFF2-40B4-BE49-F238E27FC236}">
                  <a16:creationId xmlns:a16="http://schemas.microsoft.com/office/drawing/2014/main" id="{14DE62CD-63BC-B71B-1CA7-3508FC679D58}"/>
                </a:ext>
              </a:extLst>
            </p:cNvPr>
            <p:cNvSpPr/>
            <p:nvPr/>
          </p:nvSpPr>
          <p:spPr>
            <a:xfrm>
              <a:off x="7217624" y="1690314"/>
              <a:ext cx="11457" cy="11036"/>
            </a:xfrm>
            <a:custGeom>
              <a:avLst/>
              <a:gdLst>
                <a:gd name="f0" fmla="val 360"/>
                <a:gd name="f1" fmla="val w"/>
                <a:gd name="f2" fmla="val h"/>
                <a:gd name="f3" fmla="val 0"/>
                <a:gd name="f4" fmla="val 608"/>
                <a:gd name="f5" fmla="val 586"/>
                <a:gd name="f6" fmla="val 247"/>
                <a:gd name="f7" fmla="val 1"/>
                <a:gd name="f8" fmla="val 135"/>
                <a:gd name="f9" fmla="val 46"/>
                <a:gd name="f10" fmla="val 45"/>
                <a:gd name="f11" fmla="val 136"/>
                <a:gd name="f12" fmla="val 248"/>
                <a:gd name="f13" fmla="val 23"/>
                <a:gd name="f14" fmla="val 68"/>
                <a:gd name="f15" fmla="val 473"/>
                <a:gd name="f16" fmla="val 157"/>
                <a:gd name="f17" fmla="val 540"/>
                <a:gd name="f18" fmla="val 270"/>
                <a:gd name="f19" fmla="val 585"/>
                <a:gd name="f20" fmla="val 382"/>
                <a:gd name="f21" fmla="val 495"/>
                <a:gd name="f22" fmla="val 562"/>
                <a:gd name="f23" fmla="val 450"/>
                <a:gd name="f24" fmla="val 607"/>
                <a:gd name="f25" fmla="val 338"/>
                <a:gd name="f26" fmla="val 226"/>
                <a:gd name="f27" fmla="val 113"/>
                <a:gd name="f28" fmla="val 472"/>
                <a:gd name="f29" fmla="*/ f1 1 608"/>
                <a:gd name="f30" fmla="*/ f2 1 586"/>
                <a:gd name="f31" fmla="val f3"/>
                <a:gd name="f32" fmla="val f4"/>
                <a:gd name="f33" fmla="val f5"/>
                <a:gd name="f34" fmla="+- f33 0 f31"/>
                <a:gd name="f35" fmla="+- f32 0 f31"/>
                <a:gd name="f36" fmla="*/ f35 1 608"/>
                <a:gd name="f37" fmla="*/ f34 1 586"/>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8" h="586">
                  <a:moveTo>
                    <a:pt x="f6" y="f7"/>
                  </a:moveTo>
                  <a:lnTo>
                    <a:pt x="f8" y="f9"/>
                  </a:lnTo>
                  <a:lnTo>
                    <a:pt x="f10" y="f11"/>
                  </a:lnTo>
                  <a:lnTo>
                    <a:pt x="f3" y="f12"/>
                  </a:lnTo>
                  <a:lnTo>
                    <a:pt x="f13" y="f0"/>
                  </a:lnTo>
                  <a:lnTo>
                    <a:pt x="f14" y="f15"/>
                  </a:lnTo>
                  <a:lnTo>
                    <a:pt x="f16" y="f17"/>
                  </a:lnTo>
                  <a:lnTo>
                    <a:pt x="f18" y="f19"/>
                  </a:lnTo>
                  <a:lnTo>
                    <a:pt x="f20" y="f19"/>
                  </a:lnTo>
                  <a:lnTo>
                    <a:pt x="f21" y="f17"/>
                  </a:lnTo>
                  <a:lnTo>
                    <a:pt x="f22" y="f23"/>
                  </a:lnTo>
                  <a:lnTo>
                    <a:pt x="f24" y="f25"/>
                  </a:lnTo>
                  <a:lnTo>
                    <a:pt x="f24" y="f26"/>
                  </a:lnTo>
                  <a:lnTo>
                    <a:pt x="f22" y="f27"/>
                  </a:lnTo>
                  <a:lnTo>
                    <a:pt x="f28" y="f13"/>
                  </a:lnTo>
                  <a:lnTo>
                    <a:pt x="f0"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0" name="Google Shape;346;p15">
              <a:extLst>
                <a:ext uri="{FF2B5EF4-FFF2-40B4-BE49-F238E27FC236}">
                  <a16:creationId xmlns:a16="http://schemas.microsoft.com/office/drawing/2014/main" id="{07F2CB22-7A86-1AEE-CFB5-672C27184422}"/>
                </a:ext>
              </a:extLst>
            </p:cNvPr>
            <p:cNvSpPr/>
            <p:nvPr/>
          </p:nvSpPr>
          <p:spPr>
            <a:xfrm>
              <a:off x="7210848" y="1581079"/>
              <a:ext cx="50410" cy="80476"/>
            </a:xfrm>
            <a:custGeom>
              <a:avLst/>
              <a:gdLst>
                <a:gd name="f0" fmla="val 360"/>
                <a:gd name="f1" fmla="val 180"/>
                <a:gd name="f2" fmla="val w"/>
                <a:gd name="f3" fmla="val h"/>
                <a:gd name="f4" fmla="val 0"/>
                <a:gd name="f5" fmla="val 2676"/>
                <a:gd name="f6" fmla="val 4272"/>
                <a:gd name="f7" fmla="val 562"/>
                <a:gd name="f8" fmla="val 472"/>
                <a:gd name="f9" fmla="val 45"/>
                <a:gd name="f10" fmla="val 383"/>
                <a:gd name="f11" fmla="val 90"/>
                <a:gd name="f12" fmla="val 315"/>
                <a:gd name="f13" fmla="val 158"/>
                <a:gd name="f14" fmla="val 248"/>
                <a:gd name="f15" fmla="val 225"/>
                <a:gd name="f16" fmla="val 405"/>
                <a:gd name="f17" fmla="val 68"/>
                <a:gd name="f18" fmla="val 607"/>
                <a:gd name="f19" fmla="val 23"/>
                <a:gd name="f20" fmla="val 854"/>
                <a:gd name="f21" fmla="val 1102"/>
                <a:gd name="f22" fmla="val 1371"/>
                <a:gd name="f23" fmla="val 1888"/>
                <a:gd name="f24" fmla="val 2361"/>
                <a:gd name="f25" fmla="val 2810"/>
                <a:gd name="f26" fmla="val 1237"/>
                <a:gd name="f27" fmla="val 4271"/>
                <a:gd name="f28" fmla="val 1484"/>
                <a:gd name="f29" fmla="val 4046"/>
                <a:gd name="f30" fmla="val 1709"/>
                <a:gd name="f31" fmla="val 3844"/>
                <a:gd name="f32" fmla="val 1889"/>
                <a:gd name="f33" fmla="val 3619"/>
                <a:gd name="f34" fmla="val 2069"/>
                <a:gd name="f35" fmla="val 3395"/>
                <a:gd name="f36" fmla="val 2226"/>
                <a:gd name="f37" fmla="val 3192"/>
                <a:gd name="f38" fmla="val 2338"/>
                <a:gd name="f39" fmla="val 2990"/>
                <a:gd name="f40" fmla="val 2451"/>
                <a:gd name="f41" fmla="val 2788"/>
                <a:gd name="f42" fmla="val 2518"/>
                <a:gd name="f43" fmla="val 2608"/>
                <a:gd name="f44" fmla="val 2586"/>
                <a:gd name="f45" fmla="val 2405"/>
                <a:gd name="f46" fmla="val 2630"/>
                <a:gd name="f47" fmla="val 2675"/>
                <a:gd name="f48" fmla="val 2046"/>
                <a:gd name="f49" fmla="val 2653"/>
                <a:gd name="f50" fmla="val 1551"/>
                <a:gd name="f51" fmla="val 1416"/>
                <a:gd name="f52" fmla="val 1259"/>
                <a:gd name="f53" fmla="val 989"/>
                <a:gd name="f54" fmla="val 2293"/>
                <a:gd name="f55" fmla="val 742"/>
                <a:gd name="f56" fmla="val 2091"/>
                <a:gd name="f57" fmla="val 540"/>
                <a:gd name="f58" fmla="val 1844"/>
                <a:gd name="f59" fmla="val 1596"/>
                <a:gd name="f60" fmla="val 1327"/>
                <a:gd name="f61" fmla="val 113"/>
                <a:gd name="f62" fmla="val 1057"/>
                <a:gd name="f63" fmla="val 787"/>
                <a:gd name="f64" fmla="*/ f2 1 2676"/>
                <a:gd name="f65" fmla="*/ f3 1 4272"/>
                <a:gd name="f66" fmla="val f4"/>
                <a:gd name="f67" fmla="val f5"/>
                <a:gd name="f68" fmla="val f6"/>
                <a:gd name="f69" fmla="+- f68 0 f66"/>
                <a:gd name="f70" fmla="+- f67 0 f66"/>
                <a:gd name="f71" fmla="*/ f70 1 2676"/>
                <a:gd name="f72" fmla="*/ f69 1 427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2676" h="4272">
                  <a:moveTo>
                    <a:pt x="f7" y="f4"/>
                  </a:moveTo>
                  <a:lnTo>
                    <a:pt x="f8" y="f9"/>
                  </a:lnTo>
                  <a:lnTo>
                    <a:pt x="f10" y="f11"/>
                  </a:lnTo>
                  <a:lnTo>
                    <a:pt x="f12" y="f13"/>
                  </a:lnTo>
                  <a:lnTo>
                    <a:pt x="f14" y="f15"/>
                  </a:lnTo>
                  <a:lnTo>
                    <a:pt x="f13" y="f16"/>
                  </a:lnTo>
                  <a:lnTo>
                    <a:pt x="f17" y="f18"/>
                  </a:lnTo>
                  <a:lnTo>
                    <a:pt x="f19" y="f20"/>
                  </a:lnTo>
                  <a:lnTo>
                    <a:pt x="f4" y="f21"/>
                  </a:lnTo>
                  <a:lnTo>
                    <a:pt x="f4" y="f22"/>
                  </a:lnTo>
                  <a:lnTo>
                    <a:pt x="f19" y="f23"/>
                  </a:lnTo>
                  <a:lnTo>
                    <a:pt x="f11"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36"/>
                  </a:lnTo>
                  <a:lnTo>
                    <a:pt x="f47" y="f48"/>
                  </a:lnTo>
                  <a:lnTo>
                    <a:pt x="f47" y="f23"/>
                  </a:lnTo>
                  <a:lnTo>
                    <a:pt x="f47" y="f30"/>
                  </a:lnTo>
                  <a:lnTo>
                    <a:pt x="f49" y="f50"/>
                  </a:lnTo>
                  <a:lnTo>
                    <a:pt x="f46" y="f51"/>
                  </a:lnTo>
                  <a:lnTo>
                    <a:pt x="f44" y="f52"/>
                  </a:lnTo>
                  <a:lnTo>
                    <a:pt x="f40" y="f53"/>
                  </a:lnTo>
                  <a:lnTo>
                    <a:pt x="f54" y="f55"/>
                  </a:lnTo>
                  <a:lnTo>
                    <a:pt x="f56" y="f57"/>
                  </a:lnTo>
                  <a:lnTo>
                    <a:pt x="f58" y="f0"/>
                  </a:lnTo>
                  <a:lnTo>
                    <a:pt x="f59" y="f15"/>
                  </a:lnTo>
                  <a:lnTo>
                    <a:pt x="f60" y="f61"/>
                  </a:lnTo>
                  <a:lnTo>
                    <a:pt x="f62" y="f19"/>
                  </a:lnTo>
                  <a:lnTo>
                    <a:pt x="f63"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1" name="Google Shape;347;p15">
              <a:extLst>
                <a:ext uri="{FF2B5EF4-FFF2-40B4-BE49-F238E27FC236}">
                  <a16:creationId xmlns:a16="http://schemas.microsoft.com/office/drawing/2014/main" id="{99AFCF10-4496-0A2C-5673-ED6CBEFF2C0F}"/>
                </a:ext>
              </a:extLst>
            </p:cNvPr>
            <p:cNvSpPr/>
            <p:nvPr/>
          </p:nvSpPr>
          <p:spPr>
            <a:xfrm>
              <a:off x="7232867" y="1650949"/>
              <a:ext cx="45326" cy="34738"/>
            </a:xfrm>
            <a:custGeom>
              <a:avLst/>
              <a:gdLst>
                <a:gd name="f0" fmla="val 180"/>
                <a:gd name="f1" fmla="val w"/>
                <a:gd name="f2" fmla="val h"/>
                <a:gd name="f3" fmla="val 0"/>
                <a:gd name="f4" fmla="val 2406"/>
                <a:gd name="f5" fmla="val 1844"/>
                <a:gd name="f6" fmla="val 1529"/>
                <a:gd name="f7" fmla="val 1304"/>
                <a:gd name="f8" fmla="val 23"/>
                <a:gd name="f9" fmla="val 1057"/>
                <a:gd name="f10" fmla="val 90"/>
                <a:gd name="f11" fmla="val 832"/>
                <a:gd name="f12" fmla="val 135"/>
                <a:gd name="f13" fmla="val 405"/>
                <a:gd name="f14" fmla="val 292"/>
                <a:gd name="f15" fmla="val 113"/>
                <a:gd name="f16" fmla="val 472"/>
                <a:gd name="f17" fmla="val 540"/>
                <a:gd name="f18" fmla="val 1214"/>
                <a:gd name="f19" fmla="val 607"/>
                <a:gd name="f20" fmla="val 1282"/>
                <a:gd name="f21" fmla="val 787"/>
                <a:gd name="f22" fmla="val 1439"/>
                <a:gd name="f23" fmla="val 1619"/>
                <a:gd name="f24" fmla="val 1192"/>
                <a:gd name="f25" fmla="val 1686"/>
                <a:gd name="f26" fmla="val 1349"/>
                <a:gd name="f27" fmla="val 1776"/>
                <a:gd name="f28" fmla="val 1506"/>
                <a:gd name="f29" fmla="val 1821"/>
                <a:gd name="f30" fmla="val 1664"/>
                <a:gd name="f31" fmla="val 1978"/>
                <a:gd name="f32" fmla="val 1754"/>
                <a:gd name="f33" fmla="val 2113"/>
                <a:gd name="f34" fmla="val 2226"/>
                <a:gd name="f35" fmla="val 1484"/>
                <a:gd name="f36" fmla="val 2316"/>
                <a:gd name="f37" fmla="val 1259"/>
                <a:gd name="f38" fmla="val 2383"/>
                <a:gd name="f39" fmla="val 967"/>
                <a:gd name="f40" fmla="val 652"/>
                <a:gd name="f41" fmla="val 517"/>
                <a:gd name="f42" fmla="val 2361"/>
                <a:gd name="f43" fmla="val 427"/>
                <a:gd name="f44" fmla="val 315"/>
                <a:gd name="f45" fmla="val 2271"/>
                <a:gd name="f46" fmla="val 248"/>
                <a:gd name="f47" fmla="val 2203"/>
                <a:gd name="f48" fmla="val 2136"/>
                <a:gd name="f49" fmla="val 2046"/>
                <a:gd name="f50" fmla="val 68"/>
                <a:gd name="f51" fmla="val 1956"/>
                <a:gd name="f52" fmla="val 45"/>
                <a:gd name="f53" fmla="*/ f1 1 2406"/>
                <a:gd name="f54" fmla="*/ f2 1 1844"/>
                <a:gd name="f55" fmla="val f3"/>
                <a:gd name="f56" fmla="val f4"/>
                <a:gd name="f57" fmla="val f5"/>
                <a:gd name="f58" fmla="+- f57 0 f55"/>
                <a:gd name="f59" fmla="+- f56 0 f55"/>
                <a:gd name="f60" fmla="*/ f59 1 2406"/>
                <a:gd name="f61" fmla="*/ f58 1 1844"/>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2406" h="1844">
                  <a:moveTo>
                    <a:pt x="f6" y="f3"/>
                  </a:moveTo>
                  <a:lnTo>
                    <a:pt x="f7" y="f8"/>
                  </a:lnTo>
                  <a:lnTo>
                    <a:pt x="f9" y="f10"/>
                  </a:lnTo>
                  <a:lnTo>
                    <a:pt x="f11" y="f12"/>
                  </a:lnTo>
                  <a:lnTo>
                    <a:pt x="f13" y="f14"/>
                  </a:lnTo>
                  <a:lnTo>
                    <a:pt x="f15" y="f13"/>
                  </a:lnTo>
                  <a:lnTo>
                    <a:pt x="f3" y="f16"/>
                  </a:lnTo>
                  <a:lnTo>
                    <a:pt x="f17" y="f18"/>
                  </a:lnTo>
                  <a:lnTo>
                    <a:pt x="f19" y="f20"/>
                  </a:lnTo>
                  <a:lnTo>
                    <a:pt x="f21" y="f22"/>
                  </a:lnTo>
                  <a:lnTo>
                    <a:pt x="f9" y="f23"/>
                  </a:lnTo>
                  <a:lnTo>
                    <a:pt x="f24" y="f25"/>
                  </a:lnTo>
                  <a:lnTo>
                    <a:pt x="f26" y="f27"/>
                  </a:lnTo>
                  <a:lnTo>
                    <a:pt x="f28" y="f29"/>
                  </a:lnTo>
                  <a:lnTo>
                    <a:pt x="f30" y="f5"/>
                  </a:lnTo>
                  <a:lnTo>
                    <a:pt x="f29" y="f29"/>
                  </a:lnTo>
                  <a:lnTo>
                    <a:pt x="f31" y="f32"/>
                  </a:lnTo>
                  <a:lnTo>
                    <a:pt x="f33" y="f30"/>
                  </a:lnTo>
                  <a:lnTo>
                    <a:pt x="f34" y="f35"/>
                  </a:lnTo>
                  <a:lnTo>
                    <a:pt x="f36" y="f37"/>
                  </a:lnTo>
                  <a:lnTo>
                    <a:pt x="f38" y="f39"/>
                  </a:lnTo>
                  <a:lnTo>
                    <a:pt x="f4" y="f21"/>
                  </a:lnTo>
                  <a:lnTo>
                    <a:pt x="f4" y="f40"/>
                  </a:lnTo>
                  <a:lnTo>
                    <a:pt x="f38" y="f41"/>
                  </a:lnTo>
                  <a:lnTo>
                    <a:pt x="f42" y="f43"/>
                  </a:lnTo>
                  <a:lnTo>
                    <a:pt x="f36" y="f44"/>
                  </a:lnTo>
                  <a:lnTo>
                    <a:pt x="f45" y="f46"/>
                  </a:lnTo>
                  <a:lnTo>
                    <a:pt x="f47" y="f0"/>
                  </a:lnTo>
                  <a:lnTo>
                    <a:pt x="f48" y="f15"/>
                  </a:lnTo>
                  <a:lnTo>
                    <a:pt x="f49" y="f50"/>
                  </a:lnTo>
                  <a:lnTo>
                    <a:pt x="f51" y="f52"/>
                  </a:lnTo>
                  <a:lnTo>
                    <a:pt x="f32"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2" name="Google Shape;348;p15">
              <a:extLst>
                <a:ext uri="{FF2B5EF4-FFF2-40B4-BE49-F238E27FC236}">
                  <a16:creationId xmlns:a16="http://schemas.microsoft.com/office/drawing/2014/main" id="{E1B0CE0B-9B22-B81D-E207-4968FE357FF8}"/>
                </a:ext>
              </a:extLst>
            </p:cNvPr>
            <p:cNvSpPr/>
            <p:nvPr/>
          </p:nvSpPr>
          <p:spPr>
            <a:xfrm>
              <a:off x="7216783" y="1588276"/>
              <a:ext cx="22457" cy="22457"/>
            </a:xfrm>
            <a:custGeom>
              <a:avLst/>
              <a:gdLst>
                <a:gd name="f0" fmla="val 180"/>
                <a:gd name="f1" fmla="val w"/>
                <a:gd name="f2" fmla="val h"/>
                <a:gd name="f3" fmla="val 0"/>
                <a:gd name="f4" fmla="val 1192"/>
                <a:gd name="f5" fmla="val 450"/>
                <a:gd name="f6" fmla="val 337"/>
                <a:gd name="f7" fmla="val 45"/>
                <a:gd name="f8" fmla="val 247"/>
                <a:gd name="f9" fmla="val 113"/>
                <a:gd name="f10" fmla="val 157"/>
                <a:gd name="f11" fmla="val 68"/>
                <a:gd name="f12" fmla="val 293"/>
                <a:gd name="f13" fmla="val 23"/>
                <a:gd name="f14" fmla="val 383"/>
                <a:gd name="f15" fmla="val 495"/>
                <a:gd name="f16" fmla="val 607"/>
                <a:gd name="f17" fmla="val 720"/>
                <a:gd name="f18" fmla="val 832"/>
                <a:gd name="f19" fmla="val 944"/>
                <a:gd name="f20" fmla="val 1034"/>
                <a:gd name="f21" fmla="val 270"/>
                <a:gd name="f22" fmla="val 1102"/>
                <a:gd name="f23" fmla="val 382"/>
                <a:gd name="f24" fmla="val 1147"/>
                <a:gd name="f25" fmla="val 719"/>
                <a:gd name="f26" fmla="val 1169"/>
                <a:gd name="f27" fmla="val 1079"/>
                <a:gd name="f28" fmla="val 989"/>
                <a:gd name="f29" fmla="val 900"/>
                <a:gd name="f30" fmla="val 787"/>
                <a:gd name="f31" fmla="val 697"/>
                <a:gd name="f32" fmla="val 562"/>
                <a:gd name="f33" fmla="val 1124"/>
                <a:gd name="f34" fmla="val 338"/>
                <a:gd name="f35" fmla="val 248"/>
                <a:gd name="f36" fmla="val 158"/>
                <a:gd name="f37" fmla="val 899"/>
                <a:gd name="f38" fmla="val 90"/>
                <a:gd name="f39" fmla="val 675"/>
                <a:gd name="f40" fmla="*/ f1 1 1192"/>
                <a:gd name="f41" fmla="*/ f2 1 1192"/>
                <a:gd name="f42" fmla="val f3"/>
                <a:gd name="f43" fmla="val f4"/>
                <a:gd name="f44" fmla="+- f43 0 f42"/>
                <a:gd name="f45" fmla="*/ f44 1 1192"/>
                <a:gd name="f46" fmla="*/ f42 1 f45"/>
                <a:gd name="f47" fmla="*/ f43 1 f45"/>
                <a:gd name="f48" fmla="*/ f46 f40 1"/>
                <a:gd name="f49" fmla="*/ f47 f40 1"/>
                <a:gd name="f50" fmla="*/ f47 f41 1"/>
                <a:gd name="f51" fmla="*/ f46 f41 1"/>
              </a:gdLst>
              <a:ahLst/>
              <a:cxnLst>
                <a:cxn ang="3cd4">
                  <a:pos x="hc" y="t"/>
                </a:cxn>
                <a:cxn ang="0">
                  <a:pos x="r" y="vc"/>
                </a:cxn>
                <a:cxn ang="cd4">
                  <a:pos x="hc" y="b"/>
                </a:cxn>
                <a:cxn ang="cd2">
                  <a:pos x="l" y="vc"/>
                </a:cxn>
              </a:cxnLst>
              <a:rect l="f48" t="f51" r="f49" b="f50"/>
              <a:pathLst>
                <a:path w="1192" h="1192">
                  <a:moveTo>
                    <a:pt x="f5" y="f3"/>
                  </a:moveTo>
                  <a:lnTo>
                    <a:pt x="f6" y="f7"/>
                  </a:lnTo>
                  <a:lnTo>
                    <a:pt x="f8" y="f9"/>
                  </a:lnTo>
                  <a:lnTo>
                    <a:pt x="f10" y="f0"/>
                  </a:lnTo>
                  <a:lnTo>
                    <a:pt x="f11" y="f12"/>
                  </a:lnTo>
                  <a:lnTo>
                    <a:pt x="f13" y="f14"/>
                  </a:lnTo>
                  <a:lnTo>
                    <a:pt x="f3" y="f15"/>
                  </a:lnTo>
                  <a:lnTo>
                    <a:pt x="f3" y="f16"/>
                  </a:lnTo>
                  <a:lnTo>
                    <a:pt x="f3" y="f17"/>
                  </a:lnTo>
                  <a:lnTo>
                    <a:pt x="f7" y="f18"/>
                  </a:lnTo>
                  <a:lnTo>
                    <a:pt x="f9" y="f19"/>
                  </a:lnTo>
                  <a:lnTo>
                    <a:pt x="f0" y="f20"/>
                  </a:lnTo>
                  <a:lnTo>
                    <a:pt x="f21" y="f22"/>
                  </a:lnTo>
                  <a:lnTo>
                    <a:pt x="f23" y="f24"/>
                  </a:lnTo>
                  <a:lnTo>
                    <a:pt x="f15" y="f4"/>
                  </a:lnTo>
                  <a:lnTo>
                    <a:pt x="f16" y="f4"/>
                  </a:lnTo>
                  <a:lnTo>
                    <a:pt x="f25" y="f26"/>
                  </a:lnTo>
                  <a:lnTo>
                    <a:pt x="f18" y="f24"/>
                  </a:lnTo>
                  <a:lnTo>
                    <a:pt x="f19" y="f27"/>
                  </a:lnTo>
                  <a:lnTo>
                    <a:pt x="f20" y="f28"/>
                  </a:lnTo>
                  <a:lnTo>
                    <a:pt x="f22" y="f29"/>
                  </a:lnTo>
                  <a:lnTo>
                    <a:pt x="f24" y="f30"/>
                  </a:lnTo>
                  <a:lnTo>
                    <a:pt x="f26" y="f31"/>
                  </a:lnTo>
                  <a:lnTo>
                    <a:pt x="f4" y="f32"/>
                  </a:lnTo>
                  <a:lnTo>
                    <a:pt x="f26" y="f5"/>
                  </a:lnTo>
                  <a:lnTo>
                    <a:pt x="f33" y="f34"/>
                  </a:lnTo>
                  <a:lnTo>
                    <a:pt x="f27" y="f35"/>
                  </a:lnTo>
                  <a:lnTo>
                    <a:pt x="f28" y="f36"/>
                  </a:lnTo>
                  <a:lnTo>
                    <a:pt x="f37" y="f38"/>
                  </a:lnTo>
                  <a:lnTo>
                    <a:pt x="f30" y="f13"/>
                  </a:lnTo>
                  <a:lnTo>
                    <a:pt x="f39"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3" name="Google Shape;349;p15">
              <a:extLst>
                <a:ext uri="{FF2B5EF4-FFF2-40B4-BE49-F238E27FC236}">
                  <a16:creationId xmlns:a16="http://schemas.microsoft.com/office/drawing/2014/main" id="{241A64E8-254D-8EEE-0C4B-4BF45D5BB382}"/>
                </a:ext>
              </a:extLst>
            </p:cNvPr>
            <p:cNvSpPr/>
            <p:nvPr/>
          </p:nvSpPr>
          <p:spPr>
            <a:xfrm>
              <a:off x="7258690" y="1660687"/>
              <a:ext cx="11457" cy="11018"/>
            </a:xfrm>
            <a:custGeom>
              <a:avLst/>
              <a:gdLst>
                <a:gd name="f0" fmla="val 360"/>
                <a:gd name="f1" fmla="val w"/>
                <a:gd name="f2" fmla="val h"/>
                <a:gd name="f3" fmla="val 0"/>
                <a:gd name="f4" fmla="val 608"/>
                <a:gd name="f5" fmla="val 585"/>
                <a:gd name="f6" fmla="val 225"/>
                <a:gd name="f7" fmla="val 113"/>
                <a:gd name="f8" fmla="val 45"/>
                <a:gd name="f9" fmla="val 46"/>
                <a:gd name="f10" fmla="val 135"/>
                <a:gd name="f11" fmla="val 1"/>
                <a:gd name="f12" fmla="val 248"/>
                <a:gd name="f13" fmla="val 472"/>
                <a:gd name="f14" fmla="val 562"/>
                <a:gd name="f15" fmla="val 473"/>
                <a:gd name="f16" fmla="val 540"/>
                <a:gd name="f17" fmla="val 563"/>
                <a:gd name="f18" fmla="val 450"/>
                <a:gd name="f19" fmla="val 607"/>
                <a:gd name="f20" fmla="val 337"/>
                <a:gd name="f21" fmla="val 338"/>
                <a:gd name="f22" fmla="*/ f1 1 608"/>
                <a:gd name="f23" fmla="*/ f2 1 585"/>
                <a:gd name="f24" fmla="val f3"/>
                <a:gd name="f25" fmla="val f4"/>
                <a:gd name="f26" fmla="val f5"/>
                <a:gd name="f27" fmla="+- f26 0 f24"/>
                <a:gd name="f28" fmla="+- f25 0 f24"/>
                <a:gd name="f29" fmla="*/ f28 1 608"/>
                <a:gd name="f30" fmla="*/ f27 1 58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08" h="585">
                  <a:moveTo>
                    <a:pt x="f6" y="f3"/>
                  </a:moveTo>
                  <a:lnTo>
                    <a:pt x="f7" y="f8"/>
                  </a:lnTo>
                  <a:lnTo>
                    <a:pt x="f9" y="f10"/>
                  </a:lnTo>
                  <a:lnTo>
                    <a:pt x="f11" y="f12"/>
                  </a:lnTo>
                  <a:lnTo>
                    <a:pt x="f11" y="f0"/>
                  </a:lnTo>
                  <a:lnTo>
                    <a:pt x="f9" y="f13"/>
                  </a:lnTo>
                  <a:lnTo>
                    <a:pt x="f10" y="f14"/>
                  </a:lnTo>
                  <a:lnTo>
                    <a:pt x="f12" y="f5"/>
                  </a:lnTo>
                  <a:lnTo>
                    <a:pt x="f0" y="f5"/>
                  </a:lnTo>
                  <a:lnTo>
                    <a:pt x="f15" y="f16"/>
                  </a:lnTo>
                  <a:lnTo>
                    <a:pt x="f17" y="f18"/>
                  </a:lnTo>
                  <a:lnTo>
                    <a:pt x="f19" y="f20"/>
                  </a:lnTo>
                  <a:lnTo>
                    <a:pt x="f5" y="f6"/>
                  </a:lnTo>
                  <a:lnTo>
                    <a:pt x="f16" y="f7"/>
                  </a:lnTo>
                  <a:lnTo>
                    <a:pt x="f18" y="f8"/>
                  </a:lnTo>
                  <a:lnTo>
                    <a:pt x="f21"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4" name="Google Shape;350;p15">
              <a:extLst>
                <a:ext uri="{FF2B5EF4-FFF2-40B4-BE49-F238E27FC236}">
                  <a16:creationId xmlns:a16="http://schemas.microsoft.com/office/drawing/2014/main" id="{6F7209A5-9359-8C3D-A133-746863DA6A05}"/>
                </a:ext>
              </a:extLst>
            </p:cNvPr>
            <p:cNvSpPr/>
            <p:nvPr/>
          </p:nvSpPr>
          <p:spPr>
            <a:xfrm>
              <a:off x="7181624" y="1600117"/>
              <a:ext cx="67775" cy="86822"/>
            </a:xfrm>
            <a:custGeom>
              <a:avLst/>
              <a:gdLst>
                <a:gd name="f0" fmla="val w"/>
                <a:gd name="f1" fmla="val h"/>
                <a:gd name="f2" fmla="val 0"/>
                <a:gd name="f3" fmla="val 3598"/>
                <a:gd name="f4" fmla="val 4609"/>
                <a:gd name="f5" fmla="val 967"/>
                <a:gd name="f6" fmla="val 1"/>
                <a:gd name="f7" fmla="val 945"/>
                <a:gd name="f8" fmla="val 46"/>
                <a:gd name="f9" fmla="val 900"/>
                <a:gd name="f10" fmla="val 293"/>
                <a:gd name="f11" fmla="val 877"/>
                <a:gd name="f12" fmla="val 540"/>
                <a:gd name="f13" fmla="val 788"/>
                <a:gd name="f14" fmla="val 1035"/>
                <a:gd name="f15" fmla="val 697"/>
                <a:gd name="f16" fmla="val 832"/>
                <a:gd name="f17" fmla="val 383"/>
                <a:gd name="f18" fmla="val 765"/>
                <a:gd name="f19" fmla="val 203"/>
                <a:gd name="f20" fmla="val 743"/>
                <a:gd name="f21" fmla="val 113"/>
                <a:gd name="f22" fmla="val 23"/>
                <a:gd name="f23" fmla="val 810"/>
                <a:gd name="f24" fmla="val 855"/>
                <a:gd name="f25" fmla="val 68"/>
                <a:gd name="f26" fmla="val 158"/>
                <a:gd name="f27" fmla="val 248"/>
                <a:gd name="f28" fmla="val 427"/>
                <a:gd name="f29" fmla="val 922"/>
                <a:gd name="f30" fmla="val 585"/>
                <a:gd name="f31" fmla="val 990"/>
                <a:gd name="f32" fmla="val 742"/>
                <a:gd name="f33" fmla="val 1057"/>
                <a:gd name="f34" fmla="val 1170"/>
                <a:gd name="f35" fmla="val 1327"/>
                <a:gd name="f36" fmla="val 1034"/>
                <a:gd name="f37" fmla="val 1484"/>
                <a:gd name="f38" fmla="val 1237"/>
                <a:gd name="f39" fmla="val 1934"/>
                <a:gd name="f40" fmla="val 1551"/>
                <a:gd name="f41" fmla="val 2451"/>
                <a:gd name="f42" fmla="val 1956"/>
                <a:gd name="f43" fmla="val 3035"/>
                <a:gd name="f44" fmla="val 2226"/>
                <a:gd name="f45" fmla="val 3395"/>
                <a:gd name="f46" fmla="val 2473"/>
                <a:gd name="f47" fmla="val 3710"/>
                <a:gd name="f48" fmla="val 2720"/>
                <a:gd name="f49" fmla="val 4002"/>
                <a:gd name="f50" fmla="val 2945"/>
                <a:gd name="f51" fmla="val 4227"/>
                <a:gd name="f52" fmla="val 3170"/>
                <a:gd name="f53" fmla="val 4407"/>
                <a:gd name="f54" fmla="val 3327"/>
                <a:gd name="f55" fmla="val 4542"/>
                <a:gd name="f56" fmla="val 3462"/>
                <a:gd name="f57" fmla="val 3530"/>
                <a:gd name="f58" fmla="val 3552"/>
                <a:gd name="f59" fmla="val 4587"/>
                <a:gd name="f60" fmla="val 3597"/>
                <a:gd name="f61" fmla="val 4564"/>
                <a:gd name="f62" fmla="val 4497"/>
                <a:gd name="f63" fmla="val 3575"/>
                <a:gd name="f64" fmla="val 4362"/>
                <a:gd name="f65" fmla="val 4159"/>
                <a:gd name="f66" fmla="val 3417"/>
                <a:gd name="f67" fmla="val 3912"/>
                <a:gd name="f68" fmla="val 3260"/>
                <a:gd name="f69" fmla="val 3620"/>
                <a:gd name="f70" fmla="val 3080"/>
                <a:gd name="f71" fmla="val 3283"/>
                <a:gd name="f72" fmla="val 2855"/>
                <a:gd name="f73" fmla="val 2946"/>
                <a:gd name="f74" fmla="val 2585"/>
                <a:gd name="f75" fmla="val 2563"/>
                <a:gd name="f76" fmla="val 2136"/>
                <a:gd name="f77" fmla="val 2001"/>
                <a:gd name="f78" fmla="val 1731"/>
                <a:gd name="f79" fmla="val 1529"/>
                <a:gd name="f80" fmla="val 1372"/>
                <a:gd name="f81" fmla="val 1192"/>
                <a:gd name="f82" fmla="val 1214"/>
                <a:gd name="f83" fmla="val 1080"/>
                <a:gd name="f84" fmla="val 1102"/>
                <a:gd name="f85" fmla="val 1012"/>
                <a:gd name="f86" fmla="val 315"/>
                <a:gd name="f87" fmla="val 1079"/>
                <a:gd name="f88" fmla="*/ f0 1 3598"/>
                <a:gd name="f89" fmla="*/ f1 1 4609"/>
                <a:gd name="f90" fmla="val f2"/>
                <a:gd name="f91" fmla="val f3"/>
                <a:gd name="f92" fmla="val f4"/>
                <a:gd name="f93" fmla="+- f92 0 f90"/>
                <a:gd name="f94" fmla="+- f91 0 f90"/>
                <a:gd name="f95" fmla="*/ f94 1 3598"/>
                <a:gd name="f96" fmla="*/ f93 1 4609"/>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3598" h="4609">
                  <a:moveTo>
                    <a:pt x="f5" y="f6"/>
                  </a:moveTo>
                  <a:lnTo>
                    <a:pt x="f7" y="f8"/>
                  </a:lnTo>
                  <a:lnTo>
                    <a:pt x="f9" y="f10"/>
                  </a:lnTo>
                  <a:lnTo>
                    <a:pt x="f11" y="f12"/>
                  </a:lnTo>
                  <a:lnTo>
                    <a:pt x="f9" y="f13"/>
                  </a:lnTo>
                  <a:lnTo>
                    <a:pt x="f7" y="f14"/>
                  </a:lnTo>
                  <a:lnTo>
                    <a:pt x="f15" y="f9"/>
                  </a:lnTo>
                  <a:lnTo>
                    <a:pt x="f12" y="f16"/>
                  </a:lnTo>
                  <a:lnTo>
                    <a:pt x="f17" y="f18"/>
                  </a:lnTo>
                  <a:lnTo>
                    <a:pt x="f19" y="f20"/>
                  </a:lnTo>
                  <a:lnTo>
                    <a:pt x="f21" y="f20"/>
                  </a:lnTo>
                  <a:lnTo>
                    <a:pt x="f22" y="f18"/>
                  </a:lnTo>
                  <a:lnTo>
                    <a:pt x="f2" y="f23"/>
                  </a:lnTo>
                  <a:lnTo>
                    <a:pt x="f2" y="f24"/>
                  </a:lnTo>
                  <a:lnTo>
                    <a:pt x="f22" y="f9"/>
                  </a:lnTo>
                  <a:lnTo>
                    <a:pt x="f25" y="f9"/>
                  </a:lnTo>
                  <a:lnTo>
                    <a:pt x="f26" y="f11"/>
                  </a:lnTo>
                  <a:lnTo>
                    <a:pt x="f27" y="f11"/>
                  </a:lnTo>
                  <a:lnTo>
                    <a:pt x="f28" y="f29"/>
                  </a:lnTo>
                  <a:lnTo>
                    <a:pt x="f30" y="f31"/>
                  </a:lnTo>
                  <a:lnTo>
                    <a:pt x="f32" y="f33"/>
                  </a:lnTo>
                  <a:lnTo>
                    <a:pt x="f7" y="f34"/>
                  </a:lnTo>
                  <a:lnTo>
                    <a:pt x="f5"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4"/>
                  </a:lnTo>
                  <a:lnTo>
                    <a:pt x="f57" y="f4"/>
                  </a:lnTo>
                  <a:lnTo>
                    <a:pt x="f58" y="f59"/>
                  </a:lnTo>
                  <a:lnTo>
                    <a:pt x="f60" y="f61"/>
                  </a:lnTo>
                  <a:lnTo>
                    <a:pt x="f60" y="f62"/>
                  </a:lnTo>
                  <a:lnTo>
                    <a:pt x="f63" y="f64"/>
                  </a:lnTo>
                  <a:lnTo>
                    <a:pt x="f57" y="f65"/>
                  </a:lnTo>
                  <a:lnTo>
                    <a:pt x="f66" y="f67"/>
                  </a:lnTo>
                  <a:lnTo>
                    <a:pt x="f68" y="f69"/>
                  </a:lnTo>
                  <a:lnTo>
                    <a:pt x="f70" y="f71"/>
                  </a:lnTo>
                  <a:lnTo>
                    <a:pt x="f72" y="f73"/>
                  </a:lnTo>
                  <a:lnTo>
                    <a:pt x="f74" y="f75"/>
                  </a:lnTo>
                  <a:lnTo>
                    <a:pt x="f76" y="f77"/>
                  </a:lnTo>
                  <a:lnTo>
                    <a:pt x="f78" y="f79"/>
                  </a:lnTo>
                  <a:lnTo>
                    <a:pt x="f79" y="f35"/>
                  </a:lnTo>
                  <a:lnTo>
                    <a:pt x="f80" y="f81"/>
                  </a:lnTo>
                  <a:lnTo>
                    <a:pt x="f82" y="f83"/>
                  </a:lnTo>
                  <a:lnTo>
                    <a:pt x="f84" y="f14"/>
                  </a:lnTo>
                  <a:lnTo>
                    <a:pt x="f36" y="f13"/>
                  </a:lnTo>
                  <a:lnTo>
                    <a:pt x="f85" y="f12"/>
                  </a:lnTo>
                  <a:lnTo>
                    <a:pt x="f36" y="f86"/>
                  </a:lnTo>
                  <a:lnTo>
                    <a:pt x="f87" y="f25"/>
                  </a:lnTo>
                  <a:lnTo>
                    <a:pt x="f87" y="f8"/>
                  </a:lnTo>
                  <a:lnTo>
                    <a:pt x="f87" y="f22"/>
                  </a:lnTo>
                  <a:lnTo>
                    <a:pt x="f36"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5" name="Google Shape;351;p15">
              <a:extLst>
                <a:ext uri="{FF2B5EF4-FFF2-40B4-BE49-F238E27FC236}">
                  <a16:creationId xmlns:a16="http://schemas.microsoft.com/office/drawing/2014/main" id="{E249EA47-CA40-6BB3-D97C-D4990FD06174}"/>
                </a:ext>
              </a:extLst>
            </p:cNvPr>
            <p:cNvSpPr/>
            <p:nvPr/>
          </p:nvSpPr>
          <p:spPr>
            <a:xfrm>
              <a:off x="5939220" y="2039240"/>
              <a:ext cx="55924" cy="74971"/>
            </a:xfrm>
            <a:custGeom>
              <a:avLst/>
              <a:gdLst>
                <a:gd name="f0" fmla="val 360"/>
                <a:gd name="f1" fmla="val 180"/>
                <a:gd name="f2" fmla="val w"/>
                <a:gd name="f3" fmla="val h"/>
                <a:gd name="f4" fmla="val 0"/>
                <a:gd name="f5" fmla="val 2969"/>
                <a:gd name="f6" fmla="val 3980"/>
                <a:gd name="f7" fmla="val 1912"/>
                <a:gd name="f8" fmla="val 1"/>
                <a:gd name="f9" fmla="val 1642"/>
                <a:gd name="f10" fmla="val 23"/>
                <a:gd name="f11" fmla="val 1350"/>
                <a:gd name="f12" fmla="val 68"/>
                <a:gd name="f13" fmla="val 1080"/>
                <a:gd name="f14" fmla="val 810"/>
                <a:gd name="f15" fmla="val 315"/>
                <a:gd name="f16" fmla="val 585"/>
                <a:gd name="f17" fmla="val 495"/>
                <a:gd name="f18" fmla="val 473"/>
                <a:gd name="f19" fmla="val 383"/>
                <a:gd name="f20" fmla="val 697"/>
                <a:gd name="f21" fmla="val 293"/>
                <a:gd name="f22" fmla="val 832"/>
                <a:gd name="f23" fmla="val 203"/>
                <a:gd name="f24" fmla="val 967"/>
                <a:gd name="f25" fmla="val 136"/>
                <a:gd name="f26" fmla="val 1102"/>
                <a:gd name="f27" fmla="val 91"/>
                <a:gd name="f28" fmla="val 1259"/>
                <a:gd name="f29" fmla="val 46"/>
                <a:gd name="f30" fmla="val 1417"/>
                <a:gd name="f31" fmla="val 1597"/>
                <a:gd name="f32" fmla="val 1799"/>
                <a:gd name="f33" fmla="val 2001"/>
                <a:gd name="f34" fmla="val 2204"/>
                <a:gd name="f35" fmla="val 2428"/>
                <a:gd name="f36" fmla="val 113"/>
                <a:gd name="f37" fmla="val 2653"/>
                <a:gd name="f38" fmla="val 2900"/>
                <a:gd name="f39" fmla="val 3148"/>
                <a:gd name="f40" fmla="val 406"/>
                <a:gd name="f41" fmla="val 3417"/>
                <a:gd name="f42" fmla="val 540"/>
                <a:gd name="f43" fmla="val 3687"/>
                <a:gd name="f44" fmla="val 698"/>
                <a:gd name="f45" fmla="val 3979"/>
                <a:gd name="f46" fmla="val 2181"/>
                <a:gd name="f47" fmla="val 2923"/>
                <a:gd name="f48" fmla="val 2406"/>
                <a:gd name="f49" fmla="val 2518"/>
                <a:gd name="f50" fmla="val 2609"/>
                <a:gd name="f51" fmla="val 2091"/>
                <a:gd name="f52" fmla="val 2788"/>
                <a:gd name="f53" fmla="val 2878"/>
                <a:gd name="f54" fmla="val 1349"/>
                <a:gd name="f55" fmla="val 2968"/>
                <a:gd name="f56" fmla="val 855"/>
                <a:gd name="f57" fmla="val 2946"/>
                <a:gd name="f58" fmla="val 630"/>
                <a:gd name="f59" fmla="val 2901"/>
                <a:gd name="f60" fmla="val 450"/>
                <a:gd name="f61" fmla="val 2811"/>
                <a:gd name="f62" fmla="val 270"/>
                <a:gd name="f63" fmla="val 2766"/>
                <a:gd name="f64" fmla="val 2676"/>
                <a:gd name="f65" fmla="val 135"/>
                <a:gd name="f66" fmla="val 2586"/>
                <a:gd name="f67" fmla="val 90"/>
                <a:gd name="f68" fmla="val 2474"/>
                <a:gd name="f69" fmla="*/ f2 1 2969"/>
                <a:gd name="f70" fmla="*/ f3 1 3980"/>
                <a:gd name="f71" fmla="val f4"/>
                <a:gd name="f72" fmla="val f5"/>
                <a:gd name="f73" fmla="val f6"/>
                <a:gd name="f74" fmla="+- f73 0 f71"/>
                <a:gd name="f75" fmla="+- f72 0 f71"/>
                <a:gd name="f76" fmla="*/ f75 1 2969"/>
                <a:gd name="f77" fmla="*/ f74 1 3980"/>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969" h="3980">
                  <a:moveTo>
                    <a:pt x="f7" y="f8"/>
                  </a:moveTo>
                  <a:lnTo>
                    <a:pt x="f9" y="f10"/>
                  </a:lnTo>
                  <a:lnTo>
                    <a:pt x="f11" y="f12"/>
                  </a:lnTo>
                  <a:lnTo>
                    <a:pt x="f13" y="f1"/>
                  </a:lnTo>
                  <a:lnTo>
                    <a:pt x="f14" y="f15"/>
                  </a:lnTo>
                  <a:lnTo>
                    <a:pt x="f16" y="f17"/>
                  </a:lnTo>
                  <a:lnTo>
                    <a:pt x="f18" y="f16"/>
                  </a:lnTo>
                  <a:lnTo>
                    <a:pt x="f19" y="f20"/>
                  </a:lnTo>
                  <a:lnTo>
                    <a:pt x="f21" y="f22"/>
                  </a:lnTo>
                  <a:lnTo>
                    <a:pt x="f23" y="f24"/>
                  </a:lnTo>
                  <a:lnTo>
                    <a:pt x="f25" y="f26"/>
                  </a:lnTo>
                  <a:lnTo>
                    <a:pt x="f27" y="f28"/>
                  </a:lnTo>
                  <a:lnTo>
                    <a:pt x="f29" y="f30"/>
                  </a:lnTo>
                  <a:lnTo>
                    <a:pt x="f10" y="f31"/>
                  </a:lnTo>
                  <a:lnTo>
                    <a:pt x="f8" y="f32"/>
                  </a:lnTo>
                  <a:lnTo>
                    <a:pt x="f8" y="f33"/>
                  </a:lnTo>
                  <a:lnTo>
                    <a:pt x="f10" y="f34"/>
                  </a:lnTo>
                  <a:lnTo>
                    <a:pt x="f12" y="f35"/>
                  </a:lnTo>
                  <a:lnTo>
                    <a:pt x="f36" y="f37"/>
                  </a:lnTo>
                  <a:lnTo>
                    <a:pt x="f23" y="f38"/>
                  </a:lnTo>
                  <a:lnTo>
                    <a:pt x="f21" y="f39"/>
                  </a:lnTo>
                  <a:lnTo>
                    <a:pt x="f40" y="f41"/>
                  </a:lnTo>
                  <a:lnTo>
                    <a:pt x="f42" y="f43"/>
                  </a:lnTo>
                  <a:lnTo>
                    <a:pt x="f44" y="f45"/>
                  </a:lnTo>
                  <a:lnTo>
                    <a:pt x="f46" y="f47"/>
                  </a:lnTo>
                  <a:lnTo>
                    <a:pt x="f48" y="f49"/>
                  </a:lnTo>
                  <a:lnTo>
                    <a:pt x="f50" y="f51"/>
                  </a:lnTo>
                  <a:lnTo>
                    <a:pt x="f52" y="f31"/>
                  </a:lnTo>
                  <a:lnTo>
                    <a:pt x="f53" y="f54"/>
                  </a:lnTo>
                  <a:lnTo>
                    <a:pt x="f47" y="f26"/>
                  </a:lnTo>
                  <a:lnTo>
                    <a:pt x="f55" y="f56"/>
                  </a:lnTo>
                  <a:lnTo>
                    <a:pt x="f57" y="f58"/>
                  </a:lnTo>
                  <a:lnTo>
                    <a:pt x="f59" y="f60"/>
                  </a:lnTo>
                  <a:lnTo>
                    <a:pt x="f53" y="f0"/>
                  </a:lnTo>
                  <a:lnTo>
                    <a:pt x="f61" y="f62"/>
                  </a:lnTo>
                  <a:lnTo>
                    <a:pt x="f63" y="f23"/>
                  </a:lnTo>
                  <a:lnTo>
                    <a:pt x="f64" y="f65"/>
                  </a:lnTo>
                  <a:lnTo>
                    <a:pt x="f66" y="f67"/>
                  </a:lnTo>
                  <a:lnTo>
                    <a:pt x="f68" y="f29"/>
                  </a:lnTo>
                  <a:lnTo>
                    <a:pt x="f34" y="f8"/>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6" name="Google Shape;352;p15">
              <a:extLst>
                <a:ext uri="{FF2B5EF4-FFF2-40B4-BE49-F238E27FC236}">
                  <a16:creationId xmlns:a16="http://schemas.microsoft.com/office/drawing/2014/main" id="{0DD1D103-94FB-9D3F-3123-85DE3F931F5A}"/>
                </a:ext>
              </a:extLst>
            </p:cNvPr>
            <p:cNvSpPr/>
            <p:nvPr/>
          </p:nvSpPr>
          <p:spPr>
            <a:xfrm>
              <a:off x="5908322" y="2093875"/>
              <a:ext cx="46168" cy="34317"/>
            </a:xfrm>
            <a:custGeom>
              <a:avLst/>
              <a:gdLst>
                <a:gd name="f0" fmla="val 360"/>
                <a:gd name="f1" fmla="val w"/>
                <a:gd name="f2" fmla="val h"/>
                <a:gd name="f3" fmla="val 0"/>
                <a:gd name="f4" fmla="val 2451"/>
                <a:gd name="f5" fmla="val 1822"/>
                <a:gd name="f6" fmla="val 629"/>
                <a:gd name="f7" fmla="val 517"/>
                <a:gd name="f8" fmla="val 23"/>
                <a:gd name="f9" fmla="val 450"/>
                <a:gd name="f10" fmla="val 45"/>
                <a:gd name="f11" fmla="val 90"/>
                <a:gd name="f12" fmla="val 292"/>
                <a:gd name="f13" fmla="val 158"/>
                <a:gd name="f14" fmla="val 225"/>
                <a:gd name="f15" fmla="val 157"/>
                <a:gd name="f16" fmla="val 315"/>
                <a:gd name="f17" fmla="val 112"/>
                <a:gd name="f18" fmla="val 67"/>
                <a:gd name="f19" fmla="val 585"/>
                <a:gd name="f20" fmla="val 22"/>
                <a:gd name="f21" fmla="val 742"/>
                <a:gd name="f22" fmla="val 1034"/>
                <a:gd name="f23" fmla="val 1282"/>
                <a:gd name="f24" fmla="val 1484"/>
                <a:gd name="f25" fmla="val 1619"/>
                <a:gd name="f26" fmla="val 1731"/>
                <a:gd name="f27" fmla="val 427"/>
                <a:gd name="f28" fmla="val 1799"/>
                <a:gd name="f29" fmla="val 584"/>
                <a:gd name="f30" fmla="val 1821"/>
                <a:gd name="f31" fmla="val 922"/>
                <a:gd name="f32" fmla="val 1079"/>
                <a:gd name="f33" fmla="val 1776"/>
                <a:gd name="f34" fmla="val 1394"/>
                <a:gd name="f35" fmla="val 1686"/>
                <a:gd name="f36" fmla="val 1618"/>
                <a:gd name="f37" fmla="val 1596"/>
                <a:gd name="f38" fmla="val 1551"/>
                <a:gd name="f39" fmla="val 2450"/>
                <a:gd name="f40" fmla="val 1012"/>
                <a:gd name="f41" fmla="val 2360"/>
                <a:gd name="f42" fmla="val 2113"/>
                <a:gd name="f43" fmla="val 720"/>
                <a:gd name="f44" fmla="val 1753"/>
                <a:gd name="f45" fmla="val 1349"/>
                <a:gd name="f46" fmla="val 203"/>
                <a:gd name="f47" fmla="val 1124"/>
                <a:gd name="f48" fmla="val 719"/>
                <a:gd name="f49" fmla="*/ f1 1 2451"/>
                <a:gd name="f50" fmla="*/ f2 1 1822"/>
                <a:gd name="f51" fmla="val f3"/>
                <a:gd name="f52" fmla="val f4"/>
                <a:gd name="f53" fmla="val f5"/>
                <a:gd name="f54" fmla="+- f53 0 f51"/>
                <a:gd name="f55" fmla="+- f52 0 f51"/>
                <a:gd name="f56" fmla="*/ f55 1 2451"/>
                <a:gd name="f57" fmla="*/ f54 1 1822"/>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451" h="1822">
                  <a:moveTo>
                    <a:pt x="f6" y="f3"/>
                  </a:moveTo>
                  <a:lnTo>
                    <a:pt x="f7" y="f8"/>
                  </a:lnTo>
                  <a:lnTo>
                    <a:pt x="f9" y="f10"/>
                  </a:lnTo>
                  <a:lnTo>
                    <a:pt x="f0" y="f11"/>
                  </a:lnTo>
                  <a:lnTo>
                    <a:pt x="f12" y="f13"/>
                  </a:lnTo>
                  <a:lnTo>
                    <a:pt x="f14" y="f14"/>
                  </a:lnTo>
                  <a:lnTo>
                    <a:pt x="f15" y="f16"/>
                  </a:lnTo>
                  <a:lnTo>
                    <a:pt x="f17" y="f9"/>
                  </a:lnTo>
                  <a:lnTo>
                    <a:pt x="f18" y="f19"/>
                  </a:lnTo>
                  <a:lnTo>
                    <a:pt x="f20" y="f21"/>
                  </a:lnTo>
                  <a:lnTo>
                    <a:pt x="f3" y="f22"/>
                  </a:lnTo>
                  <a:lnTo>
                    <a:pt x="f20" y="f23"/>
                  </a:lnTo>
                  <a:lnTo>
                    <a:pt x="f18" y="f24"/>
                  </a:lnTo>
                  <a:lnTo>
                    <a:pt x="f15" y="f25"/>
                  </a:lnTo>
                  <a:lnTo>
                    <a:pt x="f12" y="f26"/>
                  </a:lnTo>
                  <a:lnTo>
                    <a:pt x="f27" y="f28"/>
                  </a:lnTo>
                  <a:lnTo>
                    <a:pt x="f29" y="f30"/>
                  </a:lnTo>
                  <a:lnTo>
                    <a:pt x="f21" y="f30"/>
                  </a:lnTo>
                  <a:lnTo>
                    <a:pt x="f31" y="f28"/>
                  </a:lnTo>
                  <a:lnTo>
                    <a:pt x="f32" y="f33"/>
                  </a:lnTo>
                  <a:lnTo>
                    <a:pt x="f34" y="f35"/>
                  </a:lnTo>
                  <a:lnTo>
                    <a:pt x="f36" y="f37"/>
                  </a:lnTo>
                  <a:lnTo>
                    <a:pt x="f35" y="f38"/>
                  </a:lnTo>
                  <a:lnTo>
                    <a:pt x="f39" y="f40"/>
                  </a:lnTo>
                  <a:lnTo>
                    <a:pt x="f41" y="f31"/>
                  </a:lnTo>
                  <a:lnTo>
                    <a:pt x="f42" y="f43"/>
                  </a:lnTo>
                  <a:lnTo>
                    <a:pt x="f44" y="f9"/>
                  </a:lnTo>
                  <a:lnTo>
                    <a:pt x="f38" y="f16"/>
                  </a:lnTo>
                  <a:lnTo>
                    <a:pt x="f45" y="f46"/>
                  </a:lnTo>
                  <a:lnTo>
                    <a:pt x="f47" y="f11"/>
                  </a:lnTo>
                  <a:lnTo>
                    <a:pt x="f31" y="f8"/>
                  </a:lnTo>
                  <a:lnTo>
                    <a:pt x="f48"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7" name="Google Shape;353;p15">
              <a:extLst>
                <a:ext uri="{FF2B5EF4-FFF2-40B4-BE49-F238E27FC236}">
                  <a16:creationId xmlns:a16="http://schemas.microsoft.com/office/drawing/2014/main" id="{FB3DB6FE-9A21-34C0-2548-7D67ADCB831E}"/>
                </a:ext>
              </a:extLst>
            </p:cNvPr>
            <p:cNvSpPr/>
            <p:nvPr/>
          </p:nvSpPr>
          <p:spPr>
            <a:xfrm>
              <a:off x="5966761" y="2046024"/>
              <a:ext cx="22457" cy="22457"/>
            </a:xfrm>
            <a:custGeom>
              <a:avLst/>
              <a:gdLst>
                <a:gd name="f0" fmla="val 360"/>
                <a:gd name="f1" fmla="val 180"/>
                <a:gd name="f2" fmla="val w"/>
                <a:gd name="f3" fmla="val h"/>
                <a:gd name="f4" fmla="val 0"/>
                <a:gd name="f5" fmla="val 1192"/>
                <a:gd name="f6" fmla="val 585"/>
                <a:gd name="f7" fmla="val 472"/>
                <a:gd name="f8" fmla="val 23"/>
                <a:gd name="f9" fmla="val 45"/>
                <a:gd name="f10" fmla="val 247"/>
                <a:gd name="f11" fmla="val 113"/>
                <a:gd name="f12" fmla="val 157"/>
                <a:gd name="f13" fmla="val 90"/>
                <a:gd name="f14" fmla="val 292"/>
                <a:gd name="f15" fmla="val 382"/>
                <a:gd name="f16" fmla="val 495"/>
                <a:gd name="f17" fmla="val 607"/>
                <a:gd name="f18" fmla="val 720"/>
                <a:gd name="f19" fmla="val 832"/>
                <a:gd name="f20" fmla="val 944"/>
                <a:gd name="f21" fmla="val 202"/>
                <a:gd name="f22" fmla="val 1034"/>
                <a:gd name="f23" fmla="val 1102"/>
                <a:gd name="f24" fmla="val 1147"/>
                <a:gd name="f25" fmla="val 742"/>
                <a:gd name="f26" fmla="val 1169"/>
                <a:gd name="f27" fmla="val 1079"/>
                <a:gd name="f28" fmla="val 989"/>
                <a:gd name="f29" fmla="val 899"/>
                <a:gd name="f30" fmla="val 809"/>
                <a:gd name="f31" fmla="val 1191"/>
                <a:gd name="f32" fmla="val 697"/>
                <a:gd name="f33" fmla="val 450"/>
                <a:gd name="f34" fmla="val 337"/>
                <a:gd name="f35" fmla="val 248"/>
                <a:gd name="f36" fmla="val 158"/>
                <a:gd name="f37" fmla="*/ f2 1 1192"/>
                <a:gd name="f38" fmla="*/ f3 1 1192"/>
                <a:gd name="f39" fmla="val f4"/>
                <a:gd name="f40" fmla="val f5"/>
                <a:gd name="f41" fmla="+- f40 0 f39"/>
                <a:gd name="f42" fmla="*/ f41 1 1192"/>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1192" h="1192">
                  <a:moveTo>
                    <a:pt x="f6" y="f4"/>
                  </a:moveTo>
                  <a:lnTo>
                    <a:pt x="f7" y="f8"/>
                  </a:lnTo>
                  <a:lnTo>
                    <a:pt x="f0" y="f9"/>
                  </a:lnTo>
                  <a:lnTo>
                    <a:pt x="f10" y="f11"/>
                  </a:lnTo>
                  <a:lnTo>
                    <a:pt x="f12" y="f1"/>
                  </a:lnTo>
                  <a:lnTo>
                    <a:pt x="f13" y="f14"/>
                  </a:lnTo>
                  <a:lnTo>
                    <a:pt x="f9" y="f15"/>
                  </a:lnTo>
                  <a:lnTo>
                    <a:pt x="f4" y="f16"/>
                  </a:lnTo>
                  <a:lnTo>
                    <a:pt x="f4" y="f17"/>
                  </a:lnTo>
                  <a:lnTo>
                    <a:pt x="f8" y="f18"/>
                  </a:lnTo>
                  <a:lnTo>
                    <a:pt x="f9" y="f19"/>
                  </a:lnTo>
                  <a:lnTo>
                    <a:pt x="f11" y="f20"/>
                  </a:lnTo>
                  <a:lnTo>
                    <a:pt x="f21" y="f22"/>
                  </a:lnTo>
                  <a:lnTo>
                    <a:pt x="f14" y="f23"/>
                  </a:lnTo>
                  <a:lnTo>
                    <a:pt x="f15" y="f24"/>
                  </a:lnTo>
                  <a:lnTo>
                    <a:pt x="f16" y="f5"/>
                  </a:lnTo>
                  <a:lnTo>
                    <a:pt x="f17" y="f5"/>
                  </a:lnTo>
                  <a:lnTo>
                    <a:pt x="f25" y="f26"/>
                  </a:lnTo>
                  <a:lnTo>
                    <a:pt x="f19" y="f24"/>
                  </a:lnTo>
                  <a:lnTo>
                    <a:pt x="f20" y="f27"/>
                  </a:lnTo>
                  <a:lnTo>
                    <a:pt x="f22" y="f28"/>
                  </a:lnTo>
                  <a:lnTo>
                    <a:pt x="f23" y="f29"/>
                  </a:lnTo>
                  <a:lnTo>
                    <a:pt x="f24" y="f30"/>
                  </a:lnTo>
                  <a:lnTo>
                    <a:pt x="f31" y="f32"/>
                  </a:lnTo>
                  <a:lnTo>
                    <a:pt x="f31" y="f6"/>
                  </a:lnTo>
                  <a:lnTo>
                    <a:pt x="f26" y="f33"/>
                  </a:lnTo>
                  <a:lnTo>
                    <a:pt x="f24" y="f34"/>
                  </a:lnTo>
                  <a:lnTo>
                    <a:pt x="f27" y="f35"/>
                  </a:lnTo>
                  <a:lnTo>
                    <a:pt x="f28" y="f36"/>
                  </a:lnTo>
                  <a:lnTo>
                    <a:pt x="f29" y="f13"/>
                  </a:lnTo>
                  <a:lnTo>
                    <a:pt x="f30" y="f8"/>
                  </a:lnTo>
                  <a:lnTo>
                    <a:pt x="f32"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8" name="Google Shape;354;p15">
              <a:extLst>
                <a:ext uri="{FF2B5EF4-FFF2-40B4-BE49-F238E27FC236}">
                  <a16:creationId xmlns:a16="http://schemas.microsoft.com/office/drawing/2014/main" id="{3E165121-1429-1103-6228-064928AFAD8C}"/>
                </a:ext>
              </a:extLst>
            </p:cNvPr>
            <p:cNvSpPr/>
            <p:nvPr/>
          </p:nvSpPr>
          <p:spPr>
            <a:xfrm>
              <a:off x="5916780" y="2103613"/>
              <a:ext cx="11457" cy="11457"/>
            </a:xfrm>
            <a:custGeom>
              <a:avLst/>
              <a:gdLst>
                <a:gd name="f0" fmla="val 360"/>
                <a:gd name="f1" fmla="val w"/>
                <a:gd name="f2" fmla="val h"/>
                <a:gd name="f3" fmla="val 0"/>
                <a:gd name="f4" fmla="val 608"/>
                <a:gd name="f5" fmla="val 225"/>
                <a:gd name="f6" fmla="val 135"/>
                <a:gd name="f7" fmla="val 45"/>
                <a:gd name="f8" fmla="val 46"/>
                <a:gd name="f9" fmla="val 1"/>
                <a:gd name="f10" fmla="val 248"/>
                <a:gd name="f11" fmla="val 472"/>
                <a:gd name="f12" fmla="val 562"/>
                <a:gd name="f13" fmla="val 607"/>
                <a:gd name="f14" fmla="val 473"/>
                <a:gd name="f15" fmla="val 540"/>
                <a:gd name="f16" fmla="val 563"/>
                <a:gd name="f17" fmla="val 450"/>
                <a:gd name="f18" fmla="val 338"/>
                <a:gd name="f19" fmla="val 113"/>
                <a:gd name="f20" fmla="*/ f1 1 608"/>
                <a:gd name="f21" fmla="*/ f2 1 608"/>
                <a:gd name="f22" fmla="val f3"/>
                <a:gd name="f23" fmla="val f4"/>
                <a:gd name="f24" fmla="+- f23 0 f22"/>
                <a:gd name="f25" fmla="*/ f24 1 608"/>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608" h="608">
                  <a:moveTo>
                    <a:pt x="f5" y="f3"/>
                  </a:moveTo>
                  <a:lnTo>
                    <a:pt x="f6" y="f7"/>
                  </a:lnTo>
                  <a:lnTo>
                    <a:pt x="f8" y="f6"/>
                  </a:lnTo>
                  <a:lnTo>
                    <a:pt x="f9" y="f10"/>
                  </a:lnTo>
                  <a:lnTo>
                    <a:pt x="f9" y="f0"/>
                  </a:lnTo>
                  <a:lnTo>
                    <a:pt x="f8" y="f11"/>
                  </a:lnTo>
                  <a:lnTo>
                    <a:pt x="f6" y="f12"/>
                  </a:lnTo>
                  <a:lnTo>
                    <a:pt x="f10" y="f13"/>
                  </a:lnTo>
                  <a:lnTo>
                    <a:pt x="f0" y="f13"/>
                  </a:lnTo>
                  <a:lnTo>
                    <a:pt x="f14" y="f15"/>
                  </a:lnTo>
                  <a:lnTo>
                    <a:pt x="f16" y="f17"/>
                  </a:lnTo>
                  <a:lnTo>
                    <a:pt x="f4" y="f18"/>
                  </a:lnTo>
                  <a:lnTo>
                    <a:pt x="f4" y="f5"/>
                  </a:lnTo>
                  <a:lnTo>
                    <a:pt x="f15" y="f19"/>
                  </a:lnTo>
                  <a:lnTo>
                    <a:pt x="f17" y="f7"/>
                  </a:lnTo>
                  <a:lnTo>
                    <a:pt x="f0"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9" name="Google Shape;355;p15">
              <a:extLst>
                <a:ext uri="{FF2B5EF4-FFF2-40B4-BE49-F238E27FC236}">
                  <a16:creationId xmlns:a16="http://schemas.microsoft.com/office/drawing/2014/main" id="{AB5537F3-A88C-4B39-29DC-63D83188D84C}"/>
                </a:ext>
              </a:extLst>
            </p:cNvPr>
            <p:cNvSpPr/>
            <p:nvPr/>
          </p:nvSpPr>
          <p:spPr>
            <a:xfrm>
              <a:off x="5956584" y="2096417"/>
              <a:ext cx="80906" cy="50822"/>
            </a:xfrm>
            <a:custGeom>
              <a:avLst/>
              <a:gdLst>
                <a:gd name="f0" fmla="val 180"/>
                <a:gd name="f1" fmla="val w"/>
                <a:gd name="f2" fmla="val h"/>
                <a:gd name="f3" fmla="val 0"/>
                <a:gd name="f4" fmla="val 4295"/>
                <a:gd name="f5" fmla="val 2698"/>
                <a:gd name="f6" fmla="val 2923"/>
                <a:gd name="f7" fmla="val 2383"/>
                <a:gd name="f8" fmla="val 45"/>
                <a:gd name="f9" fmla="val 1934"/>
                <a:gd name="f10" fmla="val 113"/>
                <a:gd name="f11" fmla="val 1484"/>
                <a:gd name="f12" fmla="val 1"/>
                <a:gd name="f13" fmla="val 1259"/>
                <a:gd name="f14" fmla="val 225"/>
                <a:gd name="f15" fmla="val 1506"/>
                <a:gd name="f16" fmla="val 450"/>
                <a:gd name="f17" fmla="val 1709"/>
                <a:gd name="f18" fmla="val 675"/>
                <a:gd name="f19" fmla="val 1911"/>
                <a:gd name="f20" fmla="val 877"/>
                <a:gd name="f21" fmla="val 2091"/>
                <a:gd name="f22" fmla="val 1080"/>
                <a:gd name="f23" fmla="val 2226"/>
                <a:gd name="f24" fmla="val 1282"/>
                <a:gd name="f25" fmla="val 2361"/>
                <a:gd name="f26" fmla="val 2450"/>
                <a:gd name="f27" fmla="val 1687"/>
                <a:gd name="f28" fmla="val 2540"/>
                <a:gd name="f29" fmla="val 1866"/>
                <a:gd name="f30" fmla="val 2608"/>
                <a:gd name="f31" fmla="val 2046"/>
                <a:gd name="f32" fmla="val 2653"/>
                <a:gd name="f33" fmla="val 2675"/>
                <a:gd name="f34" fmla="val 2406"/>
                <a:gd name="f35" fmla="val 2563"/>
                <a:gd name="f36" fmla="val 2721"/>
                <a:gd name="f37" fmla="val 2878"/>
                <a:gd name="f38" fmla="val 2630"/>
                <a:gd name="f39" fmla="val 3013"/>
                <a:gd name="f40" fmla="val 2585"/>
                <a:gd name="f41" fmla="val 3148"/>
                <a:gd name="f42" fmla="val 3283"/>
                <a:gd name="f43" fmla="val 2473"/>
                <a:gd name="f44" fmla="val 3530"/>
                <a:gd name="f45" fmla="val 2293"/>
                <a:gd name="f46" fmla="val 3732"/>
                <a:gd name="f47" fmla="val 3912"/>
                <a:gd name="f48" fmla="val 4069"/>
                <a:gd name="f49" fmla="val 1619"/>
                <a:gd name="f50" fmla="val 4182"/>
                <a:gd name="f51" fmla="val 1349"/>
                <a:gd name="f52" fmla="val 4249"/>
                <a:gd name="f53" fmla="val 1079"/>
                <a:gd name="f54" fmla="val 4294"/>
                <a:gd name="f55" fmla="val 810"/>
                <a:gd name="f56" fmla="val 697"/>
                <a:gd name="f57" fmla="val 4272"/>
                <a:gd name="f58" fmla="val 585"/>
                <a:gd name="f59" fmla="val 495"/>
                <a:gd name="f60" fmla="val 405"/>
                <a:gd name="f61" fmla="val 4137"/>
                <a:gd name="f62" fmla="val 337"/>
                <a:gd name="f63" fmla="val 270"/>
                <a:gd name="f64" fmla="val 3889"/>
                <a:gd name="f65" fmla="val 158"/>
                <a:gd name="f66" fmla="val 3665"/>
                <a:gd name="f67" fmla="val 90"/>
                <a:gd name="f68" fmla="val 3440"/>
                <a:gd name="f69" fmla="val 3170"/>
                <a:gd name="f70" fmla="val 23"/>
                <a:gd name="f71" fmla="*/ f1 1 4295"/>
                <a:gd name="f72" fmla="*/ f2 1 2698"/>
                <a:gd name="f73" fmla="val f3"/>
                <a:gd name="f74" fmla="val f4"/>
                <a:gd name="f75" fmla="val f5"/>
                <a:gd name="f76" fmla="+- f75 0 f73"/>
                <a:gd name="f77" fmla="+- f74 0 f73"/>
                <a:gd name="f78" fmla="*/ f77 1 4295"/>
                <a:gd name="f79" fmla="*/ f76 1 269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295" h="2698">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11" y="f26"/>
                  </a:lnTo>
                  <a:lnTo>
                    <a:pt x="f27" y="f28"/>
                  </a:lnTo>
                  <a:lnTo>
                    <a:pt x="f29" y="f30"/>
                  </a:lnTo>
                  <a:lnTo>
                    <a:pt x="f31" y="f32"/>
                  </a:lnTo>
                  <a:lnTo>
                    <a:pt x="f23" y="f33"/>
                  </a:lnTo>
                  <a:lnTo>
                    <a:pt x="f34" y="f5"/>
                  </a:lnTo>
                  <a:lnTo>
                    <a:pt x="f35" y="f5"/>
                  </a:lnTo>
                  <a:lnTo>
                    <a:pt x="f36" y="f33"/>
                  </a:lnTo>
                  <a:lnTo>
                    <a:pt x="f37" y="f38"/>
                  </a:lnTo>
                  <a:lnTo>
                    <a:pt x="f39" y="f40"/>
                  </a:lnTo>
                  <a:lnTo>
                    <a:pt x="f41" y="f28"/>
                  </a:lnTo>
                  <a:lnTo>
                    <a:pt x="f42" y="f43"/>
                  </a:lnTo>
                  <a:lnTo>
                    <a:pt x="f44" y="f45"/>
                  </a:lnTo>
                  <a:lnTo>
                    <a:pt x="f46" y="f21"/>
                  </a:lnTo>
                  <a:lnTo>
                    <a:pt x="f47" y="f29"/>
                  </a:lnTo>
                  <a:lnTo>
                    <a:pt x="f48" y="f49"/>
                  </a:lnTo>
                  <a:lnTo>
                    <a:pt x="f50" y="f51"/>
                  </a:lnTo>
                  <a:lnTo>
                    <a:pt x="f52" y="f53"/>
                  </a:lnTo>
                  <a:lnTo>
                    <a:pt x="f54" y="f55"/>
                  </a:lnTo>
                  <a:lnTo>
                    <a:pt x="f54" y="f56"/>
                  </a:lnTo>
                  <a:lnTo>
                    <a:pt x="f57" y="f58"/>
                  </a:lnTo>
                  <a:lnTo>
                    <a:pt x="f52" y="f59"/>
                  </a:lnTo>
                  <a:lnTo>
                    <a:pt x="f50" y="f60"/>
                  </a:lnTo>
                  <a:lnTo>
                    <a:pt x="f61" y="f62"/>
                  </a:lnTo>
                  <a:lnTo>
                    <a:pt x="f48" y="f63"/>
                  </a:lnTo>
                  <a:lnTo>
                    <a:pt x="f64" y="f65"/>
                  </a:lnTo>
                  <a:lnTo>
                    <a:pt x="f66" y="f67"/>
                  </a:lnTo>
                  <a:lnTo>
                    <a:pt x="f68" y="f8"/>
                  </a:lnTo>
                  <a:lnTo>
                    <a:pt x="f69" y="f70"/>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0" name="Google Shape;356;p15">
              <a:extLst>
                <a:ext uri="{FF2B5EF4-FFF2-40B4-BE49-F238E27FC236}">
                  <a16:creationId xmlns:a16="http://schemas.microsoft.com/office/drawing/2014/main" id="{8F2CB807-B0F8-865F-D1C8-233972DECD0F}"/>
                </a:ext>
              </a:extLst>
            </p:cNvPr>
            <p:cNvSpPr/>
            <p:nvPr/>
          </p:nvSpPr>
          <p:spPr>
            <a:xfrm>
              <a:off x="5932874" y="2118436"/>
              <a:ext cx="34317" cy="45738"/>
            </a:xfrm>
            <a:custGeom>
              <a:avLst/>
              <a:gdLst>
                <a:gd name="f0" fmla="val w"/>
                <a:gd name="f1" fmla="val h"/>
                <a:gd name="f2" fmla="val 0"/>
                <a:gd name="f3" fmla="val 1822"/>
                <a:gd name="f4" fmla="val 2428"/>
                <a:gd name="f5" fmla="val 1372"/>
                <a:gd name="f6" fmla="val 608"/>
                <a:gd name="f7" fmla="val 562"/>
                <a:gd name="f8" fmla="val 540"/>
                <a:gd name="f9" fmla="val 630"/>
                <a:gd name="f10" fmla="val 405"/>
                <a:gd name="f11" fmla="val 809"/>
                <a:gd name="f12" fmla="val 226"/>
                <a:gd name="f13" fmla="val 1057"/>
                <a:gd name="f14" fmla="val 136"/>
                <a:gd name="f15" fmla="val 1214"/>
                <a:gd name="f16" fmla="val 68"/>
                <a:gd name="f17" fmla="val 1371"/>
                <a:gd name="f18" fmla="val 23"/>
                <a:gd name="f19" fmla="val 1529"/>
                <a:gd name="f20" fmla="val 1"/>
                <a:gd name="f21" fmla="val 1686"/>
                <a:gd name="f22" fmla="val 1843"/>
                <a:gd name="f23" fmla="val 1978"/>
                <a:gd name="f24" fmla="val 181"/>
                <a:gd name="f25" fmla="val 2113"/>
                <a:gd name="f26" fmla="val 338"/>
                <a:gd name="f27" fmla="val 2226"/>
                <a:gd name="f28" fmla="val 563"/>
                <a:gd name="f29" fmla="val 2338"/>
                <a:gd name="f30" fmla="val 877"/>
                <a:gd name="f31" fmla="val 2405"/>
                <a:gd name="f32" fmla="val 1035"/>
                <a:gd name="f33" fmla="val 1170"/>
                <a:gd name="f34" fmla="val 1305"/>
                <a:gd name="f35" fmla="val 1417"/>
                <a:gd name="f36" fmla="val 2383"/>
                <a:gd name="f37" fmla="val 1507"/>
                <a:gd name="f38" fmla="val 1597"/>
                <a:gd name="f39" fmla="val 2293"/>
                <a:gd name="f40" fmla="val 1664"/>
                <a:gd name="f41" fmla="val 1709"/>
                <a:gd name="f42" fmla="val 2136"/>
                <a:gd name="f43" fmla="val 1754"/>
                <a:gd name="f44" fmla="val 2068"/>
                <a:gd name="f45" fmla="val 1799"/>
                <a:gd name="f46" fmla="val 1776"/>
                <a:gd name="f47" fmla="val 1551"/>
                <a:gd name="f48" fmla="val 1304"/>
                <a:gd name="f49" fmla="val 1079"/>
                <a:gd name="f50" fmla="val 1687"/>
                <a:gd name="f51" fmla="val 832"/>
                <a:gd name="f52" fmla="val 1552"/>
                <a:gd name="f53" fmla="val 427"/>
                <a:gd name="f54" fmla="val 135"/>
                <a:gd name="f55" fmla="*/ f0 1 1822"/>
                <a:gd name="f56" fmla="*/ f1 1 2428"/>
                <a:gd name="f57" fmla="val f2"/>
                <a:gd name="f58" fmla="val f3"/>
                <a:gd name="f59" fmla="val f4"/>
                <a:gd name="f60" fmla="+- f59 0 f57"/>
                <a:gd name="f61" fmla="+- f58 0 f57"/>
                <a:gd name="f62" fmla="*/ f61 1 1822"/>
                <a:gd name="f63" fmla="*/ f60 1 2428"/>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822" h="2428">
                  <a:moveTo>
                    <a:pt x="f5" y="f2"/>
                  </a:moveTo>
                  <a:lnTo>
                    <a:pt x="f6" y="f7"/>
                  </a:lnTo>
                  <a:lnTo>
                    <a:pt x="f8" y="f9"/>
                  </a:lnTo>
                  <a:lnTo>
                    <a:pt x="f10" y="f11"/>
                  </a:lnTo>
                  <a:lnTo>
                    <a:pt x="f12" y="f13"/>
                  </a:lnTo>
                  <a:lnTo>
                    <a:pt x="f14" y="f15"/>
                  </a:lnTo>
                  <a:lnTo>
                    <a:pt x="f16" y="f17"/>
                  </a:lnTo>
                  <a:lnTo>
                    <a:pt x="f18" y="f19"/>
                  </a:lnTo>
                  <a:lnTo>
                    <a:pt x="f20" y="f21"/>
                  </a:lnTo>
                  <a:lnTo>
                    <a:pt x="f20" y="f22"/>
                  </a:lnTo>
                  <a:lnTo>
                    <a:pt x="f16" y="f23"/>
                  </a:lnTo>
                  <a:lnTo>
                    <a:pt x="f24" y="f25"/>
                  </a:lnTo>
                  <a:lnTo>
                    <a:pt x="f26" y="f27"/>
                  </a:lnTo>
                  <a:lnTo>
                    <a:pt x="f28" y="f29"/>
                  </a:lnTo>
                  <a:lnTo>
                    <a:pt x="f30" y="f31"/>
                  </a:lnTo>
                  <a:lnTo>
                    <a:pt x="f32" y="f31"/>
                  </a:lnTo>
                  <a:lnTo>
                    <a:pt x="f33" y="f4"/>
                  </a:lnTo>
                  <a:lnTo>
                    <a:pt x="f34" y="f31"/>
                  </a:lnTo>
                  <a:lnTo>
                    <a:pt x="f35" y="f36"/>
                  </a:lnTo>
                  <a:lnTo>
                    <a:pt x="f37" y="f29"/>
                  </a:lnTo>
                  <a:lnTo>
                    <a:pt x="f38" y="f39"/>
                  </a:lnTo>
                  <a:lnTo>
                    <a:pt x="f40" y="f27"/>
                  </a:lnTo>
                  <a:lnTo>
                    <a:pt x="f41" y="f42"/>
                  </a:lnTo>
                  <a:lnTo>
                    <a:pt x="f43" y="f44"/>
                  </a:lnTo>
                  <a:lnTo>
                    <a:pt x="f45" y="f23"/>
                  </a:lnTo>
                  <a:lnTo>
                    <a:pt x="f3" y="f46"/>
                  </a:lnTo>
                  <a:lnTo>
                    <a:pt x="f3" y="f47"/>
                  </a:lnTo>
                  <a:lnTo>
                    <a:pt x="f45" y="f48"/>
                  </a:lnTo>
                  <a:lnTo>
                    <a:pt x="f43" y="f49"/>
                  </a:lnTo>
                  <a:lnTo>
                    <a:pt x="f50" y="f51"/>
                  </a:lnTo>
                  <a:lnTo>
                    <a:pt x="f52" y="f53"/>
                  </a:lnTo>
                  <a:lnTo>
                    <a:pt x="f35" y="f54"/>
                  </a:lnTo>
                  <a:lnTo>
                    <a:pt x="f5"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1" name="Google Shape;357;p15">
              <a:extLst>
                <a:ext uri="{FF2B5EF4-FFF2-40B4-BE49-F238E27FC236}">
                  <a16:creationId xmlns:a16="http://schemas.microsoft.com/office/drawing/2014/main" id="{88435F0C-7E24-F020-F356-C0BBF182A6ED}"/>
                </a:ext>
              </a:extLst>
            </p:cNvPr>
            <p:cNvSpPr/>
            <p:nvPr/>
          </p:nvSpPr>
          <p:spPr>
            <a:xfrm>
              <a:off x="6007827" y="2102324"/>
              <a:ext cx="22457" cy="22475"/>
            </a:xfrm>
            <a:custGeom>
              <a:avLst/>
              <a:gdLst>
                <a:gd name="f0" fmla="val 180"/>
                <a:gd name="f1" fmla="val w"/>
                <a:gd name="f2" fmla="val h"/>
                <a:gd name="f3" fmla="val 0"/>
                <a:gd name="f4" fmla="val 1192"/>
                <a:gd name="f5" fmla="val 1193"/>
                <a:gd name="f6" fmla="val 563"/>
                <a:gd name="f7" fmla="val 1"/>
                <a:gd name="f8" fmla="val 450"/>
                <a:gd name="f9" fmla="val 23"/>
                <a:gd name="f10" fmla="val 338"/>
                <a:gd name="f11" fmla="val 68"/>
                <a:gd name="f12" fmla="val 225"/>
                <a:gd name="f13" fmla="val 113"/>
                <a:gd name="f14" fmla="val 135"/>
                <a:gd name="f15" fmla="val 203"/>
                <a:gd name="f16" fmla="val 293"/>
                <a:gd name="f17" fmla="val 406"/>
                <a:gd name="f18" fmla="val 518"/>
                <a:gd name="f19" fmla="val 630"/>
                <a:gd name="f20" fmla="val 743"/>
                <a:gd name="f21" fmla="val 46"/>
                <a:gd name="f22" fmla="val 855"/>
                <a:gd name="f23" fmla="val 945"/>
                <a:gd name="f24" fmla="val 1035"/>
                <a:gd name="f25" fmla="val 270"/>
                <a:gd name="f26" fmla="val 1102"/>
                <a:gd name="f27" fmla="val 383"/>
                <a:gd name="f28" fmla="val 1170"/>
                <a:gd name="f29" fmla="val 495"/>
                <a:gd name="f30" fmla="val 720"/>
                <a:gd name="f31" fmla="val 832"/>
                <a:gd name="f32" fmla="val 1147"/>
                <a:gd name="f33" fmla="val 1080"/>
                <a:gd name="f34" fmla="val 1013"/>
                <a:gd name="f35" fmla="val 900"/>
                <a:gd name="f36" fmla="val 810"/>
                <a:gd name="f37" fmla="val 1169"/>
                <a:gd name="f38" fmla="val 698"/>
                <a:gd name="f39" fmla="val 585"/>
                <a:gd name="f40" fmla="val 473"/>
                <a:gd name="f41" fmla="val 1125"/>
                <a:gd name="f42" fmla="val 361"/>
                <a:gd name="f43" fmla="val 248"/>
                <a:gd name="f44" fmla="val 990"/>
                <a:gd name="f45" fmla="val 158"/>
                <a:gd name="f46" fmla="val 91"/>
                <a:gd name="f47" fmla="val 787"/>
                <a:gd name="f48" fmla="val 675"/>
                <a:gd name="f49" fmla="*/ f1 1 1192"/>
                <a:gd name="f50" fmla="*/ f2 1 1193"/>
                <a:gd name="f51" fmla="val f3"/>
                <a:gd name="f52" fmla="val f4"/>
                <a:gd name="f53" fmla="val f5"/>
                <a:gd name="f54" fmla="+- f53 0 f51"/>
                <a:gd name="f55" fmla="+- f52 0 f51"/>
                <a:gd name="f56" fmla="*/ f55 1 1192"/>
                <a:gd name="f57" fmla="*/ f54 1 1193"/>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192" h="1193">
                  <a:moveTo>
                    <a:pt x="f6" y="f7"/>
                  </a:moveTo>
                  <a:lnTo>
                    <a:pt x="f8" y="f9"/>
                  </a:lnTo>
                  <a:lnTo>
                    <a:pt x="f10" y="f11"/>
                  </a:lnTo>
                  <a:lnTo>
                    <a:pt x="f12" y="f13"/>
                  </a:lnTo>
                  <a:lnTo>
                    <a:pt x="f14" y="f15"/>
                  </a:lnTo>
                  <a:lnTo>
                    <a:pt x="f11" y="f16"/>
                  </a:lnTo>
                  <a:lnTo>
                    <a:pt x="f9" y="f17"/>
                  </a:lnTo>
                  <a:lnTo>
                    <a:pt x="f7" y="f18"/>
                  </a:lnTo>
                  <a:lnTo>
                    <a:pt x="f7" y="f19"/>
                  </a:lnTo>
                  <a:lnTo>
                    <a:pt x="f7" y="f20"/>
                  </a:lnTo>
                  <a:lnTo>
                    <a:pt x="f21" y="f22"/>
                  </a:lnTo>
                  <a:lnTo>
                    <a:pt x="f13" y="f23"/>
                  </a:lnTo>
                  <a:lnTo>
                    <a:pt x="f0" y="f24"/>
                  </a:lnTo>
                  <a:lnTo>
                    <a:pt x="f25" y="f26"/>
                  </a:lnTo>
                  <a:lnTo>
                    <a:pt x="f27" y="f28"/>
                  </a:lnTo>
                  <a:lnTo>
                    <a:pt x="f29" y="f4"/>
                  </a:lnTo>
                  <a:lnTo>
                    <a:pt x="f30" y="f4"/>
                  </a:lnTo>
                  <a:lnTo>
                    <a:pt x="f31" y="f32"/>
                  </a:lnTo>
                  <a:lnTo>
                    <a:pt x="f23" y="f33"/>
                  </a:lnTo>
                  <a:lnTo>
                    <a:pt x="f24" y="f34"/>
                  </a:lnTo>
                  <a:lnTo>
                    <a:pt x="f26" y="f35"/>
                  </a:lnTo>
                  <a:lnTo>
                    <a:pt x="f32" y="f36"/>
                  </a:lnTo>
                  <a:lnTo>
                    <a:pt x="f37" y="f38"/>
                  </a:lnTo>
                  <a:lnTo>
                    <a:pt x="f4" y="f39"/>
                  </a:lnTo>
                  <a:lnTo>
                    <a:pt x="f37" y="f40"/>
                  </a:lnTo>
                  <a:lnTo>
                    <a:pt x="f41" y="f42"/>
                  </a:lnTo>
                  <a:lnTo>
                    <a:pt x="f33" y="f43"/>
                  </a:lnTo>
                  <a:lnTo>
                    <a:pt x="f44" y="f45"/>
                  </a:lnTo>
                  <a:lnTo>
                    <a:pt x="f35" y="f46"/>
                  </a:lnTo>
                  <a:lnTo>
                    <a:pt x="f47" y="f21"/>
                  </a:lnTo>
                  <a:lnTo>
                    <a:pt x="f48"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2" name="Google Shape;358;p15">
              <a:extLst>
                <a:ext uri="{FF2B5EF4-FFF2-40B4-BE49-F238E27FC236}">
                  <a16:creationId xmlns:a16="http://schemas.microsoft.com/office/drawing/2014/main" id="{217DDB35-9782-4B9D-B488-14A49B567A85}"/>
                </a:ext>
              </a:extLst>
            </p:cNvPr>
            <p:cNvSpPr/>
            <p:nvPr/>
          </p:nvSpPr>
          <p:spPr>
            <a:xfrm>
              <a:off x="5946434" y="2144679"/>
              <a:ext cx="11457" cy="11036"/>
            </a:xfrm>
            <a:custGeom>
              <a:avLst/>
              <a:gdLst>
                <a:gd name="f0" fmla="val 360"/>
                <a:gd name="f1" fmla="val w"/>
                <a:gd name="f2" fmla="val h"/>
                <a:gd name="f3" fmla="val 0"/>
                <a:gd name="f4" fmla="val 608"/>
                <a:gd name="f5" fmla="val 586"/>
                <a:gd name="f6" fmla="val 225"/>
                <a:gd name="f7" fmla="val 1"/>
                <a:gd name="f8" fmla="val 113"/>
                <a:gd name="f9" fmla="val 46"/>
                <a:gd name="f10" fmla="val 45"/>
                <a:gd name="f11" fmla="val 136"/>
                <a:gd name="f12" fmla="val 248"/>
                <a:gd name="f13" fmla="val 361"/>
                <a:gd name="f14" fmla="val 473"/>
                <a:gd name="f15" fmla="val 135"/>
                <a:gd name="f16" fmla="val 540"/>
                <a:gd name="f17" fmla="val 247"/>
                <a:gd name="f18" fmla="val 585"/>
                <a:gd name="f19" fmla="val 472"/>
                <a:gd name="f20" fmla="val 562"/>
                <a:gd name="f21" fmla="val 450"/>
                <a:gd name="f22" fmla="val 607"/>
                <a:gd name="f23" fmla="val 338"/>
                <a:gd name="f24" fmla="val 226"/>
                <a:gd name="f25" fmla="val 23"/>
                <a:gd name="f26" fmla="val 337"/>
                <a:gd name="f27" fmla="*/ f1 1 608"/>
                <a:gd name="f28" fmla="*/ f2 1 586"/>
                <a:gd name="f29" fmla="val f3"/>
                <a:gd name="f30" fmla="val f4"/>
                <a:gd name="f31" fmla="val f5"/>
                <a:gd name="f32" fmla="+- f31 0 f29"/>
                <a:gd name="f33" fmla="+- f30 0 f29"/>
                <a:gd name="f34" fmla="*/ f33 1 608"/>
                <a:gd name="f35" fmla="*/ f32 1 586"/>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08" h="586">
                  <a:moveTo>
                    <a:pt x="f6" y="f7"/>
                  </a:moveTo>
                  <a:lnTo>
                    <a:pt x="f8" y="f9"/>
                  </a:lnTo>
                  <a:lnTo>
                    <a:pt x="f10" y="f11"/>
                  </a:lnTo>
                  <a:lnTo>
                    <a:pt x="f3" y="f12"/>
                  </a:lnTo>
                  <a:lnTo>
                    <a:pt x="f3" y="f13"/>
                  </a:lnTo>
                  <a:lnTo>
                    <a:pt x="f10" y="f14"/>
                  </a:lnTo>
                  <a:lnTo>
                    <a:pt x="f15" y="f16"/>
                  </a:lnTo>
                  <a:lnTo>
                    <a:pt x="f17" y="f18"/>
                  </a:lnTo>
                  <a:lnTo>
                    <a:pt x="f0" y="f18"/>
                  </a:lnTo>
                  <a:lnTo>
                    <a:pt x="f19" y="f16"/>
                  </a:lnTo>
                  <a:lnTo>
                    <a:pt x="f20" y="f21"/>
                  </a:lnTo>
                  <a:lnTo>
                    <a:pt x="f22" y="f23"/>
                  </a:lnTo>
                  <a:lnTo>
                    <a:pt x="f18" y="f24"/>
                  </a:lnTo>
                  <a:lnTo>
                    <a:pt x="f16" y="f8"/>
                  </a:lnTo>
                  <a:lnTo>
                    <a:pt x="f21" y="f25"/>
                  </a:lnTo>
                  <a:lnTo>
                    <a:pt x="f2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3" name="Google Shape;359;p15">
              <a:extLst>
                <a:ext uri="{FF2B5EF4-FFF2-40B4-BE49-F238E27FC236}">
                  <a16:creationId xmlns:a16="http://schemas.microsoft.com/office/drawing/2014/main" id="{1F465AF7-F5FD-D782-06C6-6AF1FD8F2D7C}"/>
                </a:ext>
              </a:extLst>
            </p:cNvPr>
            <p:cNvSpPr/>
            <p:nvPr/>
          </p:nvSpPr>
          <p:spPr>
            <a:xfrm>
              <a:off x="5931612" y="2067193"/>
              <a:ext cx="86822" cy="68195"/>
            </a:xfrm>
            <a:custGeom>
              <a:avLst/>
              <a:gdLst>
                <a:gd name="f0" fmla="val 360"/>
                <a:gd name="f1" fmla="val 180"/>
                <a:gd name="f2" fmla="val w"/>
                <a:gd name="f3" fmla="val h"/>
                <a:gd name="f4" fmla="val 0"/>
                <a:gd name="f5" fmla="val 4609"/>
                <a:gd name="f6" fmla="val 3620"/>
                <a:gd name="f7" fmla="val 3732"/>
                <a:gd name="f8" fmla="val 3709"/>
                <a:gd name="f9" fmla="val 45"/>
                <a:gd name="f10" fmla="val 3687"/>
                <a:gd name="f11" fmla="val 90"/>
                <a:gd name="f12" fmla="val 270"/>
                <a:gd name="f13" fmla="val 427"/>
                <a:gd name="f14" fmla="val 3597"/>
                <a:gd name="f15" fmla="val 607"/>
                <a:gd name="f16" fmla="val 3530"/>
                <a:gd name="f17" fmla="val 742"/>
                <a:gd name="f18" fmla="val 3417"/>
                <a:gd name="f19" fmla="val 967"/>
                <a:gd name="f20" fmla="val 3282"/>
                <a:gd name="f21" fmla="val 989"/>
                <a:gd name="f22" fmla="val 3102"/>
                <a:gd name="f23" fmla="val 1057"/>
                <a:gd name="f24" fmla="val 2653"/>
                <a:gd name="f25" fmla="val 1259"/>
                <a:gd name="f26" fmla="val 2136"/>
                <a:gd name="f27" fmla="val 1574"/>
                <a:gd name="f28" fmla="val 1551"/>
                <a:gd name="f29" fmla="val 1956"/>
                <a:gd name="f30" fmla="val 1192"/>
                <a:gd name="f31" fmla="val 2226"/>
                <a:gd name="f32" fmla="val 877"/>
                <a:gd name="f33" fmla="val 2495"/>
                <a:gd name="f34" fmla="val 2743"/>
                <a:gd name="f35" fmla="val 2967"/>
                <a:gd name="f36" fmla="val 3170"/>
                <a:gd name="f37" fmla="val 68"/>
                <a:gd name="f38" fmla="val 3350"/>
                <a:gd name="f39" fmla="val 3484"/>
                <a:gd name="f40" fmla="val 3529"/>
                <a:gd name="f41" fmla="val 3574"/>
                <a:gd name="f42" fmla="val 3619"/>
                <a:gd name="f43" fmla="val 248"/>
                <a:gd name="f44" fmla="val 450"/>
                <a:gd name="f45" fmla="val 697"/>
                <a:gd name="f46" fmla="val 1304"/>
                <a:gd name="f47" fmla="val 3080"/>
                <a:gd name="f48" fmla="val 1664"/>
                <a:gd name="f49" fmla="val 2855"/>
                <a:gd name="f50" fmla="val 2023"/>
                <a:gd name="f51" fmla="val 2608"/>
                <a:gd name="f52" fmla="val 2158"/>
                <a:gd name="f53" fmla="val 1731"/>
                <a:gd name="f54" fmla="val 3260"/>
                <a:gd name="f55" fmla="val 1371"/>
                <a:gd name="f56" fmla="val 3507"/>
                <a:gd name="f57" fmla="val 1237"/>
                <a:gd name="f58" fmla="val 3575"/>
                <a:gd name="f59" fmla="val 1102"/>
                <a:gd name="f60" fmla="val 3799"/>
                <a:gd name="f61" fmla="val 4047"/>
                <a:gd name="f62" fmla="val 1034"/>
                <a:gd name="f63" fmla="val 4294"/>
                <a:gd name="f64" fmla="val 4519"/>
                <a:gd name="f65" fmla="val 1079"/>
                <a:gd name="f66" fmla="val 4564"/>
                <a:gd name="f67" fmla="val 4586"/>
                <a:gd name="f68" fmla="val 4541"/>
                <a:gd name="f69" fmla="val 944"/>
                <a:gd name="f70" fmla="val 899"/>
                <a:gd name="f71" fmla="val 922"/>
                <a:gd name="f72" fmla="val 720"/>
                <a:gd name="f73" fmla="val 3777"/>
                <a:gd name="f74" fmla="val 562"/>
                <a:gd name="f75" fmla="val 3822"/>
                <a:gd name="f76" fmla="val 382"/>
                <a:gd name="f77" fmla="val 3867"/>
                <a:gd name="f78" fmla="val 225"/>
                <a:gd name="f79" fmla="val 3844"/>
                <a:gd name="f80" fmla="val 135"/>
                <a:gd name="f81" fmla="*/ f2 1 4609"/>
                <a:gd name="f82" fmla="*/ f3 1 3620"/>
                <a:gd name="f83" fmla="val f4"/>
                <a:gd name="f84" fmla="val f5"/>
                <a:gd name="f85" fmla="val f6"/>
                <a:gd name="f86" fmla="+- f85 0 f83"/>
                <a:gd name="f87" fmla="+- f84 0 f83"/>
                <a:gd name="f88" fmla="*/ f87 1 4609"/>
                <a:gd name="f89" fmla="*/ f86 1 3620"/>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4609" h="3620">
                  <a:moveTo>
                    <a:pt x="f7" y="f4"/>
                  </a:moveTo>
                  <a:lnTo>
                    <a:pt x="f8" y="f9"/>
                  </a:lnTo>
                  <a:lnTo>
                    <a:pt x="f10" y="f11"/>
                  </a:lnTo>
                  <a:lnTo>
                    <a:pt x="f8" y="f1"/>
                  </a:lnTo>
                  <a:lnTo>
                    <a:pt x="f8" y="f12"/>
                  </a:lnTo>
                  <a:lnTo>
                    <a:pt x="f10"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15" y="f34"/>
                  </a:lnTo>
                  <a:lnTo>
                    <a:pt x="f0" y="f35"/>
                  </a:lnTo>
                  <a:lnTo>
                    <a:pt x="f1" y="f36"/>
                  </a:lnTo>
                  <a:lnTo>
                    <a:pt x="f37" y="f38"/>
                  </a:lnTo>
                  <a:lnTo>
                    <a:pt x="f4" y="f39"/>
                  </a:lnTo>
                  <a:lnTo>
                    <a:pt x="f4" y="f40"/>
                  </a:lnTo>
                  <a:lnTo>
                    <a:pt x="f4" y="f41"/>
                  </a:lnTo>
                  <a:lnTo>
                    <a:pt x="f9" y="f14"/>
                  </a:lnTo>
                  <a:lnTo>
                    <a:pt x="f11" y="f42"/>
                  </a:lnTo>
                  <a:lnTo>
                    <a:pt x="f43" y="f14"/>
                  </a:lnTo>
                  <a:lnTo>
                    <a:pt x="f44" y="f40"/>
                  </a:lnTo>
                  <a:lnTo>
                    <a:pt x="f45" y="f18"/>
                  </a:lnTo>
                  <a:lnTo>
                    <a:pt x="f21" y="f20"/>
                  </a:lnTo>
                  <a:lnTo>
                    <a:pt x="f46" y="f47"/>
                  </a:lnTo>
                  <a:lnTo>
                    <a:pt x="f48" y="f49"/>
                  </a:lnTo>
                  <a:lnTo>
                    <a:pt x="f50" y="f51"/>
                  </a:lnTo>
                  <a:lnTo>
                    <a:pt x="f51" y="f52"/>
                  </a:lnTo>
                  <a:lnTo>
                    <a:pt x="f47" y="f53"/>
                  </a:lnTo>
                  <a:lnTo>
                    <a:pt x="f54" y="f28"/>
                  </a:lnTo>
                  <a:lnTo>
                    <a:pt x="f18" y="f55"/>
                  </a:lnTo>
                  <a:lnTo>
                    <a:pt x="f56" y="f57"/>
                  </a:lnTo>
                  <a:lnTo>
                    <a:pt x="f58" y="f59"/>
                  </a:lnTo>
                  <a:lnTo>
                    <a:pt x="f60" y="f23"/>
                  </a:lnTo>
                  <a:lnTo>
                    <a:pt x="f61" y="f62"/>
                  </a:lnTo>
                  <a:lnTo>
                    <a:pt x="f63" y="f62"/>
                  </a:lnTo>
                  <a:lnTo>
                    <a:pt x="f64" y="f65"/>
                  </a:lnTo>
                  <a:lnTo>
                    <a:pt x="f66" y="f59"/>
                  </a:lnTo>
                  <a:lnTo>
                    <a:pt x="f67" y="f65"/>
                  </a:lnTo>
                  <a:lnTo>
                    <a:pt x="f5" y="f62"/>
                  </a:lnTo>
                  <a:lnTo>
                    <a:pt x="f67" y="f21"/>
                  </a:lnTo>
                  <a:lnTo>
                    <a:pt x="f68" y="f69"/>
                  </a:lnTo>
                  <a:lnTo>
                    <a:pt x="f63" y="f70"/>
                  </a:lnTo>
                  <a:lnTo>
                    <a:pt x="f61" y="f70"/>
                  </a:lnTo>
                  <a:lnTo>
                    <a:pt x="f60" y="f71"/>
                  </a:lnTo>
                  <a:lnTo>
                    <a:pt x="f58" y="f19"/>
                  </a:lnTo>
                  <a:lnTo>
                    <a:pt x="f10" y="f72"/>
                  </a:lnTo>
                  <a:lnTo>
                    <a:pt x="f73" y="f74"/>
                  </a:lnTo>
                  <a:lnTo>
                    <a:pt x="f75" y="f76"/>
                  </a:lnTo>
                  <a:lnTo>
                    <a:pt x="f77" y="f78"/>
                  </a:lnTo>
                  <a:lnTo>
                    <a:pt x="f79" y="f80"/>
                  </a:lnTo>
                  <a:lnTo>
                    <a:pt x="f75" y="f9"/>
                  </a:lnTo>
                  <a:lnTo>
                    <a:pt x="f73" y="f4"/>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4" name="Google Shape;360;p15">
              <a:extLst>
                <a:ext uri="{FF2B5EF4-FFF2-40B4-BE49-F238E27FC236}">
                  <a16:creationId xmlns:a16="http://schemas.microsoft.com/office/drawing/2014/main" id="{09153E7B-2670-7BA3-3313-E5712EBCB447}"/>
                </a:ext>
              </a:extLst>
            </p:cNvPr>
            <p:cNvSpPr/>
            <p:nvPr/>
          </p:nvSpPr>
          <p:spPr>
            <a:xfrm>
              <a:off x="4612133" y="1741986"/>
              <a:ext cx="631374" cy="261271"/>
            </a:xfrm>
            <a:custGeom>
              <a:avLst/>
              <a:gdLst>
                <a:gd name="f0" fmla="val w"/>
                <a:gd name="f1" fmla="val h"/>
                <a:gd name="f2" fmla="val 0"/>
                <a:gd name="f3" fmla="val 33517"/>
                <a:gd name="f4" fmla="val 13870"/>
                <a:gd name="f5" fmla="val 16680"/>
                <a:gd name="f6" fmla="val 16523"/>
                <a:gd name="f7" fmla="val 23"/>
                <a:gd name="f8" fmla="val 16388"/>
                <a:gd name="f9" fmla="val 68"/>
                <a:gd name="f10" fmla="val 16253"/>
                <a:gd name="f11" fmla="val 135"/>
                <a:gd name="f12" fmla="val 16118"/>
                <a:gd name="f13" fmla="val 203"/>
                <a:gd name="f14" fmla="val 15983"/>
                <a:gd name="f15" fmla="val 292"/>
                <a:gd name="f16" fmla="val 15759"/>
                <a:gd name="f17" fmla="val 495"/>
                <a:gd name="f18" fmla="val 15534"/>
                <a:gd name="f19" fmla="val 742"/>
                <a:gd name="f20" fmla="val 15331"/>
                <a:gd name="f21" fmla="val 1057"/>
                <a:gd name="f22" fmla="val 15129"/>
                <a:gd name="f23" fmla="val 1394"/>
                <a:gd name="f24" fmla="val 14972"/>
                <a:gd name="f25" fmla="val 1754"/>
                <a:gd name="f26" fmla="val 14814"/>
                <a:gd name="f27" fmla="val 2136"/>
                <a:gd name="f28" fmla="val 14657"/>
                <a:gd name="f29" fmla="val 2563"/>
                <a:gd name="f30" fmla="val 14545"/>
                <a:gd name="f31" fmla="val 3012"/>
                <a:gd name="f32" fmla="val 14432"/>
                <a:gd name="f33" fmla="val 3462"/>
                <a:gd name="f34" fmla="val 14230"/>
                <a:gd name="f35" fmla="val 4384"/>
                <a:gd name="f36" fmla="val 14073"/>
                <a:gd name="f37" fmla="val 5305"/>
                <a:gd name="f38" fmla="val 13960"/>
                <a:gd name="f39" fmla="val 6204"/>
                <a:gd name="f40" fmla="val 7014"/>
                <a:gd name="f41" fmla="val 13825"/>
                <a:gd name="f42" fmla="val 7711"/>
                <a:gd name="f43" fmla="val 13803"/>
                <a:gd name="f44" fmla="val 8250"/>
                <a:gd name="f45" fmla="val 13780"/>
                <a:gd name="f46" fmla="val 8722"/>
                <a:gd name="f47" fmla="val 13758"/>
                <a:gd name="f48" fmla="val 8542"/>
                <a:gd name="f49" fmla="val 13668"/>
                <a:gd name="f50" fmla="val 8070"/>
                <a:gd name="f51" fmla="val 13601"/>
                <a:gd name="f52" fmla="val 7733"/>
                <a:gd name="f53" fmla="val 13488"/>
                <a:gd name="f54" fmla="val 7328"/>
                <a:gd name="f55" fmla="val 13353"/>
                <a:gd name="f56" fmla="val 6901"/>
                <a:gd name="f57" fmla="val 13196"/>
                <a:gd name="f58" fmla="val 6452"/>
                <a:gd name="f59" fmla="val 12994"/>
                <a:gd name="f60" fmla="val 5980"/>
                <a:gd name="f61" fmla="val 12746"/>
                <a:gd name="f62" fmla="val 5485"/>
                <a:gd name="f63" fmla="val 12454"/>
                <a:gd name="f64" fmla="val 4991"/>
                <a:gd name="f65" fmla="val 12094"/>
                <a:gd name="f66" fmla="val 4496"/>
                <a:gd name="f67" fmla="val 11915"/>
                <a:gd name="f68" fmla="val 4249"/>
                <a:gd name="f69" fmla="val 11712"/>
                <a:gd name="f70" fmla="val 4024"/>
                <a:gd name="f71" fmla="val 11488"/>
                <a:gd name="f72" fmla="val 3777"/>
                <a:gd name="f73" fmla="val 11240"/>
                <a:gd name="f74" fmla="val 3552"/>
                <a:gd name="f75" fmla="val 10993"/>
                <a:gd name="f76" fmla="val 3350"/>
                <a:gd name="f77" fmla="val 10746"/>
                <a:gd name="f78" fmla="val 3147"/>
                <a:gd name="f79" fmla="val 10453"/>
                <a:gd name="f80" fmla="val 2945"/>
                <a:gd name="f81" fmla="val 10161"/>
                <a:gd name="f82" fmla="val 2765"/>
                <a:gd name="f83" fmla="val 9847"/>
                <a:gd name="f84" fmla="val 2630"/>
                <a:gd name="f85" fmla="val 9554"/>
                <a:gd name="f86" fmla="val 2540"/>
                <a:gd name="f87" fmla="val 9262"/>
                <a:gd name="f88" fmla="val 2495"/>
                <a:gd name="f89" fmla="val 8992"/>
                <a:gd name="f90" fmla="val 2518"/>
                <a:gd name="f91" fmla="val 8723"/>
                <a:gd name="f92" fmla="val 2585"/>
                <a:gd name="f93" fmla="val 8453"/>
                <a:gd name="f94" fmla="val 2698"/>
                <a:gd name="f95" fmla="val 8183"/>
                <a:gd name="f96" fmla="val 2855"/>
                <a:gd name="f97" fmla="val 7936"/>
                <a:gd name="f98" fmla="val 3035"/>
                <a:gd name="f99" fmla="val 7689"/>
                <a:gd name="f100" fmla="val 3260"/>
                <a:gd name="f101" fmla="val 7464"/>
                <a:gd name="f102" fmla="val 3507"/>
                <a:gd name="f103" fmla="val 7239"/>
                <a:gd name="f104" fmla="val 3799"/>
                <a:gd name="f105" fmla="val 4091"/>
                <a:gd name="f106" fmla="val 6812"/>
                <a:gd name="f107" fmla="val 4406"/>
                <a:gd name="f108" fmla="val 6610"/>
                <a:gd name="f109" fmla="val 4743"/>
                <a:gd name="f110" fmla="val 6250"/>
                <a:gd name="f111" fmla="val 5463"/>
                <a:gd name="f112" fmla="val 5913"/>
                <a:gd name="f113" fmla="val 6182"/>
                <a:gd name="f114" fmla="val 5621"/>
                <a:gd name="f115" fmla="val 5373"/>
                <a:gd name="f116" fmla="val 7598"/>
                <a:gd name="f117" fmla="val 5171"/>
                <a:gd name="f118" fmla="val 8228"/>
                <a:gd name="f119" fmla="val 4879"/>
                <a:gd name="f120" fmla="val 9172"/>
                <a:gd name="f121" fmla="val 4789"/>
                <a:gd name="f122" fmla="val 4542"/>
                <a:gd name="f123" fmla="val 9352"/>
                <a:gd name="f124" fmla="val 4317"/>
                <a:gd name="f125" fmla="val 9194"/>
                <a:gd name="f126" fmla="val 4092"/>
                <a:gd name="f127" fmla="val 9082"/>
                <a:gd name="f128" fmla="val 3867"/>
                <a:gd name="f129" fmla="val 9037"/>
                <a:gd name="f130" fmla="val 3642"/>
                <a:gd name="f131" fmla="val 9014"/>
                <a:gd name="f132" fmla="val 3418"/>
                <a:gd name="f133" fmla="val 3215"/>
                <a:gd name="f134" fmla="val 9104"/>
                <a:gd name="f135" fmla="val 2990"/>
                <a:gd name="f136" fmla="val 2788"/>
                <a:gd name="f137" fmla="val 9307"/>
                <a:gd name="f138" fmla="val 2586"/>
                <a:gd name="f139" fmla="val 9464"/>
                <a:gd name="f140" fmla="val 2384"/>
                <a:gd name="f141" fmla="val 9644"/>
                <a:gd name="f142" fmla="val 2181"/>
                <a:gd name="f143" fmla="val 9846"/>
                <a:gd name="f144" fmla="val 2001"/>
                <a:gd name="f145" fmla="val 10048"/>
                <a:gd name="f146" fmla="val 1822"/>
                <a:gd name="f147" fmla="val 10296"/>
                <a:gd name="f148" fmla="val 1462"/>
                <a:gd name="f149" fmla="val 10790"/>
                <a:gd name="f150" fmla="val 1147"/>
                <a:gd name="f151" fmla="val 11330"/>
                <a:gd name="f152" fmla="val 855"/>
                <a:gd name="f153" fmla="val 11847"/>
                <a:gd name="f154" fmla="val 608"/>
                <a:gd name="f155" fmla="val 12364"/>
                <a:gd name="f156" fmla="val 383"/>
                <a:gd name="f157" fmla="val 12858"/>
                <a:gd name="f158" fmla="val 91"/>
                <a:gd name="f159" fmla="val 13578"/>
                <a:gd name="f160" fmla="val 1"/>
                <a:gd name="f161" fmla="val 33472"/>
                <a:gd name="f162" fmla="val 13690"/>
                <a:gd name="f163" fmla="val 33315"/>
                <a:gd name="f164" fmla="val 13218"/>
                <a:gd name="f165" fmla="val 33045"/>
                <a:gd name="f166" fmla="val 12499"/>
                <a:gd name="f167" fmla="val 32865"/>
                <a:gd name="f168" fmla="val 12072"/>
                <a:gd name="f169" fmla="val 32663"/>
                <a:gd name="f170" fmla="val 11599"/>
                <a:gd name="f171" fmla="val 32415"/>
                <a:gd name="f172" fmla="val 11127"/>
                <a:gd name="f173" fmla="val 32146"/>
                <a:gd name="f174" fmla="val 10633"/>
                <a:gd name="f175" fmla="val 31831"/>
                <a:gd name="f176" fmla="val 10116"/>
                <a:gd name="f177" fmla="val 31494"/>
                <a:gd name="f178" fmla="val 9621"/>
                <a:gd name="f179" fmla="val 31112"/>
                <a:gd name="f180" fmla="val 9127"/>
                <a:gd name="f181" fmla="val 30707"/>
                <a:gd name="f182" fmla="val 8655"/>
                <a:gd name="f183" fmla="val 30258"/>
                <a:gd name="f184" fmla="val 8205"/>
                <a:gd name="f185" fmla="val 30033"/>
                <a:gd name="f186" fmla="val 8003"/>
                <a:gd name="f187" fmla="val 29785"/>
                <a:gd name="f188" fmla="val 7801"/>
                <a:gd name="f189" fmla="val 29426"/>
                <a:gd name="f190" fmla="val 7553"/>
                <a:gd name="f191" fmla="val 29089"/>
                <a:gd name="f192" fmla="val 28729"/>
                <a:gd name="f193" fmla="val 7171"/>
                <a:gd name="f194" fmla="val 28369"/>
                <a:gd name="f195" fmla="val 7059"/>
                <a:gd name="f196" fmla="val 28010"/>
                <a:gd name="f197" fmla="val 6969"/>
                <a:gd name="f198" fmla="val 27650"/>
                <a:gd name="f199" fmla="val 6924"/>
                <a:gd name="f200" fmla="val 27290"/>
                <a:gd name="f201" fmla="val 26931"/>
                <a:gd name="f202" fmla="val 26571"/>
                <a:gd name="f203" fmla="val 26234"/>
                <a:gd name="f204" fmla="val 7036"/>
                <a:gd name="f205" fmla="val 25897"/>
                <a:gd name="f206" fmla="val 7126"/>
                <a:gd name="f207" fmla="val 25559"/>
                <a:gd name="f208" fmla="val 25222"/>
                <a:gd name="f209" fmla="val 7373"/>
                <a:gd name="f210" fmla="val 24908"/>
                <a:gd name="f211" fmla="val 7531"/>
                <a:gd name="f212" fmla="val 24593"/>
                <a:gd name="f213" fmla="val 7688"/>
                <a:gd name="f214" fmla="val 24301"/>
                <a:gd name="f215" fmla="val 7868"/>
                <a:gd name="f216" fmla="val 23716"/>
                <a:gd name="f217" fmla="val 23199"/>
                <a:gd name="f218" fmla="val 8632"/>
                <a:gd name="f219" fmla="val 22750"/>
                <a:gd name="f220" fmla="val 22367"/>
                <a:gd name="f221" fmla="val 22053"/>
                <a:gd name="f222" fmla="val 9666"/>
                <a:gd name="f223" fmla="val 21805"/>
                <a:gd name="f224" fmla="val 9914"/>
                <a:gd name="f225" fmla="val 21603"/>
                <a:gd name="f226" fmla="val 10138"/>
                <a:gd name="f227" fmla="val 21626"/>
                <a:gd name="f228" fmla="val 21648"/>
                <a:gd name="f229" fmla="val 9509"/>
                <a:gd name="f230" fmla="val 21671"/>
                <a:gd name="f231" fmla="val 7935"/>
                <a:gd name="f232" fmla="val 21581"/>
                <a:gd name="f233" fmla="val 7261"/>
                <a:gd name="f234" fmla="val 21491"/>
                <a:gd name="f235" fmla="val 6519"/>
                <a:gd name="f236" fmla="val 21333"/>
                <a:gd name="f237" fmla="val 5755"/>
                <a:gd name="f238" fmla="val 21243"/>
                <a:gd name="f239" fmla="val 21131"/>
                <a:gd name="f240" fmla="val 4968"/>
                <a:gd name="f241" fmla="val 21019"/>
                <a:gd name="f242" fmla="val 4564"/>
                <a:gd name="f243" fmla="val 20861"/>
                <a:gd name="f244" fmla="val 4159"/>
                <a:gd name="f245" fmla="val 20704"/>
                <a:gd name="f246" fmla="val 20524"/>
                <a:gd name="f247" fmla="val 3372"/>
                <a:gd name="f248" fmla="val 20322"/>
                <a:gd name="f249" fmla="val 20097"/>
                <a:gd name="f250" fmla="val 2608"/>
                <a:gd name="f251" fmla="val 19850"/>
                <a:gd name="f252" fmla="val 2226"/>
                <a:gd name="f253" fmla="val 19580"/>
                <a:gd name="f254" fmla="val 1866"/>
                <a:gd name="f255" fmla="val 19265"/>
                <a:gd name="f256" fmla="val 1506"/>
                <a:gd name="f257" fmla="val 18951"/>
                <a:gd name="f258" fmla="val 1169"/>
                <a:gd name="f259" fmla="val 18591"/>
                <a:gd name="f260" fmla="val 854"/>
                <a:gd name="f261" fmla="val 18209"/>
                <a:gd name="f262" fmla="val 540"/>
                <a:gd name="f263" fmla="val 18029"/>
                <a:gd name="f264" fmla="val 405"/>
                <a:gd name="f265" fmla="val 17827"/>
                <a:gd name="f266" fmla="val 17647"/>
                <a:gd name="f267" fmla="val 17467"/>
                <a:gd name="f268" fmla="val 113"/>
                <a:gd name="f269" fmla="val 17310"/>
                <a:gd name="f270" fmla="val 17130"/>
                <a:gd name="f271" fmla="val 16972"/>
                <a:gd name="f272" fmla="*/ f0 1 33517"/>
                <a:gd name="f273" fmla="*/ f1 1 13870"/>
                <a:gd name="f274" fmla="val f2"/>
                <a:gd name="f275" fmla="val f3"/>
                <a:gd name="f276" fmla="val f4"/>
                <a:gd name="f277" fmla="+- f276 0 f274"/>
                <a:gd name="f278" fmla="+- f275 0 f274"/>
                <a:gd name="f279" fmla="*/ f278 1 33517"/>
                <a:gd name="f280" fmla="*/ f277 1 13870"/>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3517" h="1387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40" y="f105"/>
                  </a:lnTo>
                  <a:lnTo>
                    <a:pt x="f106" y="f107"/>
                  </a:lnTo>
                  <a:lnTo>
                    <a:pt x="f108" y="f109"/>
                  </a:lnTo>
                  <a:lnTo>
                    <a:pt x="f110" y="f111"/>
                  </a:lnTo>
                  <a:lnTo>
                    <a:pt x="f112" y="f113"/>
                  </a:lnTo>
                  <a:lnTo>
                    <a:pt x="f114" y="f56"/>
                  </a:lnTo>
                  <a:lnTo>
                    <a:pt x="f115" y="f116"/>
                  </a:lnTo>
                  <a:lnTo>
                    <a:pt x="f117" y="f118"/>
                  </a:lnTo>
                  <a:lnTo>
                    <a:pt x="f119" y="f120"/>
                  </a:lnTo>
                  <a:lnTo>
                    <a:pt x="f121" y="f85"/>
                  </a:lnTo>
                  <a:lnTo>
                    <a:pt x="f122" y="f123"/>
                  </a:lnTo>
                  <a:lnTo>
                    <a:pt x="f124" y="f125"/>
                  </a:lnTo>
                  <a:lnTo>
                    <a:pt x="f126" y="f127"/>
                  </a:lnTo>
                  <a:lnTo>
                    <a:pt x="f128" y="f129"/>
                  </a:lnTo>
                  <a:lnTo>
                    <a:pt x="f130" y="f131"/>
                  </a:lnTo>
                  <a:lnTo>
                    <a:pt x="f132" y="f129"/>
                  </a:lnTo>
                  <a:lnTo>
                    <a:pt x="f133" y="f134"/>
                  </a:lnTo>
                  <a:lnTo>
                    <a:pt x="f135" y="f12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3" y="f4"/>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54"/>
                  </a:lnTo>
                  <a:lnTo>
                    <a:pt x="f192" y="f193"/>
                  </a:lnTo>
                  <a:lnTo>
                    <a:pt x="f194" y="f195"/>
                  </a:lnTo>
                  <a:lnTo>
                    <a:pt x="f196" y="f197"/>
                  </a:lnTo>
                  <a:lnTo>
                    <a:pt x="f198" y="f199"/>
                  </a:lnTo>
                  <a:lnTo>
                    <a:pt x="f200" y="f56"/>
                  </a:lnTo>
                  <a:lnTo>
                    <a:pt x="f201" y="f199"/>
                  </a:lnTo>
                  <a:lnTo>
                    <a:pt x="f202" y="f197"/>
                  </a:lnTo>
                  <a:lnTo>
                    <a:pt x="f203" y="f204"/>
                  </a:lnTo>
                  <a:lnTo>
                    <a:pt x="f205" y="f206"/>
                  </a:lnTo>
                  <a:lnTo>
                    <a:pt x="f207" y="f103"/>
                  </a:lnTo>
                  <a:lnTo>
                    <a:pt x="f208" y="f209"/>
                  </a:lnTo>
                  <a:lnTo>
                    <a:pt x="f210" y="f211"/>
                  </a:lnTo>
                  <a:lnTo>
                    <a:pt x="f212" y="f213"/>
                  </a:lnTo>
                  <a:lnTo>
                    <a:pt x="f214" y="f215"/>
                  </a:lnTo>
                  <a:lnTo>
                    <a:pt x="f216" y="f118"/>
                  </a:lnTo>
                  <a:lnTo>
                    <a:pt x="f217" y="f218"/>
                  </a:lnTo>
                  <a:lnTo>
                    <a:pt x="f219" y="f89"/>
                  </a:lnTo>
                  <a:lnTo>
                    <a:pt x="f220" y="f123"/>
                  </a:lnTo>
                  <a:lnTo>
                    <a:pt x="f221" y="f222"/>
                  </a:lnTo>
                  <a:lnTo>
                    <a:pt x="f223" y="f224"/>
                  </a:lnTo>
                  <a:lnTo>
                    <a:pt x="f225" y="f226"/>
                  </a:lnTo>
                  <a:lnTo>
                    <a:pt x="f225" y="f226"/>
                  </a:lnTo>
                  <a:lnTo>
                    <a:pt x="f227" y="f143"/>
                  </a:lnTo>
                  <a:lnTo>
                    <a:pt x="f228" y="f229"/>
                  </a:lnTo>
                  <a:lnTo>
                    <a:pt x="f230" y="f127"/>
                  </a:lnTo>
                  <a:lnTo>
                    <a:pt x="f230" y="f48"/>
                  </a:lnTo>
                  <a:lnTo>
                    <a:pt x="f228" y="f231"/>
                  </a:lnTo>
                  <a:lnTo>
                    <a:pt x="f232" y="f233"/>
                  </a:lnTo>
                  <a:lnTo>
                    <a:pt x="f234" y="f235"/>
                  </a:lnTo>
                  <a:lnTo>
                    <a:pt x="f236" y="f237"/>
                  </a:lnTo>
                  <a:lnTo>
                    <a:pt x="f238" y="f115"/>
                  </a:lnTo>
                  <a:lnTo>
                    <a:pt x="f239" y="f240"/>
                  </a:lnTo>
                  <a:lnTo>
                    <a:pt x="f241" y="f242"/>
                  </a:lnTo>
                  <a:lnTo>
                    <a:pt x="f243" y="f244"/>
                  </a:lnTo>
                  <a:lnTo>
                    <a:pt x="f245" y="f72"/>
                  </a:lnTo>
                  <a:lnTo>
                    <a:pt x="f246" y="f247"/>
                  </a:lnTo>
                  <a:lnTo>
                    <a:pt x="f248" y="f135"/>
                  </a:lnTo>
                  <a:lnTo>
                    <a:pt x="f249" y="f250"/>
                  </a:lnTo>
                  <a:lnTo>
                    <a:pt x="f251" y="f252"/>
                  </a:lnTo>
                  <a:lnTo>
                    <a:pt x="f253" y="f254"/>
                  </a:lnTo>
                  <a:lnTo>
                    <a:pt x="f255" y="f256"/>
                  </a:lnTo>
                  <a:lnTo>
                    <a:pt x="f257" y="f258"/>
                  </a:lnTo>
                  <a:lnTo>
                    <a:pt x="f259" y="f260"/>
                  </a:lnTo>
                  <a:lnTo>
                    <a:pt x="f261" y="f262"/>
                  </a:lnTo>
                  <a:lnTo>
                    <a:pt x="f263" y="f264"/>
                  </a:lnTo>
                  <a:lnTo>
                    <a:pt x="f265" y="f15"/>
                  </a:lnTo>
                  <a:lnTo>
                    <a:pt x="f266" y="f13"/>
                  </a:lnTo>
                  <a:lnTo>
                    <a:pt x="f267" y="f268"/>
                  </a:lnTo>
                  <a:lnTo>
                    <a:pt x="f269" y="f9"/>
                  </a:lnTo>
                  <a:lnTo>
                    <a:pt x="f270" y="f7"/>
                  </a:lnTo>
                  <a:lnTo>
                    <a:pt x="f271"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5" name="Google Shape;361;p15">
              <a:extLst>
                <a:ext uri="{FF2B5EF4-FFF2-40B4-BE49-F238E27FC236}">
                  <a16:creationId xmlns:a16="http://schemas.microsoft.com/office/drawing/2014/main" id="{C0256186-17DB-69CE-8BD2-4798B46BFCAD}"/>
                </a:ext>
              </a:extLst>
            </p:cNvPr>
            <p:cNvSpPr/>
            <p:nvPr/>
          </p:nvSpPr>
          <p:spPr>
            <a:xfrm>
              <a:off x="8227972" y="2137062"/>
              <a:ext cx="464103" cy="192252"/>
            </a:xfrm>
            <a:custGeom>
              <a:avLst/>
              <a:gdLst>
                <a:gd name="f0" fmla="val w"/>
                <a:gd name="f1" fmla="val h"/>
                <a:gd name="f2" fmla="val 0"/>
                <a:gd name="f3" fmla="val 24637"/>
                <a:gd name="f4" fmla="val 10206"/>
                <a:gd name="f5" fmla="val 12274"/>
                <a:gd name="f6" fmla="val 12026"/>
                <a:gd name="f7" fmla="val 23"/>
                <a:gd name="f8" fmla="val 11779"/>
                <a:gd name="f9" fmla="val 90"/>
                <a:gd name="f10" fmla="val 11532"/>
                <a:gd name="f11" fmla="val 225"/>
                <a:gd name="f12" fmla="val 11240"/>
                <a:gd name="f13" fmla="val 405"/>
                <a:gd name="f14" fmla="val 10970"/>
                <a:gd name="f15" fmla="val 630"/>
                <a:gd name="f16" fmla="val 10700"/>
                <a:gd name="f17" fmla="val 877"/>
                <a:gd name="f18" fmla="val 10475"/>
                <a:gd name="f19" fmla="val 1124"/>
                <a:gd name="f20" fmla="val 10250"/>
                <a:gd name="f21" fmla="val 1371"/>
                <a:gd name="f22" fmla="val 10048"/>
                <a:gd name="f23" fmla="val 1641"/>
                <a:gd name="f24" fmla="val 9868"/>
                <a:gd name="f25" fmla="val 1933"/>
                <a:gd name="f26" fmla="val 9688"/>
                <a:gd name="f27" fmla="val 2203"/>
                <a:gd name="f28" fmla="val 9554"/>
                <a:gd name="f29" fmla="val 2495"/>
                <a:gd name="f30" fmla="val 9419"/>
                <a:gd name="f31" fmla="val 2788"/>
                <a:gd name="f32" fmla="val 9284"/>
                <a:gd name="f33" fmla="val 3080"/>
                <a:gd name="f34" fmla="val 9104"/>
                <a:gd name="f35" fmla="val 3664"/>
                <a:gd name="f36" fmla="val 8947"/>
                <a:gd name="f37" fmla="val 4249"/>
                <a:gd name="f38" fmla="val 8834"/>
                <a:gd name="f39" fmla="val 4811"/>
                <a:gd name="f40" fmla="val 8767"/>
                <a:gd name="f41" fmla="val 5350"/>
                <a:gd name="f42" fmla="val 8722"/>
                <a:gd name="f43" fmla="val 5845"/>
                <a:gd name="f44" fmla="val 8699"/>
                <a:gd name="f45" fmla="val 6294"/>
                <a:gd name="f46" fmla="val 6677"/>
                <a:gd name="f47" fmla="val 7239"/>
                <a:gd name="f48" fmla="val 8744"/>
                <a:gd name="f49" fmla="val 7463"/>
                <a:gd name="f50" fmla="val 8609"/>
                <a:gd name="f51" fmla="val 7283"/>
                <a:gd name="f52" fmla="val 8205"/>
                <a:gd name="f53" fmla="val 6879"/>
                <a:gd name="f54" fmla="val 7913"/>
                <a:gd name="f55" fmla="val 6632"/>
                <a:gd name="f56" fmla="val 7575"/>
                <a:gd name="f57" fmla="val 6339"/>
                <a:gd name="f58" fmla="val 7193"/>
                <a:gd name="f59" fmla="val 6070"/>
                <a:gd name="f60" fmla="val 6766"/>
                <a:gd name="f61" fmla="val 5800"/>
                <a:gd name="f62" fmla="val 6317"/>
                <a:gd name="f63" fmla="val 5553"/>
                <a:gd name="f64" fmla="val 6092"/>
                <a:gd name="f65" fmla="val 5440"/>
                <a:gd name="f66" fmla="val 5328"/>
                <a:gd name="f67" fmla="val 5597"/>
                <a:gd name="f68" fmla="val 5260"/>
                <a:gd name="f69" fmla="val 5193"/>
                <a:gd name="f70" fmla="val 5103"/>
                <a:gd name="f71" fmla="val 5125"/>
                <a:gd name="f72" fmla="val 4833"/>
                <a:gd name="f73" fmla="val 4586"/>
                <a:gd name="f74" fmla="val 5081"/>
                <a:gd name="f75" fmla="val 4316"/>
                <a:gd name="f76" fmla="val 4046"/>
                <a:gd name="f77" fmla="val 3776"/>
                <a:gd name="f78" fmla="val 3529"/>
                <a:gd name="f79" fmla="val 5283"/>
                <a:gd name="f80" fmla="val 3259"/>
                <a:gd name="f81" fmla="val 5395"/>
                <a:gd name="f82" fmla="val 2990"/>
                <a:gd name="f83" fmla="val 2742"/>
                <a:gd name="f84" fmla="val 5732"/>
                <a:gd name="f85" fmla="val 2383"/>
                <a:gd name="f86" fmla="val 6047"/>
                <a:gd name="f87" fmla="val 2068"/>
                <a:gd name="f88" fmla="val 6362"/>
                <a:gd name="f89" fmla="val 1753"/>
                <a:gd name="f90" fmla="val 6721"/>
                <a:gd name="f91" fmla="val 1484"/>
                <a:gd name="f92" fmla="val 7081"/>
                <a:gd name="f93" fmla="val 1236"/>
                <a:gd name="f94" fmla="val 7441"/>
                <a:gd name="f95" fmla="val 1012"/>
                <a:gd name="f96" fmla="val 7823"/>
                <a:gd name="f97" fmla="val 809"/>
                <a:gd name="f98" fmla="val 8183"/>
                <a:gd name="f99" fmla="val 629"/>
                <a:gd name="f100" fmla="val 8542"/>
                <a:gd name="f101" fmla="val 337"/>
                <a:gd name="f102" fmla="val 9194"/>
                <a:gd name="f103" fmla="val 135"/>
                <a:gd name="f104" fmla="val 9711"/>
                <a:gd name="f105" fmla="val 24570"/>
                <a:gd name="f106" fmla="val 10003"/>
                <a:gd name="f107" fmla="val 24345"/>
                <a:gd name="f108" fmla="val 9464"/>
                <a:gd name="f109" fmla="val 24187"/>
                <a:gd name="f110" fmla="val 24008"/>
                <a:gd name="f111" fmla="val 23783"/>
                <a:gd name="f112" fmla="val 8340"/>
                <a:gd name="f113" fmla="val 23558"/>
                <a:gd name="f114" fmla="val 7935"/>
                <a:gd name="f115" fmla="val 23288"/>
                <a:gd name="f116" fmla="val 7576"/>
                <a:gd name="f117" fmla="val 23019"/>
                <a:gd name="f118" fmla="val 22884"/>
                <a:gd name="f119" fmla="val 7104"/>
                <a:gd name="f120" fmla="val 22726"/>
                <a:gd name="f121" fmla="val 6969"/>
                <a:gd name="f122" fmla="val 22591"/>
                <a:gd name="f123" fmla="val 6856"/>
                <a:gd name="f124" fmla="val 22434"/>
                <a:gd name="f125" fmla="val 22277"/>
                <a:gd name="f126" fmla="val 6699"/>
                <a:gd name="f127" fmla="val 22119"/>
                <a:gd name="f128" fmla="val 6654"/>
                <a:gd name="f129" fmla="val 21940"/>
                <a:gd name="f130" fmla="val 21782"/>
                <a:gd name="f131" fmla="val 21625"/>
                <a:gd name="f132" fmla="val 21445"/>
                <a:gd name="f133" fmla="val 21288"/>
                <a:gd name="f134" fmla="val 21108"/>
                <a:gd name="f135" fmla="val 7036"/>
                <a:gd name="f136" fmla="val 21040"/>
                <a:gd name="f137" fmla="val 20838"/>
                <a:gd name="f138" fmla="val 20681"/>
                <a:gd name="f139" fmla="val 5598"/>
                <a:gd name="f140" fmla="val 20501"/>
                <a:gd name="f141" fmla="val 20276"/>
                <a:gd name="f142" fmla="val 4564"/>
                <a:gd name="f143" fmla="val 20051"/>
                <a:gd name="f144" fmla="val 4024"/>
                <a:gd name="f145" fmla="val 19782"/>
                <a:gd name="f146" fmla="val 3507"/>
                <a:gd name="f147" fmla="val 19467"/>
                <a:gd name="f148" fmla="val 3012"/>
                <a:gd name="f149" fmla="val 19309"/>
                <a:gd name="f150" fmla="val 19152"/>
                <a:gd name="f151" fmla="val 2585"/>
                <a:gd name="f152" fmla="val 18972"/>
                <a:gd name="f153" fmla="val 2406"/>
                <a:gd name="f154" fmla="val 18792"/>
                <a:gd name="f155" fmla="val 2248"/>
                <a:gd name="f156" fmla="val 18613"/>
                <a:gd name="f157" fmla="val 2113"/>
                <a:gd name="f158" fmla="val 18433"/>
                <a:gd name="f159" fmla="val 2001"/>
                <a:gd name="f160" fmla="val 18230"/>
                <a:gd name="f161" fmla="val 1911"/>
                <a:gd name="f162" fmla="val 18028"/>
                <a:gd name="f163" fmla="val 1866"/>
                <a:gd name="f164" fmla="val 17826"/>
                <a:gd name="f165" fmla="val 1844"/>
                <a:gd name="f166" fmla="val 17601"/>
                <a:gd name="f167" fmla="val 17399"/>
                <a:gd name="f168" fmla="val 17174"/>
                <a:gd name="f169" fmla="val 2046"/>
                <a:gd name="f170" fmla="val 16949"/>
                <a:gd name="f171" fmla="val 2181"/>
                <a:gd name="f172" fmla="val 16747"/>
                <a:gd name="f173" fmla="val 2316"/>
                <a:gd name="f174" fmla="val 16365"/>
                <a:gd name="f175" fmla="val 2630"/>
                <a:gd name="f176" fmla="val 16028"/>
                <a:gd name="f177" fmla="val 2967"/>
                <a:gd name="f178" fmla="val 15735"/>
                <a:gd name="f179" fmla="val 3305"/>
                <a:gd name="f180" fmla="val 15488"/>
                <a:gd name="f181" fmla="val 15263"/>
                <a:gd name="f182" fmla="val 15083"/>
                <a:gd name="f183" fmla="val 4406"/>
                <a:gd name="f184" fmla="val 14926"/>
                <a:gd name="f185" fmla="val 4743"/>
                <a:gd name="f186" fmla="val 14814"/>
                <a:gd name="f187" fmla="val 14701"/>
                <a:gd name="f188" fmla="val 14589"/>
                <a:gd name="f189" fmla="val 5935"/>
                <a:gd name="f190" fmla="val 14521"/>
                <a:gd name="f191" fmla="val 14499"/>
                <a:gd name="f192" fmla="val 6429"/>
                <a:gd name="f193" fmla="val 14432"/>
                <a:gd name="f194" fmla="val 5170"/>
                <a:gd name="f195" fmla="val 14364"/>
                <a:gd name="f196" fmla="val 14297"/>
                <a:gd name="f197" fmla="val 3912"/>
                <a:gd name="f198" fmla="val 14184"/>
                <a:gd name="f199" fmla="val 3237"/>
                <a:gd name="f200" fmla="val 14027"/>
                <a:gd name="f201" fmla="val 2540"/>
                <a:gd name="f202" fmla="val 13847"/>
                <a:gd name="f203" fmla="val 1888"/>
                <a:gd name="f204" fmla="val 13757"/>
                <a:gd name="f205" fmla="val 1596"/>
                <a:gd name="f206" fmla="val 13622"/>
                <a:gd name="f207" fmla="val 1304"/>
                <a:gd name="f208" fmla="val 13510"/>
                <a:gd name="f209" fmla="val 1034"/>
                <a:gd name="f210" fmla="val 13375"/>
                <a:gd name="f211" fmla="val 787"/>
                <a:gd name="f212" fmla="val 13218"/>
                <a:gd name="f213" fmla="val 562"/>
                <a:gd name="f214" fmla="val 13060"/>
                <a:gd name="f215" fmla="val 382"/>
                <a:gd name="f216" fmla="val 12880"/>
                <a:gd name="f217" fmla="val 12701"/>
                <a:gd name="f218" fmla="val 113"/>
                <a:gd name="f219" fmla="val 12476"/>
                <a:gd name="f220" fmla="val 45"/>
                <a:gd name="f221" fmla="*/ f0 1 24637"/>
                <a:gd name="f222" fmla="*/ f1 1 10206"/>
                <a:gd name="f223" fmla="val f2"/>
                <a:gd name="f224" fmla="val f3"/>
                <a:gd name="f225" fmla="val f4"/>
                <a:gd name="f226" fmla="+- f225 0 f223"/>
                <a:gd name="f227" fmla="+- f224 0 f223"/>
                <a:gd name="f228" fmla="*/ f227 1 24637"/>
                <a:gd name="f229" fmla="*/ f226 1 10206"/>
                <a:gd name="f230" fmla="*/ f223 1 f228"/>
                <a:gd name="f231" fmla="*/ f224 1 f228"/>
                <a:gd name="f232" fmla="*/ f223 1 f229"/>
                <a:gd name="f233" fmla="*/ f225 1 f229"/>
                <a:gd name="f234" fmla="*/ f230 f221 1"/>
                <a:gd name="f235" fmla="*/ f231 f221 1"/>
                <a:gd name="f236" fmla="*/ f233 f222 1"/>
                <a:gd name="f237" fmla="*/ f232 f222 1"/>
              </a:gdLst>
              <a:ahLst/>
              <a:cxnLst>
                <a:cxn ang="3cd4">
                  <a:pos x="hc" y="t"/>
                </a:cxn>
                <a:cxn ang="0">
                  <a:pos x="r" y="vc"/>
                </a:cxn>
                <a:cxn ang="cd4">
                  <a:pos x="hc" y="b"/>
                </a:cxn>
                <a:cxn ang="cd2">
                  <a:pos x="l" y="vc"/>
                </a:cxn>
              </a:cxnLst>
              <a:rect l="f234" t="f237" r="f235" b="f236"/>
              <a:pathLst>
                <a:path w="24637" h="10206">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4" y="f46"/>
                  </a:lnTo>
                  <a:lnTo>
                    <a:pt x="f42" y="f47"/>
                  </a:lnTo>
                  <a:lnTo>
                    <a:pt x="f48" y="f49"/>
                  </a:lnTo>
                  <a:lnTo>
                    <a:pt x="f50" y="f51"/>
                  </a:lnTo>
                  <a:lnTo>
                    <a:pt x="f52" y="f53"/>
                  </a:lnTo>
                  <a:lnTo>
                    <a:pt x="f54" y="f55"/>
                  </a:lnTo>
                  <a:lnTo>
                    <a:pt x="f56" y="f57"/>
                  </a:lnTo>
                  <a:lnTo>
                    <a:pt x="f58" y="f59"/>
                  </a:lnTo>
                  <a:lnTo>
                    <a:pt x="f60" y="f61"/>
                  </a:lnTo>
                  <a:lnTo>
                    <a:pt x="f62" y="f63"/>
                  </a:lnTo>
                  <a:lnTo>
                    <a:pt x="f64" y="f65"/>
                  </a:lnTo>
                  <a:lnTo>
                    <a:pt x="f43" y="f66"/>
                  </a:lnTo>
                  <a:lnTo>
                    <a:pt x="f67" y="f68"/>
                  </a:lnTo>
                  <a:lnTo>
                    <a:pt x="f41" y="f69"/>
                  </a:lnTo>
                  <a:lnTo>
                    <a:pt x="f70" y="f71"/>
                  </a:lnTo>
                  <a:lnTo>
                    <a:pt x="f72" y="f70"/>
                  </a:lnTo>
                  <a:lnTo>
                    <a:pt x="f73" y="f74"/>
                  </a:lnTo>
                  <a:lnTo>
                    <a:pt x="f75" y="f70"/>
                  </a:lnTo>
                  <a:lnTo>
                    <a:pt x="f76" y="f71"/>
                  </a:lnTo>
                  <a:lnTo>
                    <a:pt x="f77" y="f69"/>
                  </a:lnTo>
                  <a:lnTo>
                    <a:pt x="f78" y="f79"/>
                  </a:lnTo>
                  <a:lnTo>
                    <a:pt x="f80" y="f81"/>
                  </a:lnTo>
                  <a:lnTo>
                    <a:pt x="f82" y="f63"/>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2" y="f4"/>
                  </a:lnTo>
                  <a:lnTo>
                    <a:pt x="f3" y="f4"/>
                  </a:lnTo>
                  <a:lnTo>
                    <a:pt x="f105" y="f106"/>
                  </a:lnTo>
                  <a:lnTo>
                    <a:pt x="f107" y="f108"/>
                  </a:lnTo>
                  <a:lnTo>
                    <a:pt x="f109" y="f34"/>
                  </a:lnTo>
                  <a:lnTo>
                    <a:pt x="f110" y="f42"/>
                  </a:lnTo>
                  <a:lnTo>
                    <a:pt x="f111" y="f112"/>
                  </a:lnTo>
                  <a:lnTo>
                    <a:pt x="f113" y="f114"/>
                  </a:lnTo>
                  <a:lnTo>
                    <a:pt x="f115" y="f116"/>
                  </a:lnTo>
                  <a:lnTo>
                    <a:pt x="f117" y="f47"/>
                  </a:lnTo>
                  <a:lnTo>
                    <a:pt x="f118" y="f119"/>
                  </a:lnTo>
                  <a:lnTo>
                    <a:pt x="f120" y="f121"/>
                  </a:lnTo>
                  <a:lnTo>
                    <a:pt x="f122" y="f123"/>
                  </a:lnTo>
                  <a:lnTo>
                    <a:pt x="f124" y="f60"/>
                  </a:lnTo>
                  <a:lnTo>
                    <a:pt x="f125" y="f126"/>
                  </a:lnTo>
                  <a:lnTo>
                    <a:pt x="f127" y="f128"/>
                  </a:lnTo>
                  <a:lnTo>
                    <a:pt x="f129" y="f55"/>
                  </a:lnTo>
                  <a:lnTo>
                    <a:pt x="f130" y="f128"/>
                  </a:lnTo>
                  <a:lnTo>
                    <a:pt x="f131" y="f126"/>
                  </a:lnTo>
                  <a:lnTo>
                    <a:pt x="f132" y="f60"/>
                  </a:lnTo>
                  <a:lnTo>
                    <a:pt x="f133" y="f53"/>
                  </a:lnTo>
                  <a:lnTo>
                    <a:pt x="f134" y="f135"/>
                  </a:lnTo>
                  <a:lnTo>
                    <a:pt x="f136" y="f60"/>
                  </a:lnTo>
                  <a:lnTo>
                    <a:pt x="f137" y="f86"/>
                  </a:lnTo>
                  <a:lnTo>
                    <a:pt x="f138" y="f139"/>
                  </a:lnTo>
                  <a:lnTo>
                    <a:pt x="f140" y="f74"/>
                  </a:lnTo>
                  <a:lnTo>
                    <a:pt x="f141" y="f142"/>
                  </a:lnTo>
                  <a:lnTo>
                    <a:pt x="f143" y="f144"/>
                  </a:lnTo>
                  <a:lnTo>
                    <a:pt x="f145" y="f146"/>
                  </a:lnTo>
                  <a:lnTo>
                    <a:pt x="f147" y="f148"/>
                  </a:lnTo>
                  <a:lnTo>
                    <a:pt x="f149" y="f31"/>
                  </a:lnTo>
                  <a:lnTo>
                    <a:pt x="f150" y="f151"/>
                  </a:lnTo>
                  <a:lnTo>
                    <a:pt x="f152" y="f153"/>
                  </a:lnTo>
                  <a:lnTo>
                    <a:pt x="f154" y="f155"/>
                  </a:lnTo>
                  <a:lnTo>
                    <a:pt x="f156" y="f157"/>
                  </a:lnTo>
                  <a:lnTo>
                    <a:pt x="f158" y="f159"/>
                  </a:lnTo>
                  <a:lnTo>
                    <a:pt x="f160" y="f161"/>
                  </a:lnTo>
                  <a:lnTo>
                    <a:pt x="f162" y="f163"/>
                  </a:lnTo>
                  <a:lnTo>
                    <a:pt x="f164" y="f165"/>
                  </a:lnTo>
                  <a:lnTo>
                    <a:pt x="f166" y="f163"/>
                  </a:lnTo>
                  <a:lnTo>
                    <a:pt x="f167" y="f25"/>
                  </a:lnTo>
                  <a:lnTo>
                    <a:pt x="f168" y="f169"/>
                  </a:lnTo>
                  <a:lnTo>
                    <a:pt x="f170" y="f171"/>
                  </a:lnTo>
                  <a:lnTo>
                    <a:pt x="f172" y="f173"/>
                  </a:lnTo>
                  <a:lnTo>
                    <a:pt x="f174" y="f175"/>
                  </a:lnTo>
                  <a:lnTo>
                    <a:pt x="f176" y="f177"/>
                  </a:lnTo>
                  <a:lnTo>
                    <a:pt x="f178" y="f179"/>
                  </a:lnTo>
                  <a:lnTo>
                    <a:pt x="f180" y="f35"/>
                  </a:lnTo>
                  <a:lnTo>
                    <a:pt x="f181" y="f144"/>
                  </a:lnTo>
                  <a:lnTo>
                    <a:pt x="f182" y="f183"/>
                  </a:lnTo>
                  <a:lnTo>
                    <a:pt x="f184" y="f185"/>
                  </a:lnTo>
                  <a:lnTo>
                    <a:pt x="f186" y="f74"/>
                  </a:lnTo>
                  <a:lnTo>
                    <a:pt x="f187" y="f81"/>
                  </a:lnTo>
                  <a:lnTo>
                    <a:pt x="f188" y="f189"/>
                  </a:lnTo>
                  <a:lnTo>
                    <a:pt x="f190" y="f45"/>
                  </a:lnTo>
                  <a:lnTo>
                    <a:pt x="f191" y="f192"/>
                  </a:lnTo>
                  <a:lnTo>
                    <a:pt x="f191" y="f59"/>
                  </a:lnTo>
                  <a:lnTo>
                    <a:pt x="f193" y="f194"/>
                  </a:lnTo>
                  <a:lnTo>
                    <a:pt x="f195" y="f142"/>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11"/>
                  </a:lnTo>
                  <a:lnTo>
                    <a:pt x="f217" y="f218"/>
                  </a:lnTo>
                  <a:lnTo>
                    <a:pt x="f219" y="f220"/>
                  </a:lnTo>
                  <a:lnTo>
                    <a:pt x="f5"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6" name="Google Shape;362;p15">
              <a:extLst>
                <a:ext uri="{FF2B5EF4-FFF2-40B4-BE49-F238E27FC236}">
                  <a16:creationId xmlns:a16="http://schemas.microsoft.com/office/drawing/2014/main" id="{2D3A5525-BF17-CB7A-4E9B-01400997ABFD}"/>
                </a:ext>
              </a:extLst>
            </p:cNvPr>
            <p:cNvSpPr/>
            <p:nvPr/>
          </p:nvSpPr>
          <p:spPr>
            <a:xfrm>
              <a:off x="6877586" y="1030153"/>
              <a:ext cx="1065842" cy="441271"/>
            </a:xfrm>
            <a:custGeom>
              <a:avLst/>
              <a:gdLst>
                <a:gd name="f0" fmla="val w"/>
                <a:gd name="f1" fmla="val h"/>
                <a:gd name="f2" fmla="val 0"/>
                <a:gd name="f3" fmla="val 56581"/>
                <a:gd name="f4" fmla="val 23425"/>
                <a:gd name="f5" fmla="val 28189"/>
                <a:gd name="f6" fmla="val 1"/>
                <a:gd name="f7" fmla="val 27919"/>
                <a:gd name="f8" fmla="val 23"/>
                <a:gd name="f9" fmla="val 27650"/>
                <a:gd name="f10" fmla="val 46"/>
                <a:gd name="f11" fmla="val 27357"/>
                <a:gd name="f12" fmla="val 113"/>
                <a:gd name="f13" fmla="val 27088"/>
                <a:gd name="f14" fmla="val 226"/>
                <a:gd name="f15" fmla="val 26773"/>
                <a:gd name="f16" fmla="val 338"/>
                <a:gd name="f17" fmla="val 26458"/>
                <a:gd name="f18" fmla="val 518"/>
                <a:gd name="f19" fmla="val 26144"/>
                <a:gd name="f20" fmla="val 698"/>
                <a:gd name="f21" fmla="val 25829"/>
                <a:gd name="f22" fmla="val 945"/>
                <a:gd name="f23" fmla="val 25492"/>
                <a:gd name="f24" fmla="val 1192"/>
                <a:gd name="f25" fmla="val 25177"/>
                <a:gd name="f26" fmla="val 1462"/>
                <a:gd name="f27" fmla="val 24592"/>
                <a:gd name="f28" fmla="val 2002"/>
                <a:gd name="f29" fmla="val 24031"/>
                <a:gd name="f30" fmla="val 2564"/>
                <a:gd name="f31" fmla="val 23536"/>
                <a:gd name="f32" fmla="val 3170"/>
                <a:gd name="f33" fmla="val 23086"/>
                <a:gd name="f34" fmla="val 3777"/>
                <a:gd name="f35" fmla="val 22659"/>
                <a:gd name="f36" fmla="val 4407"/>
                <a:gd name="f37" fmla="val 22277"/>
                <a:gd name="f38" fmla="val 5059"/>
                <a:gd name="f39" fmla="val 21940"/>
                <a:gd name="f40" fmla="val 5711"/>
                <a:gd name="f41" fmla="val 21625"/>
                <a:gd name="f42" fmla="val 6385"/>
                <a:gd name="f43" fmla="val 21356"/>
                <a:gd name="f44" fmla="val 7059"/>
                <a:gd name="f45" fmla="val 21108"/>
                <a:gd name="f46" fmla="val 7734"/>
                <a:gd name="f47" fmla="val 20883"/>
                <a:gd name="f48" fmla="val 8386"/>
                <a:gd name="f49" fmla="val 20704"/>
                <a:gd name="f50" fmla="val 9060"/>
                <a:gd name="f51" fmla="val 20546"/>
                <a:gd name="f52" fmla="val 9734"/>
                <a:gd name="f53" fmla="val 20411"/>
                <a:gd name="f54" fmla="val 10386"/>
                <a:gd name="f55" fmla="val 20299"/>
                <a:gd name="f56" fmla="val 11016"/>
                <a:gd name="f57" fmla="val 20209"/>
                <a:gd name="f58" fmla="val 11645"/>
                <a:gd name="f59" fmla="val 20142"/>
                <a:gd name="f60" fmla="val 12252"/>
                <a:gd name="f61" fmla="val 20074"/>
                <a:gd name="f62" fmla="val 12836"/>
                <a:gd name="f63" fmla="val 20052"/>
                <a:gd name="f64" fmla="val 13398"/>
                <a:gd name="f65" fmla="val 20007"/>
                <a:gd name="f66" fmla="val 14432"/>
                <a:gd name="f67" fmla="val 15332"/>
                <a:gd name="f68" fmla="val 20029"/>
                <a:gd name="f69" fmla="val 16073"/>
                <a:gd name="f70" fmla="val 16635"/>
                <a:gd name="f71" fmla="val 20097"/>
                <a:gd name="f72" fmla="val 17108"/>
                <a:gd name="f73" fmla="val 19760"/>
                <a:gd name="f74" fmla="val 16748"/>
                <a:gd name="f75" fmla="val 19377"/>
                <a:gd name="f76" fmla="val 16321"/>
                <a:gd name="f77" fmla="val 18838"/>
                <a:gd name="f78" fmla="val 15804"/>
                <a:gd name="f79" fmla="val 18163"/>
                <a:gd name="f80" fmla="val 15197"/>
                <a:gd name="f81" fmla="val 17399"/>
                <a:gd name="f82" fmla="val 14567"/>
                <a:gd name="f83" fmla="val 16972"/>
                <a:gd name="f84" fmla="val 14230"/>
                <a:gd name="f85" fmla="val 16523"/>
                <a:gd name="f86" fmla="val 13915"/>
                <a:gd name="f87" fmla="val 16050"/>
                <a:gd name="f88" fmla="val 13601"/>
                <a:gd name="f89" fmla="val 15578"/>
                <a:gd name="f90" fmla="val 13286"/>
                <a:gd name="f91" fmla="val 15061"/>
                <a:gd name="f92" fmla="val 12994"/>
                <a:gd name="f93" fmla="val 14544"/>
                <a:gd name="f94" fmla="val 12724"/>
                <a:gd name="f95" fmla="val 14005"/>
                <a:gd name="f96" fmla="val 12477"/>
                <a:gd name="f97" fmla="val 13443"/>
                <a:gd name="f98" fmla="val 12881"/>
                <a:gd name="f99" fmla="val 12050"/>
                <a:gd name="f100" fmla="val 12296"/>
                <a:gd name="f101" fmla="val 11892"/>
                <a:gd name="f102" fmla="val 11712"/>
                <a:gd name="f103" fmla="val 11780"/>
                <a:gd name="f104" fmla="val 11128"/>
                <a:gd name="f105" fmla="val 11713"/>
                <a:gd name="f106" fmla="val 10521"/>
                <a:gd name="f107" fmla="val 11668"/>
                <a:gd name="f108" fmla="val 10228"/>
                <a:gd name="f109" fmla="val 11690"/>
                <a:gd name="f110" fmla="val 9914"/>
                <a:gd name="f111" fmla="val 9621"/>
                <a:gd name="f112" fmla="val 11735"/>
                <a:gd name="f113" fmla="val 9307"/>
                <a:gd name="f114" fmla="val 9015"/>
                <a:gd name="f115" fmla="val 11847"/>
                <a:gd name="f116" fmla="val 8700"/>
                <a:gd name="f117" fmla="val 11915"/>
                <a:gd name="f118" fmla="val 8408"/>
                <a:gd name="f119" fmla="val 12005"/>
                <a:gd name="f120" fmla="val 8093"/>
                <a:gd name="f121" fmla="val 12117"/>
                <a:gd name="f122" fmla="val 7801"/>
                <a:gd name="f123" fmla="val 7486"/>
                <a:gd name="f124" fmla="val 12387"/>
                <a:gd name="f125" fmla="val 7194"/>
                <a:gd name="f126" fmla="val 12567"/>
                <a:gd name="f127" fmla="val 6902"/>
                <a:gd name="f128" fmla="val 12747"/>
                <a:gd name="f129" fmla="val 6587"/>
                <a:gd name="f130" fmla="val 12949"/>
                <a:gd name="f131" fmla="val 6295"/>
                <a:gd name="f132" fmla="val 13174"/>
                <a:gd name="f133" fmla="val 5890"/>
                <a:gd name="f134" fmla="val 13511"/>
                <a:gd name="f135" fmla="val 5485"/>
                <a:gd name="f136" fmla="val 13848"/>
                <a:gd name="f137" fmla="val 5103"/>
                <a:gd name="f138" fmla="val 4744"/>
                <a:gd name="f139" fmla="val 14612"/>
                <a:gd name="f140" fmla="val 4384"/>
                <a:gd name="f141" fmla="val 15017"/>
                <a:gd name="f142" fmla="val 4047"/>
                <a:gd name="f143" fmla="val 15422"/>
                <a:gd name="f144" fmla="val 3732"/>
                <a:gd name="f145" fmla="val 15826"/>
                <a:gd name="f146" fmla="val 3417"/>
                <a:gd name="f147" fmla="val 16253"/>
                <a:gd name="f148" fmla="val 3125"/>
                <a:gd name="f149" fmla="val 16680"/>
                <a:gd name="f150" fmla="val 2855"/>
                <a:gd name="f151" fmla="val 17085"/>
                <a:gd name="f152" fmla="val 2338"/>
                <a:gd name="f153" fmla="val 17939"/>
                <a:gd name="f154" fmla="val 1866"/>
                <a:gd name="f155" fmla="val 18793"/>
                <a:gd name="f156" fmla="val 19603"/>
                <a:gd name="f157" fmla="val 1102"/>
                <a:gd name="f158" fmla="val 20389"/>
                <a:gd name="f159" fmla="val 810"/>
                <a:gd name="f160" fmla="val 21109"/>
                <a:gd name="f161" fmla="val 540"/>
                <a:gd name="f162" fmla="val 21738"/>
                <a:gd name="f163" fmla="val 22300"/>
                <a:gd name="f164" fmla="val 68"/>
                <a:gd name="f165" fmla="val 23132"/>
                <a:gd name="f166" fmla="val 23424"/>
                <a:gd name="f167" fmla="val 56580"/>
                <a:gd name="f168" fmla="val 56400"/>
                <a:gd name="f169" fmla="val 22930"/>
                <a:gd name="f170" fmla="val 56198"/>
                <a:gd name="f171" fmla="val 22390"/>
                <a:gd name="f172" fmla="val 55906"/>
                <a:gd name="f173" fmla="val 21693"/>
                <a:gd name="f174" fmla="val 55546"/>
                <a:gd name="f175" fmla="val 20884"/>
                <a:gd name="f176" fmla="val 55119"/>
                <a:gd name="f177" fmla="val 20030"/>
                <a:gd name="f178" fmla="val 54624"/>
                <a:gd name="f179" fmla="val 19108"/>
                <a:gd name="f180" fmla="val 54377"/>
                <a:gd name="f181" fmla="val 18659"/>
                <a:gd name="f182" fmla="val 54085"/>
                <a:gd name="f183" fmla="val 18209"/>
                <a:gd name="f184" fmla="val 53815"/>
                <a:gd name="f185" fmla="val 17782"/>
                <a:gd name="f186" fmla="val 53500"/>
                <a:gd name="f187" fmla="val 17377"/>
                <a:gd name="f188" fmla="val 53208"/>
                <a:gd name="f189" fmla="val 16973"/>
                <a:gd name="f190" fmla="val 52871"/>
                <a:gd name="f191" fmla="val 16613"/>
                <a:gd name="f192" fmla="val 52556"/>
                <a:gd name="f193" fmla="val 16276"/>
                <a:gd name="f194" fmla="val 52219"/>
                <a:gd name="f195" fmla="val 15984"/>
                <a:gd name="f196" fmla="val 51860"/>
                <a:gd name="f197" fmla="val 15736"/>
                <a:gd name="f198" fmla="val 51500"/>
                <a:gd name="f199" fmla="val 15511"/>
                <a:gd name="f200" fmla="val 51140"/>
                <a:gd name="f201" fmla="val 15354"/>
                <a:gd name="f202" fmla="val 50960"/>
                <a:gd name="f203" fmla="val 15309"/>
                <a:gd name="f204" fmla="val 50781"/>
                <a:gd name="f205" fmla="val 15264"/>
                <a:gd name="f206" fmla="val 50601"/>
                <a:gd name="f207" fmla="val 15242"/>
                <a:gd name="f208" fmla="val 50421"/>
                <a:gd name="f209" fmla="val 15219"/>
                <a:gd name="f210" fmla="val 50219"/>
                <a:gd name="f211" fmla="val 50039"/>
                <a:gd name="f212" fmla="val 49836"/>
                <a:gd name="f213" fmla="val 15287"/>
                <a:gd name="f214" fmla="val 49657"/>
                <a:gd name="f215" fmla="val 49454"/>
                <a:gd name="f216" fmla="val 49274"/>
                <a:gd name="f217" fmla="val 15534"/>
                <a:gd name="f218" fmla="val 49072"/>
                <a:gd name="f219" fmla="val 15646"/>
                <a:gd name="f220" fmla="val 48892"/>
                <a:gd name="f221" fmla="val 15781"/>
                <a:gd name="f222" fmla="val 48690"/>
                <a:gd name="f223" fmla="val 15939"/>
                <a:gd name="f224" fmla="val 48510"/>
                <a:gd name="f225" fmla="val 16118"/>
                <a:gd name="f226" fmla="val 48330"/>
                <a:gd name="f227" fmla="val 48128"/>
                <a:gd name="f228" fmla="val 14792"/>
                <a:gd name="f229" fmla="val 47858"/>
                <a:gd name="f230" fmla="val 13893"/>
                <a:gd name="f231" fmla="val 47499"/>
                <a:gd name="f232" fmla="val 47094"/>
                <a:gd name="f233" fmla="val 46599"/>
                <a:gd name="f234" fmla="val 10454"/>
                <a:gd name="f235" fmla="val 46330"/>
                <a:gd name="f236" fmla="val 9847"/>
                <a:gd name="f237" fmla="val 46037"/>
                <a:gd name="f238" fmla="val 9217"/>
                <a:gd name="f239" fmla="val 45723"/>
                <a:gd name="f240" fmla="val 8610"/>
                <a:gd name="f241" fmla="val 45408"/>
                <a:gd name="f242" fmla="val 8026"/>
                <a:gd name="f243" fmla="val 45071"/>
                <a:gd name="f244" fmla="val 7464"/>
                <a:gd name="f245" fmla="val 44734"/>
                <a:gd name="f246" fmla="val 6924"/>
                <a:gd name="f247" fmla="val 44352"/>
                <a:gd name="f248" fmla="val 6407"/>
                <a:gd name="f249" fmla="val 43969"/>
                <a:gd name="f250" fmla="val 5935"/>
                <a:gd name="f251" fmla="val 43587"/>
                <a:gd name="f252" fmla="val 5508"/>
                <a:gd name="f253" fmla="val 43183"/>
                <a:gd name="f254" fmla="val 5149"/>
                <a:gd name="f255" fmla="val 42958"/>
                <a:gd name="f256" fmla="val 4969"/>
                <a:gd name="f257" fmla="val 42756"/>
                <a:gd name="f258" fmla="val 4834"/>
                <a:gd name="f259" fmla="val 42531"/>
                <a:gd name="f260" fmla="val 4699"/>
                <a:gd name="f261" fmla="val 42306"/>
                <a:gd name="f262" fmla="val 4564"/>
                <a:gd name="f263" fmla="val 42104"/>
                <a:gd name="f264" fmla="val 4474"/>
                <a:gd name="f265" fmla="val 41856"/>
                <a:gd name="f266" fmla="val 41632"/>
                <a:gd name="f267" fmla="val 4317"/>
                <a:gd name="f268" fmla="val 41407"/>
                <a:gd name="f269" fmla="val 4272"/>
                <a:gd name="f270" fmla="val 41160"/>
                <a:gd name="f271" fmla="val 4249"/>
                <a:gd name="f272" fmla="val 40687"/>
                <a:gd name="f273" fmla="val 40440"/>
                <a:gd name="f274" fmla="val 4294"/>
                <a:gd name="f275" fmla="val 40193"/>
                <a:gd name="f276" fmla="val 4362"/>
                <a:gd name="f277" fmla="val 39946"/>
                <a:gd name="f278" fmla="val 4452"/>
                <a:gd name="f279" fmla="val 39676"/>
                <a:gd name="f280" fmla="val 4542"/>
                <a:gd name="f281" fmla="val 39429"/>
                <a:gd name="f282" fmla="val 4677"/>
                <a:gd name="f283" fmla="val 38934"/>
                <a:gd name="f284" fmla="val 4991"/>
                <a:gd name="f285" fmla="val 38440"/>
                <a:gd name="f286" fmla="val 5328"/>
                <a:gd name="f287" fmla="val 38012"/>
                <a:gd name="f288" fmla="val 5666"/>
                <a:gd name="f289" fmla="val 37585"/>
                <a:gd name="f290" fmla="val 6025"/>
                <a:gd name="f291" fmla="val 37181"/>
                <a:gd name="f292" fmla="val 36821"/>
                <a:gd name="f293" fmla="val 6790"/>
                <a:gd name="f294" fmla="val 36461"/>
                <a:gd name="f295" fmla="val 36147"/>
                <a:gd name="f296" fmla="val 7599"/>
                <a:gd name="f297" fmla="val 35854"/>
                <a:gd name="f298" fmla="val 8003"/>
                <a:gd name="f299" fmla="val 35562"/>
                <a:gd name="f300" fmla="val 35315"/>
                <a:gd name="f301" fmla="val 8835"/>
                <a:gd name="f302" fmla="val 35068"/>
                <a:gd name="f303" fmla="val 9262"/>
                <a:gd name="f304" fmla="val 34843"/>
                <a:gd name="f305" fmla="val 9667"/>
                <a:gd name="f306" fmla="val 34641"/>
                <a:gd name="f307" fmla="val 10094"/>
                <a:gd name="f308" fmla="val 34303"/>
                <a:gd name="f309" fmla="val 10903"/>
                <a:gd name="f310" fmla="val 34011"/>
                <a:gd name="f311" fmla="val 33786"/>
                <a:gd name="f312" fmla="val 33629"/>
                <a:gd name="f313" fmla="val 13039"/>
                <a:gd name="f314" fmla="val 33494"/>
                <a:gd name="f315" fmla="val 13623"/>
                <a:gd name="f316" fmla="val 33404"/>
                <a:gd name="f317" fmla="val 14095"/>
                <a:gd name="f318" fmla="val 33359"/>
                <a:gd name="f319" fmla="val 33314"/>
                <a:gd name="f320" fmla="val 14747"/>
                <a:gd name="f321" fmla="val 33292"/>
                <a:gd name="f322" fmla="val 13938"/>
                <a:gd name="f323" fmla="val 33224"/>
                <a:gd name="f324" fmla="val 13016"/>
                <a:gd name="f325" fmla="val 33135"/>
                <a:gd name="f326" fmla="val 33000"/>
                <a:gd name="f327" fmla="val 10476"/>
                <a:gd name="f328" fmla="val 32820"/>
                <a:gd name="f329" fmla="val 8970"/>
                <a:gd name="f330" fmla="val 32707"/>
                <a:gd name="f331" fmla="val 8206"/>
                <a:gd name="f332" fmla="val 32550"/>
                <a:gd name="f333" fmla="val 7419"/>
                <a:gd name="f334" fmla="val 32415"/>
                <a:gd name="f335" fmla="val 6632"/>
                <a:gd name="f336" fmla="val 32235"/>
                <a:gd name="f337" fmla="val 5845"/>
                <a:gd name="f338" fmla="val 32033"/>
                <a:gd name="f339" fmla="val 5081"/>
                <a:gd name="f340" fmla="val 31808"/>
                <a:gd name="f341" fmla="val 4339"/>
                <a:gd name="f342" fmla="val 31583"/>
                <a:gd name="f343" fmla="val 3643"/>
                <a:gd name="f344" fmla="val 31314"/>
                <a:gd name="f345" fmla="val 2968"/>
                <a:gd name="f346" fmla="val 31021"/>
                <a:gd name="f347" fmla="val 2339"/>
                <a:gd name="f348" fmla="val 30707"/>
                <a:gd name="f349" fmla="val 1777"/>
                <a:gd name="f350" fmla="val 30527"/>
                <a:gd name="f351" fmla="val 1530"/>
                <a:gd name="f352" fmla="val 30370"/>
                <a:gd name="f353" fmla="val 1282"/>
                <a:gd name="f354" fmla="val 30190"/>
                <a:gd name="f355" fmla="val 1057"/>
                <a:gd name="f356" fmla="val 29987"/>
                <a:gd name="f357" fmla="val 855"/>
                <a:gd name="f358" fmla="val 29785"/>
                <a:gd name="f359" fmla="val 675"/>
                <a:gd name="f360" fmla="val 29583"/>
                <a:gd name="f361" fmla="val 495"/>
                <a:gd name="f362" fmla="val 29381"/>
                <a:gd name="f363" fmla="val 361"/>
                <a:gd name="f364" fmla="val 29156"/>
                <a:gd name="f365" fmla="val 28931"/>
                <a:gd name="f366" fmla="val 136"/>
                <a:gd name="f367" fmla="val 28684"/>
                <a:gd name="f368" fmla="val 28436"/>
                <a:gd name="f369" fmla="*/ f0 1 56581"/>
                <a:gd name="f370" fmla="*/ f1 1 23425"/>
                <a:gd name="f371" fmla="val f2"/>
                <a:gd name="f372" fmla="val f3"/>
                <a:gd name="f373" fmla="val f4"/>
                <a:gd name="f374" fmla="+- f373 0 f371"/>
                <a:gd name="f375" fmla="+- f372 0 f371"/>
                <a:gd name="f376" fmla="*/ f375 1 56581"/>
                <a:gd name="f377" fmla="*/ f374 1 23425"/>
                <a:gd name="f378" fmla="*/ f371 1 f376"/>
                <a:gd name="f379" fmla="*/ f372 1 f376"/>
                <a:gd name="f380" fmla="*/ f371 1 f377"/>
                <a:gd name="f381" fmla="*/ f373 1 f377"/>
                <a:gd name="f382" fmla="*/ f378 f369 1"/>
                <a:gd name="f383" fmla="*/ f379 f369 1"/>
                <a:gd name="f384" fmla="*/ f381 f370 1"/>
                <a:gd name="f385" fmla="*/ f380 f370 1"/>
              </a:gdLst>
              <a:ahLst/>
              <a:cxnLst>
                <a:cxn ang="3cd4">
                  <a:pos x="hc" y="t"/>
                </a:cxn>
                <a:cxn ang="0">
                  <a:pos x="r" y="vc"/>
                </a:cxn>
                <a:cxn ang="cd4">
                  <a:pos x="hc" y="b"/>
                </a:cxn>
                <a:cxn ang="cd2">
                  <a:pos x="l" y="vc"/>
                </a:cxn>
              </a:cxnLst>
              <a:rect l="f382" t="f385" r="f383" b="f384"/>
              <a:pathLst>
                <a:path w="56581" h="2342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5" y="f67"/>
                  </a:lnTo>
                  <a:lnTo>
                    <a:pt x="f68" y="f69"/>
                  </a:lnTo>
                  <a:lnTo>
                    <a:pt x="f63"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60"/>
                  </a:lnTo>
                  <a:lnTo>
                    <a:pt x="f98" y="f99"/>
                  </a:lnTo>
                  <a:lnTo>
                    <a:pt x="f100" y="f101"/>
                  </a:lnTo>
                  <a:lnTo>
                    <a:pt x="f102" y="f103"/>
                  </a:lnTo>
                  <a:lnTo>
                    <a:pt x="f104" y="f105"/>
                  </a:lnTo>
                  <a:lnTo>
                    <a:pt x="f106" y="f107"/>
                  </a:lnTo>
                  <a:lnTo>
                    <a:pt x="f108" y="f109"/>
                  </a:lnTo>
                  <a:lnTo>
                    <a:pt x="f110" y="f109"/>
                  </a:lnTo>
                  <a:lnTo>
                    <a:pt x="f111" y="f112"/>
                  </a:lnTo>
                  <a:lnTo>
                    <a:pt x="f113" y="f103"/>
                  </a:lnTo>
                  <a:lnTo>
                    <a:pt x="f114" y="f115"/>
                  </a:lnTo>
                  <a:lnTo>
                    <a:pt x="f116" y="f117"/>
                  </a:lnTo>
                  <a:lnTo>
                    <a:pt x="f118" y="f119"/>
                  </a:lnTo>
                  <a:lnTo>
                    <a:pt x="f120" y="f121"/>
                  </a:lnTo>
                  <a:lnTo>
                    <a:pt x="f122" y="f60"/>
                  </a:lnTo>
                  <a:lnTo>
                    <a:pt x="f123" y="f124"/>
                  </a:lnTo>
                  <a:lnTo>
                    <a:pt x="f125" y="f126"/>
                  </a:lnTo>
                  <a:lnTo>
                    <a:pt x="f127" y="f128"/>
                  </a:lnTo>
                  <a:lnTo>
                    <a:pt x="f129" y="f130"/>
                  </a:lnTo>
                  <a:lnTo>
                    <a:pt x="f131" y="f132"/>
                  </a:lnTo>
                  <a:lnTo>
                    <a:pt x="f133" y="f134"/>
                  </a:lnTo>
                  <a:lnTo>
                    <a:pt x="f135" y="f136"/>
                  </a:lnTo>
                  <a:lnTo>
                    <a:pt x="f137" y="f84"/>
                  </a:lnTo>
                  <a:lnTo>
                    <a:pt x="f138" y="f139"/>
                  </a:lnTo>
                  <a:lnTo>
                    <a:pt x="f140" y="f141"/>
                  </a:lnTo>
                  <a:lnTo>
                    <a:pt x="f142" y="f143"/>
                  </a:lnTo>
                  <a:lnTo>
                    <a:pt x="f144" y="f145"/>
                  </a:lnTo>
                  <a:lnTo>
                    <a:pt x="f146" y="f147"/>
                  </a:lnTo>
                  <a:lnTo>
                    <a:pt x="f148" y="f149"/>
                  </a:lnTo>
                  <a:lnTo>
                    <a:pt x="f150" y="f151"/>
                  </a:lnTo>
                  <a:lnTo>
                    <a:pt x="f152" y="f153"/>
                  </a:lnTo>
                  <a:lnTo>
                    <a:pt x="f154" y="f155"/>
                  </a:lnTo>
                  <a:lnTo>
                    <a:pt x="f26" y="f156"/>
                  </a:lnTo>
                  <a:lnTo>
                    <a:pt x="f157" y="f158"/>
                  </a:lnTo>
                  <a:lnTo>
                    <a:pt x="f159" y="f160"/>
                  </a:lnTo>
                  <a:lnTo>
                    <a:pt x="f161" y="f162"/>
                  </a:lnTo>
                  <a:lnTo>
                    <a:pt x="f16" y="f163"/>
                  </a:lnTo>
                  <a:lnTo>
                    <a:pt x="f164" y="f165"/>
                  </a:lnTo>
                  <a:lnTo>
                    <a:pt x="f2" y="f166"/>
                  </a:lnTo>
                  <a:lnTo>
                    <a:pt x="f167" y="f166"/>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09"/>
                  </a:lnTo>
                  <a:lnTo>
                    <a:pt x="f211" y="f207"/>
                  </a:lnTo>
                  <a:lnTo>
                    <a:pt x="f212" y="f213"/>
                  </a:lnTo>
                  <a:lnTo>
                    <a:pt x="f214" y="f201"/>
                  </a:lnTo>
                  <a:lnTo>
                    <a:pt x="f215" y="f143"/>
                  </a:lnTo>
                  <a:lnTo>
                    <a:pt x="f216" y="f217"/>
                  </a:lnTo>
                  <a:lnTo>
                    <a:pt x="f218" y="f219"/>
                  </a:lnTo>
                  <a:lnTo>
                    <a:pt x="f220" y="f221"/>
                  </a:lnTo>
                  <a:lnTo>
                    <a:pt x="f222" y="f223"/>
                  </a:lnTo>
                  <a:lnTo>
                    <a:pt x="f224" y="f225"/>
                  </a:lnTo>
                  <a:lnTo>
                    <a:pt x="f226" y="f199"/>
                  </a:lnTo>
                  <a:lnTo>
                    <a:pt x="f227" y="f228"/>
                  </a:lnTo>
                  <a:lnTo>
                    <a:pt x="f229" y="f230"/>
                  </a:lnTo>
                  <a:lnTo>
                    <a:pt x="f231" y="f62"/>
                  </a:lnTo>
                  <a:lnTo>
                    <a:pt x="f232" y="f107"/>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140"/>
                  </a:lnTo>
                  <a:lnTo>
                    <a:pt x="f266" y="f267"/>
                  </a:lnTo>
                  <a:lnTo>
                    <a:pt x="f268" y="f269"/>
                  </a:lnTo>
                  <a:lnTo>
                    <a:pt x="f270" y="f271"/>
                  </a:lnTo>
                  <a:lnTo>
                    <a:pt x="f272" y="f271"/>
                  </a:lnTo>
                  <a:lnTo>
                    <a:pt x="f273" y="f274"/>
                  </a:lnTo>
                  <a:lnTo>
                    <a:pt x="f275" y="f276"/>
                  </a:lnTo>
                  <a:lnTo>
                    <a:pt x="f277" y="f278"/>
                  </a:lnTo>
                  <a:lnTo>
                    <a:pt x="f279" y="f280"/>
                  </a:lnTo>
                  <a:lnTo>
                    <a:pt x="f281" y="f282"/>
                  </a:lnTo>
                  <a:lnTo>
                    <a:pt x="f283" y="f284"/>
                  </a:lnTo>
                  <a:lnTo>
                    <a:pt x="f285" y="f286"/>
                  </a:lnTo>
                  <a:lnTo>
                    <a:pt x="f287" y="f288"/>
                  </a:lnTo>
                  <a:lnTo>
                    <a:pt x="f289" y="f290"/>
                  </a:lnTo>
                  <a:lnTo>
                    <a:pt x="f291" y="f248"/>
                  </a:lnTo>
                  <a:lnTo>
                    <a:pt x="f292" y="f293"/>
                  </a:lnTo>
                  <a:lnTo>
                    <a:pt x="f294" y="f125"/>
                  </a:lnTo>
                  <a:lnTo>
                    <a:pt x="f295" y="f296"/>
                  </a:lnTo>
                  <a:lnTo>
                    <a:pt x="f297" y="f298"/>
                  </a:lnTo>
                  <a:lnTo>
                    <a:pt x="f299" y="f118"/>
                  </a:lnTo>
                  <a:lnTo>
                    <a:pt x="f300" y="f301"/>
                  </a:lnTo>
                  <a:lnTo>
                    <a:pt x="f302" y="f303"/>
                  </a:lnTo>
                  <a:lnTo>
                    <a:pt x="f304" y="f305"/>
                  </a:lnTo>
                  <a:lnTo>
                    <a:pt x="f306" y="f307"/>
                  </a:lnTo>
                  <a:lnTo>
                    <a:pt x="f308" y="f309"/>
                  </a:lnTo>
                  <a:lnTo>
                    <a:pt x="f310" y="f107"/>
                  </a:lnTo>
                  <a:lnTo>
                    <a:pt x="f311" y="f124"/>
                  </a:lnTo>
                  <a:lnTo>
                    <a:pt x="f312" y="f313"/>
                  </a:lnTo>
                  <a:lnTo>
                    <a:pt x="f314" y="f315"/>
                  </a:lnTo>
                  <a:lnTo>
                    <a:pt x="f316" y="f317"/>
                  </a:lnTo>
                  <a:lnTo>
                    <a:pt x="f318" y="f66"/>
                  </a:lnTo>
                  <a:lnTo>
                    <a:pt x="f319" y="f320"/>
                  </a:lnTo>
                  <a:lnTo>
                    <a:pt x="f321" y="f322"/>
                  </a:lnTo>
                  <a:lnTo>
                    <a:pt x="f323" y="f324"/>
                  </a:lnTo>
                  <a:lnTo>
                    <a:pt x="f325" y="f11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6" y="f347"/>
                  </a:lnTo>
                  <a:lnTo>
                    <a:pt x="f348" y="f349"/>
                  </a:lnTo>
                  <a:lnTo>
                    <a:pt x="f350" y="f351"/>
                  </a:lnTo>
                  <a:lnTo>
                    <a:pt x="f352" y="f353"/>
                  </a:lnTo>
                  <a:lnTo>
                    <a:pt x="f354" y="f355"/>
                  </a:lnTo>
                  <a:lnTo>
                    <a:pt x="f356" y="f357"/>
                  </a:lnTo>
                  <a:lnTo>
                    <a:pt x="f358" y="f359"/>
                  </a:lnTo>
                  <a:lnTo>
                    <a:pt x="f360" y="f361"/>
                  </a:lnTo>
                  <a:lnTo>
                    <a:pt x="f362" y="f363"/>
                  </a:lnTo>
                  <a:lnTo>
                    <a:pt x="f364" y="f14"/>
                  </a:lnTo>
                  <a:lnTo>
                    <a:pt x="f365" y="f366"/>
                  </a:lnTo>
                  <a:lnTo>
                    <a:pt x="f367" y="f164"/>
                  </a:lnTo>
                  <a:lnTo>
                    <a:pt x="f368" y="f8"/>
                  </a:lnTo>
                  <a:lnTo>
                    <a:pt x="f5" y="f6"/>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7" name="Google Shape;363;p15">
              <a:extLst>
                <a:ext uri="{FF2B5EF4-FFF2-40B4-BE49-F238E27FC236}">
                  <a16:creationId xmlns:a16="http://schemas.microsoft.com/office/drawing/2014/main" id="{3FCA36AF-10A2-C772-48B1-33099B7B2DC9}"/>
                </a:ext>
              </a:extLst>
            </p:cNvPr>
            <p:cNvSpPr/>
            <p:nvPr/>
          </p:nvSpPr>
          <p:spPr>
            <a:xfrm>
              <a:off x="5599621" y="1290584"/>
              <a:ext cx="873178" cy="361224"/>
            </a:xfrm>
            <a:custGeom>
              <a:avLst/>
              <a:gdLst>
                <a:gd name="f0" fmla="val 180"/>
                <a:gd name="f1" fmla="val w"/>
                <a:gd name="f2" fmla="val h"/>
                <a:gd name="f3" fmla="val 0"/>
                <a:gd name="f4" fmla="val 46353"/>
                <a:gd name="f5" fmla="val 19176"/>
                <a:gd name="f6" fmla="val 23109"/>
                <a:gd name="f7" fmla="val 1"/>
                <a:gd name="f8" fmla="val 22884"/>
                <a:gd name="f9" fmla="val 23"/>
                <a:gd name="f10" fmla="val 22660"/>
                <a:gd name="f11" fmla="val 46"/>
                <a:gd name="f12" fmla="val 22435"/>
                <a:gd name="f13" fmla="val 90"/>
                <a:gd name="f14" fmla="val 22188"/>
                <a:gd name="f15" fmla="val 21940"/>
                <a:gd name="f16" fmla="val 293"/>
                <a:gd name="f17" fmla="val 21693"/>
                <a:gd name="f18" fmla="val 428"/>
                <a:gd name="f19" fmla="val 21423"/>
                <a:gd name="f20" fmla="val 585"/>
                <a:gd name="f21" fmla="val 21176"/>
                <a:gd name="f22" fmla="val 765"/>
                <a:gd name="f23" fmla="val 20637"/>
                <a:gd name="f24" fmla="val 1192"/>
                <a:gd name="f25" fmla="val 20164"/>
                <a:gd name="f26" fmla="val 1642"/>
                <a:gd name="f27" fmla="val 19715"/>
                <a:gd name="f28" fmla="val 2114"/>
                <a:gd name="f29" fmla="val 19288"/>
                <a:gd name="f30" fmla="val 2586"/>
                <a:gd name="f31" fmla="val 18928"/>
                <a:gd name="f32" fmla="val 3103"/>
                <a:gd name="f33" fmla="val 18568"/>
                <a:gd name="f34" fmla="val 3620"/>
                <a:gd name="f35" fmla="val 18254"/>
                <a:gd name="f36" fmla="val 4137"/>
                <a:gd name="f37" fmla="val 17984"/>
                <a:gd name="f38" fmla="val 4676"/>
                <a:gd name="f39" fmla="val 17737"/>
                <a:gd name="f40" fmla="val 5216"/>
                <a:gd name="f41" fmla="val 17512"/>
                <a:gd name="f42" fmla="val 5778"/>
                <a:gd name="f43" fmla="val 17310"/>
                <a:gd name="f44" fmla="val 6317"/>
                <a:gd name="f45" fmla="val 17130"/>
                <a:gd name="f46" fmla="val 6879"/>
                <a:gd name="f47" fmla="val 16972"/>
                <a:gd name="f48" fmla="val 7419"/>
                <a:gd name="f49" fmla="val 16838"/>
                <a:gd name="f50" fmla="val 7981"/>
                <a:gd name="f51" fmla="val 16725"/>
                <a:gd name="f52" fmla="val 8498"/>
                <a:gd name="f53" fmla="val 16635"/>
                <a:gd name="f54" fmla="val 9037"/>
                <a:gd name="f55" fmla="val 16568"/>
                <a:gd name="f56" fmla="val 9532"/>
                <a:gd name="f57" fmla="val 16500"/>
                <a:gd name="f58" fmla="val 10049"/>
                <a:gd name="f59" fmla="val 16433"/>
                <a:gd name="f60" fmla="val 10970"/>
                <a:gd name="f61" fmla="val 16388"/>
                <a:gd name="f62" fmla="val 11825"/>
                <a:gd name="f63" fmla="val 12566"/>
                <a:gd name="f64" fmla="val 16410"/>
                <a:gd name="f65" fmla="val 13173"/>
                <a:gd name="f66" fmla="val 16455"/>
                <a:gd name="f67" fmla="val 13623"/>
                <a:gd name="f68" fmla="val 16478"/>
                <a:gd name="f69" fmla="val 14005"/>
                <a:gd name="f70" fmla="val 16208"/>
                <a:gd name="f71" fmla="val 13713"/>
                <a:gd name="f72" fmla="val 15871"/>
                <a:gd name="f73" fmla="val 13376"/>
                <a:gd name="f74" fmla="val 15444"/>
                <a:gd name="f75" fmla="val 12949"/>
                <a:gd name="f76" fmla="val 14904"/>
                <a:gd name="f77" fmla="val 12454"/>
                <a:gd name="f78" fmla="val 14275"/>
                <a:gd name="f79" fmla="val 11937"/>
                <a:gd name="f80" fmla="val 13556"/>
                <a:gd name="f81" fmla="val 11397"/>
                <a:gd name="f82" fmla="val 13174"/>
                <a:gd name="f83" fmla="val 11128"/>
                <a:gd name="f84" fmla="val 12769"/>
                <a:gd name="f85" fmla="val 10880"/>
                <a:gd name="f86" fmla="val 12342"/>
                <a:gd name="f87" fmla="val 10656"/>
                <a:gd name="f88" fmla="val 11915"/>
                <a:gd name="f89" fmla="val 10431"/>
                <a:gd name="f90" fmla="val 11488"/>
                <a:gd name="f91" fmla="val 10206"/>
                <a:gd name="f92" fmla="val 11016"/>
                <a:gd name="f93" fmla="val 10026"/>
                <a:gd name="f94" fmla="val 10566"/>
                <a:gd name="f95" fmla="val 9869"/>
                <a:gd name="f96" fmla="val 10094"/>
                <a:gd name="f97" fmla="val 9756"/>
                <a:gd name="f98" fmla="val 9599"/>
                <a:gd name="f99" fmla="val 9644"/>
                <a:gd name="f100" fmla="val 9127"/>
                <a:gd name="f101" fmla="val 9577"/>
                <a:gd name="f102" fmla="val 8633"/>
                <a:gd name="f103" fmla="val 9554"/>
                <a:gd name="f104" fmla="val 8138"/>
                <a:gd name="f105" fmla="val 7644"/>
                <a:gd name="f106" fmla="val 7149"/>
                <a:gd name="f107" fmla="val 6655"/>
                <a:gd name="f108" fmla="val 9936"/>
                <a:gd name="f109" fmla="val 6407"/>
                <a:gd name="f110" fmla="val 6160"/>
                <a:gd name="f111" fmla="val 10161"/>
                <a:gd name="f112" fmla="val 5913"/>
                <a:gd name="f113" fmla="val 10296"/>
                <a:gd name="f114" fmla="val 5666"/>
                <a:gd name="f115" fmla="val 5418"/>
                <a:gd name="f116" fmla="val 10611"/>
                <a:gd name="f117" fmla="val 5171"/>
                <a:gd name="f118" fmla="val 10791"/>
                <a:gd name="f119" fmla="val 4834"/>
                <a:gd name="f120" fmla="val 11060"/>
                <a:gd name="f121" fmla="val 4519"/>
                <a:gd name="f122" fmla="val 11352"/>
                <a:gd name="f123" fmla="val 4204"/>
                <a:gd name="f124" fmla="val 11645"/>
                <a:gd name="f125" fmla="val 3912"/>
                <a:gd name="f126" fmla="val 11959"/>
                <a:gd name="f127" fmla="val 12297"/>
                <a:gd name="f128" fmla="val 3328"/>
                <a:gd name="f129" fmla="val 12634"/>
                <a:gd name="f130" fmla="val 2811"/>
                <a:gd name="f131" fmla="val 13308"/>
                <a:gd name="f132" fmla="val 2361"/>
                <a:gd name="f133" fmla="val 1934"/>
                <a:gd name="f134" fmla="val 14702"/>
                <a:gd name="f135" fmla="val 1552"/>
                <a:gd name="f136" fmla="val 15399"/>
                <a:gd name="f137" fmla="val 1215"/>
                <a:gd name="f138" fmla="val 16051"/>
                <a:gd name="f139" fmla="val 922"/>
                <a:gd name="f140" fmla="val 16703"/>
                <a:gd name="f141" fmla="val 675"/>
                <a:gd name="f142" fmla="val 17287"/>
                <a:gd name="f143" fmla="val 473"/>
                <a:gd name="f144" fmla="val 17804"/>
                <a:gd name="f145" fmla="val 18276"/>
                <a:gd name="f146" fmla="val 91"/>
                <a:gd name="f147" fmla="val 18950"/>
                <a:gd name="f148" fmla="val 19175"/>
                <a:gd name="f149" fmla="val 46218"/>
                <a:gd name="f150" fmla="val 18793"/>
                <a:gd name="f151" fmla="val 46038"/>
                <a:gd name="f152" fmla="val 18343"/>
                <a:gd name="f153" fmla="val 45813"/>
                <a:gd name="f154" fmla="val 17782"/>
                <a:gd name="f155" fmla="val 45498"/>
                <a:gd name="f156" fmla="val 17107"/>
                <a:gd name="f157" fmla="val 45161"/>
                <a:gd name="f158" fmla="val 44757"/>
                <a:gd name="f159" fmla="val 15668"/>
                <a:gd name="f160" fmla="val 44329"/>
                <a:gd name="f161" fmla="val 14927"/>
                <a:gd name="f162" fmla="val 44082"/>
                <a:gd name="f163" fmla="val 14567"/>
                <a:gd name="f164" fmla="val 43835"/>
                <a:gd name="f165" fmla="val 14230"/>
                <a:gd name="f166" fmla="val 43588"/>
                <a:gd name="f167" fmla="val 13915"/>
                <a:gd name="f168" fmla="val 43318"/>
                <a:gd name="f169" fmla="val 13600"/>
                <a:gd name="f170" fmla="val 43048"/>
                <a:gd name="f171" fmla="val 13331"/>
                <a:gd name="f172" fmla="val 42778"/>
                <a:gd name="f173" fmla="val 13083"/>
                <a:gd name="f174" fmla="val 42486"/>
                <a:gd name="f175" fmla="val 12881"/>
                <a:gd name="f176" fmla="val 42194"/>
                <a:gd name="f177" fmla="val 12701"/>
                <a:gd name="f178" fmla="val 41902"/>
                <a:gd name="f179" fmla="val 12589"/>
                <a:gd name="f180" fmla="val 41609"/>
                <a:gd name="f181" fmla="val 12499"/>
                <a:gd name="f182" fmla="val 41295"/>
                <a:gd name="f183" fmla="val 12476"/>
                <a:gd name="f184" fmla="val 41160"/>
                <a:gd name="f185" fmla="val 41003"/>
                <a:gd name="f186" fmla="val 40845"/>
                <a:gd name="f187" fmla="val 12521"/>
                <a:gd name="f188" fmla="val 40688"/>
                <a:gd name="f189" fmla="val 40530"/>
                <a:gd name="f190" fmla="val 40373"/>
                <a:gd name="f191" fmla="val 12724"/>
                <a:gd name="f192" fmla="val 40216"/>
                <a:gd name="f193" fmla="val 12814"/>
                <a:gd name="f194" fmla="val 40058"/>
                <a:gd name="f195" fmla="val 12926"/>
                <a:gd name="f196" fmla="val 39901"/>
                <a:gd name="f197" fmla="val 13061"/>
                <a:gd name="f198" fmla="val 39744"/>
                <a:gd name="f199" fmla="val 13218"/>
                <a:gd name="f200" fmla="val 39609"/>
                <a:gd name="f201" fmla="val 39451"/>
                <a:gd name="f202" fmla="val 12117"/>
                <a:gd name="f203" fmla="val 39204"/>
                <a:gd name="f204" fmla="val 11375"/>
                <a:gd name="f205" fmla="val 38934"/>
                <a:gd name="f206" fmla="val 10521"/>
                <a:gd name="f207" fmla="val 38575"/>
                <a:gd name="f208" fmla="val 38170"/>
                <a:gd name="f209" fmla="val 8565"/>
                <a:gd name="f210" fmla="val 37945"/>
                <a:gd name="f211" fmla="val 8048"/>
                <a:gd name="f212" fmla="val 37721"/>
                <a:gd name="f213" fmla="val 7554"/>
                <a:gd name="f214" fmla="val 37473"/>
                <a:gd name="f215" fmla="val 7059"/>
                <a:gd name="f216" fmla="val 37204"/>
                <a:gd name="f217" fmla="val 6587"/>
                <a:gd name="f218" fmla="val 36934"/>
                <a:gd name="f219" fmla="val 6115"/>
                <a:gd name="f220" fmla="val 36642"/>
                <a:gd name="f221" fmla="val 5665"/>
                <a:gd name="f222" fmla="val 36349"/>
                <a:gd name="f223" fmla="val 5261"/>
                <a:gd name="f224" fmla="val 36035"/>
                <a:gd name="f225" fmla="val 4879"/>
                <a:gd name="f226" fmla="val 35720"/>
                <a:gd name="f227" fmla="val 35383"/>
                <a:gd name="f228" fmla="val 35023"/>
                <a:gd name="f229" fmla="val 3957"/>
                <a:gd name="f230" fmla="val 34663"/>
                <a:gd name="f231" fmla="val 3755"/>
                <a:gd name="f232" fmla="val 34484"/>
                <a:gd name="f233" fmla="val 3665"/>
                <a:gd name="f234" fmla="val 34304"/>
                <a:gd name="f235" fmla="val 3597"/>
                <a:gd name="f236" fmla="val 34124"/>
                <a:gd name="f237" fmla="val 3530"/>
                <a:gd name="f238" fmla="val 33922"/>
                <a:gd name="f239" fmla="val 3507"/>
                <a:gd name="f240" fmla="val 33742"/>
                <a:gd name="f241" fmla="val 3485"/>
                <a:gd name="f242" fmla="val 33337"/>
                <a:gd name="f243" fmla="val 33135"/>
                <a:gd name="f244" fmla="val 32933"/>
                <a:gd name="f245" fmla="val 3575"/>
                <a:gd name="f246" fmla="val 32730"/>
                <a:gd name="f247" fmla="val 3642"/>
                <a:gd name="f248" fmla="val 32528"/>
                <a:gd name="f249" fmla="val 3732"/>
                <a:gd name="f250" fmla="val 32303"/>
                <a:gd name="f251" fmla="val 3844"/>
                <a:gd name="f252" fmla="val 31899"/>
                <a:gd name="f253" fmla="val 4092"/>
                <a:gd name="f254" fmla="val 31516"/>
                <a:gd name="f255" fmla="val 4362"/>
                <a:gd name="f256" fmla="val 31134"/>
                <a:gd name="f257" fmla="val 4631"/>
                <a:gd name="f258" fmla="val 30797"/>
                <a:gd name="f259" fmla="val 4946"/>
                <a:gd name="f260" fmla="val 30482"/>
                <a:gd name="f261" fmla="val 5238"/>
                <a:gd name="f262" fmla="val 30168"/>
                <a:gd name="f263" fmla="val 5553"/>
                <a:gd name="f264" fmla="val 29875"/>
                <a:gd name="f265" fmla="val 5890"/>
                <a:gd name="f266" fmla="val 29628"/>
                <a:gd name="f267" fmla="val 6227"/>
                <a:gd name="f268" fmla="val 29381"/>
                <a:gd name="f269" fmla="val 6564"/>
                <a:gd name="f270" fmla="val 29134"/>
                <a:gd name="f271" fmla="val 6902"/>
                <a:gd name="f272" fmla="val 28931"/>
                <a:gd name="f273" fmla="val 7239"/>
                <a:gd name="f274" fmla="val 28729"/>
                <a:gd name="f275" fmla="val 7576"/>
                <a:gd name="f276" fmla="val 28392"/>
                <a:gd name="f277" fmla="val 8273"/>
                <a:gd name="f278" fmla="val 28100"/>
                <a:gd name="f279" fmla="val 8925"/>
                <a:gd name="f280" fmla="val 27875"/>
                <a:gd name="f281" fmla="val 27695"/>
                <a:gd name="f282" fmla="val 27560"/>
                <a:gd name="f283" fmla="val 10678"/>
                <a:gd name="f284" fmla="val 27448"/>
                <a:gd name="f285" fmla="val 11150"/>
                <a:gd name="f286" fmla="val 27335"/>
                <a:gd name="f287" fmla="val 27313"/>
                <a:gd name="f288" fmla="val 12072"/>
                <a:gd name="f289" fmla="val 27268"/>
                <a:gd name="f290" fmla="val 11420"/>
                <a:gd name="f291" fmla="val 27245"/>
                <a:gd name="f292" fmla="val 27155"/>
                <a:gd name="f293" fmla="val 9689"/>
                <a:gd name="f294" fmla="val 27043"/>
                <a:gd name="f295" fmla="val 8588"/>
                <a:gd name="f296" fmla="val 26886"/>
                <a:gd name="f297" fmla="val 7351"/>
                <a:gd name="f298" fmla="val 26796"/>
                <a:gd name="f299" fmla="val 6722"/>
                <a:gd name="f300" fmla="val 26683"/>
                <a:gd name="f301" fmla="val 6070"/>
                <a:gd name="f302" fmla="val 26549"/>
                <a:gd name="f303" fmla="val 26414"/>
                <a:gd name="f304" fmla="val 4789"/>
                <a:gd name="f305" fmla="val 26256"/>
                <a:gd name="f306" fmla="val 4159"/>
                <a:gd name="f307" fmla="val 26076"/>
                <a:gd name="f308" fmla="val 3552"/>
                <a:gd name="f309" fmla="val 25874"/>
                <a:gd name="f310" fmla="val 2990"/>
                <a:gd name="f311" fmla="val 25672"/>
                <a:gd name="f312" fmla="val 2428"/>
                <a:gd name="f313" fmla="val 25425"/>
                <a:gd name="f314" fmla="val 25155"/>
                <a:gd name="f315" fmla="val 1462"/>
                <a:gd name="f316" fmla="val 24885"/>
                <a:gd name="f317" fmla="val 1057"/>
                <a:gd name="f318" fmla="val 24728"/>
                <a:gd name="f319" fmla="val 877"/>
                <a:gd name="f320" fmla="val 24570"/>
                <a:gd name="f321" fmla="val 697"/>
                <a:gd name="f322" fmla="val 24413"/>
                <a:gd name="f323" fmla="val 540"/>
                <a:gd name="f324" fmla="val 24256"/>
                <a:gd name="f325" fmla="val 405"/>
                <a:gd name="f326" fmla="val 24076"/>
                <a:gd name="f327" fmla="val 23896"/>
                <a:gd name="f328" fmla="val 203"/>
                <a:gd name="f329" fmla="val 23694"/>
                <a:gd name="f330" fmla="val 113"/>
                <a:gd name="f331" fmla="val 23514"/>
                <a:gd name="f332" fmla="val 68"/>
                <a:gd name="f333" fmla="val 23312"/>
                <a:gd name="f334" fmla="*/ f1 1 46353"/>
                <a:gd name="f335" fmla="*/ f2 1 19176"/>
                <a:gd name="f336" fmla="val f3"/>
                <a:gd name="f337" fmla="val f4"/>
                <a:gd name="f338" fmla="val f5"/>
                <a:gd name="f339" fmla="+- f338 0 f336"/>
                <a:gd name="f340" fmla="+- f337 0 f336"/>
                <a:gd name="f341" fmla="*/ f340 1 46353"/>
                <a:gd name="f342" fmla="*/ f339 1 19176"/>
                <a:gd name="f343" fmla="*/ f336 1 f341"/>
                <a:gd name="f344" fmla="*/ f337 1 f341"/>
                <a:gd name="f345" fmla="*/ f336 1 f342"/>
                <a:gd name="f346" fmla="*/ f338 1 f342"/>
                <a:gd name="f347" fmla="*/ f343 f334 1"/>
                <a:gd name="f348" fmla="*/ f344 f334 1"/>
                <a:gd name="f349" fmla="*/ f346 f335 1"/>
                <a:gd name="f350" fmla="*/ f345 f335 1"/>
              </a:gdLst>
              <a:ahLst/>
              <a:cxnLst>
                <a:cxn ang="3cd4">
                  <a:pos x="hc" y="t"/>
                </a:cxn>
                <a:cxn ang="0">
                  <a:pos x="r" y="vc"/>
                </a:cxn>
                <a:cxn ang="cd4">
                  <a:pos x="hc" y="b"/>
                </a:cxn>
                <a:cxn ang="cd2">
                  <a:pos x="l" y="vc"/>
                </a:cxn>
              </a:cxnLst>
              <a:rect l="f347" t="f350" r="f348" b="f349"/>
              <a:pathLst>
                <a:path w="46353" h="19176">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1"/>
                  </a:lnTo>
                  <a:lnTo>
                    <a:pt x="f105" y="f99"/>
                  </a:lnTo>
                  <a:lnTo>
                    <a:pt x="f106" y="f97"/>
                  </a:lnTo>
                  <a:lnTo>
                    <a:pt x="f107" y="f108"/>
                  </a:lnTo>
                  <a:lnTo>
                    <a:pt x="f109" y="f93"/>
                  </a:lnTo>
                  <a:lnTo>
                    <a:pt x="f110" y="f111"/>
                  </a:lnTo>
                  <a:lnTo>
                    <a:pt x="f112" y="f113"/>
                  </a:lnTo>
                  <a:lnTo>
                    <a:pt x="f114" y="f89"/>
                  </a:lnTo>
                  <a:lnTo>
                    <a:pt x="f115" y="f116"/>
                  </a:lnTo>
                  <a:lnTo>
                    <a:pt x="f117" y="f118"/>
                  </a:lnTo>
                  <a:lnTo>
                    <a:pt x="f119" y="f120"/>
                  </a:lnTo>
                  <a:lnTo>
                    <a:pt x="f121" y="f122"/>
                  </a:lnTo>
                  <a:lnTo>
                    <a:pt x="f123" y="f124"/>
                  </a:lnTo>
                  <a:lnTo>
                    <a:pt x="f125" y="f126"/>
                  </a:lnTo>
                  <a:lnTo>
                    <a:pt x="f34" y="f127"/>
                  </a:lnTo>
                  <a:lnTo>
                    <a:pt x="f128" y="f129"/>
                  </a:lnTo>
                  <a:lnTo>
                    <a:pt x="f130" y="f131"/>
                  </a:lnTo>
                  <a:lnTo>
                    <a:pt x="f132" y="f69"/>
                  </a:lnTo>
                  <a:lnTo>
                    <a:pt x="f133" y="f134"/>
                  </a:lnTo>
                  <a:lnTo>
                    <a:pt x="f135" y="f136"/>
                  </a:lnTo>
                  <a:lnTo>
                    <a:pt x="f137" y="f138"/>
                  </a:lnTo>
                  <a:lnTo>
                    <a:pt x="f139" y="f140"/>
                  </a:lnTo>
                  <a:lnTo>
                    <a:pt x="f141" y="f142"/>
                  </a:lnTo>
                  <a:lnTo>
                    <a:pt x="f143" y="f144"/>
                  </a:lnTo>
                  <a:lnTo>
                    <a:pt x="f16" y="f145"/>
                  </a:lnTo>
                  <a:lnTo>
                    <a:pt x="f146" y="f147"/>
                  </a:lnTo>
                  <a:lnTo>
                    <a:pt x="f7" y="f148"/>
                  </a:lnTo>
                  <a:lnTo>
                    <a:pt x="f4" y="f148"/>
                  </a:lnTo>
                  <a:lnTo>
                    <a:pt x="f149" y="f150"/>
                  </a:lnTo>
                  <a:lnTo>
                    <a:pt x="f151" y="f152"/>
                  </a:lnTo>
                  <a:lnTo>
                    <a:pt x="f153" y="f154"/>
                  </a:lnTo>
                  <a:lnTo>
                    <a:pt x="f155" y="f156"/>
                  </a:lnTo>
                  <a:lnTo>
                    <a:pt x="f157" y="f6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3"/>
                  </a:lnTo>
                  <a:lnTo>
                    <a:pt x="f185" y="f181"/>
                  </a:lnTo>
                  <a:lnTo>
                    <a:pt x="f186" y="f187"/>
                  </a:lnTo>
                  <a:lnTo>
                    <a:pt x="f188" y="f63"/>
                  </a:lnTo>
                  <a:lnTo>
                    <a:pt x="f189" y="f129"/>
                  </a:lnTo>
                  <a:lnTo>
                    <a:pt x="f190" y="f191"/>
                  </a:lnTo>
                  <a:lnTo>
                    <a:pt x="f192" y="f193"/>
                  </a:lnTo>
                  <a:lnTo>
                    <a:pt x="f194" y="f195"/>
                  </a:lnTo>
                  <a:lnTo>
                    <a:pt x="f196" y="f197"/>
                  </a:lnTo>
                  <a:lnTo>
                    <a:pt x="f198" y="f199"/>
                  </a:lnTo>
                  <a:lnTo>
                    <a:pt x="f200" y="f177"/>
                  </a:lnTo>
                  <a:lnTo>
                    <a:pt x="f201" y="f202"/>
                  </a:lnTo>
                  <a:lnTo>
                    <a:pt x="f203" y="f204"/>
                  </a:lnTo>
                  <a:lnTo>
                    <a:pt x="f205" y="f206"/>
                  </a:lnTo>
                  <a:lnTo>
                    <a:pt x="f207" y="f103"/>
                  </a:lnTo>
                  <a:lnTo>
                    <a:pt x="f208" y="f209"/>
                  </a:lnTo>
                  <a:lnTo>
                    <a:pt x="f210" y="f211"/>
                  </a:lnTo>
                  <a:lnTo>
                    <a:pt x="f212" y="f213"/>
                  </a:lnTo>
                  <a:lnTo>
                    <a:pt x="f214" y="f215"/>
                  </a:lnTo>
                  <a:lnTo>
                    <a:pt x="f216" y="f217"/>
                  </a:lnTo>
                  <a:lnTo>
                    <a:pt x="f218" y="f219"/>
                  </a:lnTo>
                  <a:lnTo>
                    <a:pt x="f220" y="f221"/>
                  </a:lnTo>
                  <a:lnTo>
                    <a:pt x="f222" y="f223"/>
                  </a:lnTo>
                  <a:lnTo>
                    <a:pt x="f224" y="f225"/>
                  </a:lnTo>
                  <a:lnTo>
                    <a:pt x="f226" y="f121"/>
                  </a:lnTo>
                  <a:lnTo>
                    <a:pt x="f227" y="f123"/>
                  </a:lnTo>
                  <a:lnTo>
                    <a:pt x="f228" y="f229"/>
                  </a:lnTo>
                  <a:lnTo>
                    <a:pt x="f230" y="f231"/>
                  </a:lnTo>
                  <a:lnTo>
                    <a:pt x="f232" y="f233"/>
                  </a:lnTo>
                  <a:lnTo>
                    <a:pt x="f234" y="f235"/>
                  </a:lnTo>
                  <a:lnTo>
                    <a:pt x="f236" y="f237"/>
                  </a:lnTo>
                  <a:lnTo>
                    <a:pt x="f238" y="f239"/>
                  </a:lnTo>
                  <a:lnTo>
                    <a:pt x="f240" y="f241"/>
                  </a:lnTo>
                  <a:lnTo>
                    <a:pt x="f242" y="f241"/>
                  </a:lnTo>
                  <a:lnTo>
                    <a:pt x="f243" y="f237"/>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275"/>
                  </a:lnTo>
                  <a:lnTo>
                    <a:pt x="f276" y="f277"/>
                  </a:lnTo>
                  <a:lnTo>
                    <a:pt x="f278" y="f279"/>
                  </a:lnTo>
                  <a:lnTo>
                    <a:pt x="f280" y="f103"/>
                  </a:lnTo>
                  <a:lnTo>
                    <a:pt x="f281" y="f111"/>
                  </a:lnTo>
                  <a:lnTo>
                    <a:pt x="f282" y="f283"/>
                  </a:lnTo>
                  <a:lnTo>
                    <a:pt x="f284" y="f285"/>
                  </a:lnTo>
                  <a:lnTo>
                    <a:pt x="f286" y="f62"/>
                  </a:lnTo>
                  <a:lnTo>
                    <a:pt x="f287" y="f288"/>
                  </a:lnTo>
                  <a:lnTo>
                    <a:pt x="f289" y="f290"/>
                  </a:lnTo>
                  <a:lnTo>
                    <a:pt x="f291" y="f87"/>
                  </a:lnTo>
                  <a:lnTo>
                    <a:pt x="f292" y="f293"/>
                  </a:lnTo>
                  <a:lnTo>
                    <a:pt x="f294" y="f295"/>
                  </a:lnTo>
                  <a:lnTo>
                    <a:pt x="f296" y="f297"/>
                  </a:lnTo>
                  <a:lnTo>
                    <a:pt x="f298" y="f299"/>
                  </a:lnTo>
                  <a:lnTo>
                    <a:pt x="f300" y="f301"/>
                  </a:lnTo>
                  <a:lnTo>
                    <a:pt x="f302" y="f115"/>
                  </a:lnTo>
                  <a:lnTo>
                    <a:pt x="f303" y="f304"/>
                  </a:lnTo>
                  <a:lnTo>
                    <a:pt x="f305" y="f306"/>
                  </a:lnTo>
                  <a:lnTo>
                    <a:pt x="f307" y="f308"/>
                  </a:lnTo>
                  <a:lnTo>
                    <a:pt x="f309" y="f310"/>
                  </a:lnTo>
                  <a:lnTo>
                    <a:pt x="f311" y="f312"/>
                  </a:lnTo>
                  <a:lnTo>
                    <a:pt x="f313" y="f133"/>
                  </a:lnTo>
                  <a:lnTo>
                    <a:pt x="f314" y="f315"/>
                  </a:lnTo>
                  <a:lnTo>
                    <a:pt x="f316" y="f317"/>
                  </a:lnTo>
                  <a:lnTo>
                    <a:pt x="f318" y="f319"/>
                  </a:lnTo>
                  <a:lnTo>
                    <a:pt x="f320" y="f321"/>
                  </a:lnTo>
                  <a:lnTo>
                    <a:pt x="f322" y="f323"/>
                  </a:lnTo>
                  <a:lnTo>
                    <a:pt x="f324" y="f325"/>
                  </a:lnTo>
                  <a:lnTo>
                    <a:pt x="f326" y="f16"/>
                  </a:lnTo>
                  <a:lnTo>
                    <a:pt x="f327" y="f328"/>
                  </a:lnTo>
                  <a:lnTo>
                    <a:pt x="f329" y="f330"/>
                  </a:lnTo>
                  <a:lnTo>
                    <a:pt x="f331" y="f332"/>
                  </a:lnTo>
                  <a:lnTo>
                    <a:pt x="f333" y="f9"/>
                  </a:lnTo>
                  <a:lnTo>
                    <a:pt x="f6" y="f7"/>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grpSp>
      <p:sp>
        <p:nvSpPr>
          <p:cNvPr id="318" name="Google Shape;46;p15">
            <a:extLst>
              <a:ext uri="{FF2B5EF4-FFF2-40B4-BE49-F238E27FC236}">
                <a16:creationId xmlns:a16="http://schemas.microsoft.com/office/drawing/2014/main" id="{D2DB2DAD-C22D-AD47-D20E-7F79704CD489}"/>
              </a:ext>
            </a:extLst>
          </p:cNvPr>
          <p:cNvSpPr txBox="1"/>
          <p:nvPr/>
        </p:nvSpPr>
        <p:spPr>
          <a:xfrm>
            <a:off x="1195440" y="1848898"/>
            <a:ext cx="3515712" cy="1445702"/>
          </a:xfrm>
          <a:prstGeom prst="rect">
            <a:avLst/>
          </a:prstGeom>
          <a:noFill/>
          <a:ln cap="flat">
            <a:noFill/>
          </a:ln>
        </p:spPr>
        <p:txBody>
          <a:bodyPr vert="horz" wrap="square" lIns="91421" tIns="91421" rIns="91421" bIns="91421"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0" cap="none" spc="0" baseline="0">
                <a:solidFill>
                  <a:srgbClr val="337177"/>
                </a:solidFill>
                <a:uFillTx/>
                <a:latin typeface="Arial"/>
                <a:ea typeface="Fira Sans Extra Condensed"/>
                <a:cs typeface="Arial" pitchFamily="34"/>
              </a:rPr>
              <a:t>CẢM ƠN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5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60B34-82D4-C78C-EC9A-A36BC33A7C54}"/>
              </a:ext>
            </a:extLst>
          </p:cNvPr>
          <p:cNvSpPr txBox="1">
            <a:spLocks noGrp="1"/>
          </p:cNvSpPr>
          <p:nvPr>
            <p:ph type="title" idx="4294967295"/>
          </p:nvPr>
        </p:nvSpPr>
        <p:spPr>
          <a:xfrm>
            <a:off x="586597" y="912750"/>
            <a:ext cx="0" cy="0"/>
          </a:xfrm>
        </p:spPr>
        <p:txBody>
          <a:bodyPr/>
          <a:lstStyle/>
          <a:p>
            <a:pPr lvl="0"/>
            <a:r>
              <a:rPr lang="en-US" sz="1800" dirty="0">
                <a:solidFill>
                  <a:srgbClr val="337177"/>
                </a:solidFill>
                <a:latin typeface="Arial" panose="020B0604020202020204" pitchFamily="34" charset="0"/>
                <a:cs typeface="Arial" panose="020B0604020202020204" pitchFamily="34" charset="0"/>
              </a:rPr>
              <a:t>Thảo </a:t>
            </a:r>
            <a:r>
              <a:rPr lang="en-US" sz="1800" dirty="0" err="1">
                <a:solidFill>
                  <a:srgbClr val="337177"/>
                </a:solidFill>
                <a:latin typeface="Arial" panose="020B0604020202020204" pitchFamily="34" charset="0"/>
                <a:cs typeface="Arial" panose="020B0604020202020204" pitchFamily="34" charset="0"/>
              </a:rPr>
              <a:t>luận</a:t>
            </a:r>
            <a:r>
              <a:rPr lang="en-US" sz="1800" dirty="0">
                <a:solidFill>
                  <a:srgbClr val="337177"/>
                </a:solidFill>
                <a:latin typeface="Arial" panose="020B0604020202020204" pitchFamily="34" charset="0"/>
                <a:cs typeface="Arial" panose="020B0604020202020204" pitchFamily="34" charset="0"/>
              </a:rPr>
              <a:t> </a:t>
            </a:r>
            <a:r>
              <a:rPr lang="en-US" sz="1800" dirty="0" err="1">
                <a:solidFill>
                  <a:srgbClr val="337177"/>
                </a:solidFill>
                <a:latin typeface="Arial" panose="020B0604020202020204" pitchFamily="34" charset="0"/>
                <a:cs typeface="Arial" panose="020B0604020202020204" pitchFamily="34" charset="0"/>
              </a:rPr>
              <a:t>nhóm</a:t>
            </a:r>
            <a:r>
              <a:rPr lang="en-US" sz="1800" dirty="0">
                <a:solidFill>
                  <a:srgbClr val="337177"/>
                </a:solidFill>
                <a:latin typeface="Arial" panose="020B0604020202020204" pitchFamily="34" charset="0"/>
                <a:cs typeface="Arial" panose="020B0604020202020204" pitchFamily="34" charset="0"/>
              </a:rPr>
              <a:t> </a:t>
            </a:r>
            <a:r>
              <a:rPr lang="en-US" sz="1800" dirty="0" err="1">
                <a:solidFill>
                  <a:srgbClr val="337177"/>
                </a:solidFill>
                <a:latin typeface="Arial" panose="020B0604020202020204" pitchFamily="34" charset="0"/>
                <a:cs typeface="Arial" panose="020B0604020202020204" pitchFamily="34" charset="0"/>
              </a:rPr>
              <a:t>và</a:t>
            </a:r>
            <a:r>
              <a:rPr lang="en-US" sz="1800" dirty="0">
                <a:solidFill>
                  <a:srgbClr val="337177"/>
                </a:solidFill>
                <a:latin typeface="Arial" panose="020B0604020202020204" pitchFamily="34" charset="0"/>
                <a:cs typeface="Arial" panose="020B0604020202020204" pitchFamily="34" charset="0"/>
              </a:rPr>
              <a:t> </a:t>
            </a:r>
            <a:r>
              <a:rPr lang="en-US" sz="1800" dirty="0" err="1">
                <a:solidFill>
                  <a:srgbClr val="337177"/>
                </a:solidFill>
                <a:latin typeface="Arial" panose="020B0604020202020204" pitchFamily="34" charset="0"/>
                <a:cs typeface="Arial" panose="020B0604020202020204" pitchFamily="34" charset="0"/>
              </a:rPr>
              <a:t>trình</a:t>
            </a:r>
            <a:r>
              <a:rPr lang="en-US" sz="1800" dirty="0">
                <a:solidFill>
                  <a:srgbClr val="337177"/>
                </a:solidFill>
                <a:latin typeface="Arial" panose="020B0604020202020204" pitchFamily="34" charset="0"/>
                <a:cs typeface="Arial" panose="020B0604020202020204" pitchFamily="34" charset="0"/>
              </a:rPr>
              <a:t> </a:t>
            </a:r>
            <a:r>
              <a:rPr lang="en-US" sz="1800" dirty="0" err="1">
                <a:solidFill>
                  <a:srgbClr val="337177"/>
                </a:solidFill>
                <a:latin typeface="Arial" panose="020B0604020202020204" pitchFamily="34" charset="0"/>
                <a:cs typeface="Arial" panose="020B0604020202020204" pitchFamily="34" charset="0"/>
              </a:rPr>
              <a:t>bày</a:t>
            </a:r>
            <a:endParaRPr lang="en-VN" sz="1800" dirty="0">
              <a:solidFill>
                <a:srgbClr val="337177"/>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E57B6DE-EA66-4CC1-139F-BCA1C040B91E}"/>
              </a:ext>
            </a:extLst>
          </p:cNvPr>
          <p:cNvSpPr txBox="1">
            <a:spLocks noGrp="1"/>
          </p:cNvSpPr>
          <p:nvPr>
            <p:ph type="body" idx="4294967295"/>
          </p:nvPr>
        </p:nvSpPr>
        <p:spPr>
          <a:xfrm>
            <a:off x="569344" y="1709109"/>
            <a:ext cx="8229600" cy="2086514"/>
          </a:xfrm>
        </p:spPr>
        <p:txBody>
          <a:bodyPr>
            <a:normAutofit/>
          </a:bodyPr>
          <a:lstStyle/>
          <a:p>
            <a:pPr marL="139692" lvl="0" indent="0">
              <a:buNone/>
            </a:pPr>
            <a:endParaRPr lang="en-VN" sz="1400" dirty="0">
              <a:latin typeface="Arial" panose="020B0604020202020204" pitchFamily="34" charset="0"/>
              <a:cs typeface="Arial" panose="020B0604020202020204" pitchFamily="34" charset="0"/>
            </a:endParaRPr>
          </a:p>
          <a:p>
            <a:pPr lvl="0"/>
            <a:r>
              <a:rPr lang="vi-VN" sz="1400" dirty="0">
                <a:latin typeface="Arial" panose="020B0604020202020204" pitchFamily="34" charset="0"/>
                <a:cs typeface="Arial" panose="020B0604020202020204" pitchFamily="34" charset="0"/>
              </a:rPr>
              <a:t>Nghiên cứu điển hình về công việc của bạn trong lĩnh vực hiệu quả năng lượng đã được chia thành 03 nhóm. Mỗi nhóm sẽ chuẩn bị một bài thuyết trình về những phát hiện của họ trong vòng 15 phút. Bài thuyết trình nên bao gồm thông tin nền về công ty, tình trạng hiện tại, thiết bị được sử dụng, quy trình thực hiện, so sánh kết quả trước và sau, và đánh giá tài chính.</a:t>
            </a:r>
            <a:endParaRPr lang="en-US" sz="1400" dirty="0">
              <a:latin typeface="Arial" panose="020B0604020202020204" pitchFamily="34" charset="0"/>
              <a:cs typeface="Arial" panose="020B0604020202020204" pitchFamily="34" charset="0"/>
            </a:endParaRPr>
          </a:p>
          <a:p>
            <a:pPr lvl="0"/>
            <a:r>
              <a:rPr lang="vi-VN" sz="1400" dirty="0">
                <a:latin typeface="Arial" panose="020B0604020202020204" pitchFamily="34" charset="0"/>
                <a:cs typeface="Arial" panose="020B0604020202020204" pitchFamily="34" charset="0"/>
              </a:rPr>
              <a:t>Mỗi nhóm sẽ trình bày phát hiện của mình trước toàn bộ lớp trong vòng 10 phút.</a:t>
            </a:r>
            <a:endParaRPr lang="en-VN" sz="14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6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04815-6BD2-7693-999E-09009D033F79}"/>
              </a:ext>
            </a:extLst>
          </p:cNvPr>
          <p:cNvSpPr txBox="1">
            <a:spLocks noGrp="1"/>
          </p:cNvSpPr>
          <p:nvPr>
            <p:ph type="title" idx="4294967295"/>
          </p:nvPr>
        </p:nvSpPr>
        <p:spPr>
          <a:xfrm>
            <a:off x="698757" y="670659"/>
            <a:ext cx="7886700" cy="994172"/>
          </a:xfrm>
        </p:spPr>
        <p:txBody>
          <a:bodyPr>
            <a:noAutofit/>
          </a:bodyPr>
          <a:lstStyle/>
          <a:p>
            <a:pPr lvl="0"/>
            <a:r>
              <a:rPr lang="en-US" sz="2000" b="1" dirty="0">
                <a:solidFill>
                  <a:srgbClr val="337177"/>
                </a:solidFill>
                <a:latin typeface="Arial" panose="020B0604020202020204" pitchFamily="34" charset="0"/>
                <a:cs typeface="Arial" panose="020B0604020202020204" pitchFamily="34" charset="0"/>
              </a:rPr>
              <a:t>Trường </a:t>
            </a:r>
            <a:r>
              <a:rPr lang="en-US" sz="2000" b="1" dirty="0" err="1">
                <a:solidFill>
                  <a:srgbClr val="337177"/>
                </a:solidFill>
                <a:latin typeface="Arial" panose="020B0604020202020204" pitchFamily="34" charset="0"/>
                <a:cs typeface="Arial" panose="020B0604020202020204" pitchFamily="34" charset="0"/>
              </a:rPr>
              <a:t>hợp</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nghiên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cứu</a:t>
            </a:r>
            <a:r>
              <a:rPr lang="en-US" sz="2000" b="1" dirty="0">
                <a:solidFill>
                  <a:srgbClr val="337177"/>
                </a:solidFill>
                <a:latin typeface="Arial" panose="020B0604020202020204" pitchFamily="34" charset="0"/>
                <a:cs typeface="Arial" panose="020B0604020202020204" pitchFamily="34" charset="0"/>
              </a:rPr>
              <a:t>– VINAPACO</a:t>
            </a:r>
            <a:endParaRPr lang="aa-ET" sz="2000" b="1">
              <a:solidFill>
                <a:srgbClr val="337177"/>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F26FC98C-0112-511B-F3B5-96B24979E985}"/>
              </a:ext>
            </a:extLst>
          </p:cNvPr>
          <p:cNvSpPr txBox="1">
            <a:spLocks noGrp="1"/>
          </p:cNvSpPr>
          <p:nvPr>
            <p:ph type="body" idx="4294967295"/>
          </p:nvPr>
        </p:nvSpPr>
        <p:spPr>
          <a:xfrm>
            <a:off x="457200" y="2068749"/>
            <a:ext cx="4184907" cy="3029096"/>
          </a:xfrm>
        </p:spPr>
        <p:txBody>
          <a:bodyPr/>
          <a:lstStyle/>
          <a:p>
            <a:pPr lvl="0" algn="just"/>
            <a:r>
              <a:rPr lang="en-US" sz="1600" dirty="0">
                <a:latin typeface="Arial" panose="020B0604020202020204" pitchFamily="34" charset="0"/>
                <a:cs typeface="Arial" panose="020B0604020202020204" pitchFamily="34" charset="0"/>
              </a:rPr>
              <a:t>Thành </a:t>
            </a:r>
            <a:r>
              <a:rPr lang="en-US" sz="1600" dirty="0" err="1">
                <a:latin typeface="Arial" panose="020B0604020202020204" pitchFamily="34" charset="0"/>
                <a:cs typeface="Arial" panose="020B0604020202020204" pitchFamily="34" charset="0"/>
              </a:rPr>
              <a:t>lập</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vào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năm</a:t>
            </a:r>
            <a:r>
              <a:rPr lang="en-US" sz="1600" dirty="0">
                <a:latin typeface="Arial" panose="020B0604020202020204" pitchFamily="34" charset="0"/>
                <a:cs typeface="Arial" panose="020B0604020202020204" pitchFamily="34" charset="0"/>
              </a:rPr>
              <a:t> 1976</a:t>
            </a:r>
          </a:p>
          <a:p>
            <a:pPr lvl="0" algn="just"/>
            <a:r>
              <a:rPr lang="en-US" sz="1600" dirty="0" err="1">
                <a:latin typeface="Arial" panose="020B0604020202020204" pitchFamily="34" charset="0"/>
                <a:cs typeface="Arial" panose="020B0604020202020204" pitchFamily="34" charset="0"/>
              </a:rPr>
              <a:t>Tại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xã</a:t>
            </a:r>
            <a:r>
              <a:rPr lang="en-US" sz="1600" dirty="0">
                <a:latin typeface="Arial" panose="020B0604020202020204" pitchFamily="34" charset="0"/>
                <a:cs typeface="Arial" panose="020B0604020202020204" pitchFamily="34" charset="0"/>
              </a:rPr>
              <a:t> Phong Châu </a:t>
            </a:r>
            <a:r>
              <a:rPr lang="en-US" sz="1600" dirty="0" err="1">
                <a:latin typeface="Arial" panose="020B0604020202020204" pitchFamily="34" charset="0"/>
                <a:cs typeface="Arial" panose="020B0604020202020204" pitchFamily="34" charset="0"/>
              </a:rPr>
              <a:t>huyện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Phù</a:t>
            </a:r>
            <a:r>
              <a:rPr lang="en-US" sz="1600" dirty="0">
                <a:latin typeface="Arial" panose="020B0604020202020204" pitchFamily="34" charset="0"/>
                <a:cs typeface="Arial" panose="020B0604020202020204" pitchFamily="34" charset="0"/>
              </a:rPr>
              <a:t> Ninh , </a:t>
            </a:r>
            <a:r>
              <a:rPr lang="en-US" sz="1600" dirty="0" err="1">
                <a:latin typeface="Arial" panose="020B0604020202020204" pitchFamily="34" charset="0"/>
                <a:cs typeface="Arial" panose="020B0604020202020204" pitchFamily="34" charset="0"/>
              </a:rPr>
              <a:t>tỉnh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Phú</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Thọ</a:t>
            </a:r>
            <a:endParaRPr lang="en-US" sz="1600" dirty="0">
              <a:latin typeface="Arial" panose="020B0604020202020204" pitchFamily="34" charset="0"/>
              <a:cs typeface="Arial" panose="020B0604020202020204" pitchFamily="34" charset="0"/>
            </a:endParaRPr>
          </a:p>
          <a:p>
            <a:pPr lvl="0" algn="just"/>
            <a:r>
              <a:rPr lang="en-US" sz="1600" dirty="0" err="1">
                <a:latin typeface="Arial" panose="020B0604020202020204" pitchFamily="34" charset="0"/>
                <a:cs typeface="Arial" panose="020B0604020202020204" pitchFamily="34" charset="0"/>
              </a:rPr>
              <a:t>Sản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lượng</a:t>
            </a:r>
            <a:r>
              <a:rPr lang="en-US" sz="1600" dirty="0">
                <a:latin typeface="Arial" panose="020B0604020202020204" pitchFamily="34" charset="0"/>
                <a:cs typeface="Arial" panose="020B0604020202020204" pitchFamily="34" charset="0"/>
              </a:rPr>
              <a:t>: </a:t>
            </a:r>
          </a:p>
          <a:p>
            <a:pPr marL="914381" lvl="1" indent="-317488" algn="just">
              <a:lnSpc>
                <a:spcPct val="100000"/>
              </a:lnSpc>
              <a:spcBef>
                <a:spcPts val="0"/>
              </a:spcBef>
              <a:buClr>
                <a:srgbClr val="000000"/>
              </a:buClr>
              <a:buSzPts val="1400"/>
              <a:buFont typeface="Roboto"/>
              <a:buChar char="○"/>
            </a:pPr>
            <a:r>
              <a:rPr lang="en-US" sz="1600" kern="0" dirty="0" err="1">
                <a:solidFill>
                  <a:srgbClr val="000000"/>
                </a:solidFill>
                <a:latin typeface="Arial" panose="020B0604020202020204" pitchFamily="34" charset="0"/>
                <a:cs typeface="Arial" panose="020B0604020202020204" pitchFamily="34" charset="0"/>
              </a:rPr>
              <a:t>Bột</a:t>
            </a:r>
            <a:r>
              <a:rPr lang="en-US" sz="1600" kern="0" dirty="0">
                <a:solidFill>
                  <a:srgbClr val="000000"/>
                </a:solidFill>
                <a:latin typeface="Arial" panose="020B0604020202020204" pitchFamily="34" charset="0"/>
                <a:cs typeface="Arial" panose="020B0604020202020204" pitchFamily="34" charset="0"/>
              </a:rPr>
              <a:t> </a:t>
            </a:r>
            <a:r>
              <a:rPr lang="en-US" sz="1600" kern="0" dirty="0" err="1">
                <a:solidFill>
                  <a:srgbClr val="000000"/>
                </a:solidFill>
                <a:latin typeface="Arial" panose="020B0604020202020204" pitchFamily="34" charset="0"/>
                <a:cs typeface="Arial" panose="020B0604020202020204" pitchFamily="34" charset="0"/>
              </a:rPr>
              <a:t>giấy</a:t>
            </a:r>
            <a:r>
              <a:rPr lang="en-US" sz="1600" kern="0" dirty="0">
                <a:solidFill>
                  <a:srgbClr val="000000"/>
                </a:solidFill>
                <a:latin typeface="Arial" panose="020B0604020202020204" pitchFamily="34" charset="0"/>
                <a:cs typeface="Arial" panose="020B0604020202020204" pitchFamily="34" charset="0"/>
              </a:rPr>
              <a:t> : 68.000 </a:t>
            </a:r>
            <a:r>
              <a:rPr lang="en-US" sz="1600" kern="0" dirty="0" err="1">
                <a:solidFill>
                  <a:srgbClr val="000000"/>
                </a:solidFill>
                <a:latin typeface="Arial" panose="020B0604020202020204" pitchFamily="34" charset="0"/>
                <a:cs typeface="Arial" panose="020B0604020202020204" pitchFamily="34" charset="0"/>
              </a:rPr>
              <a:t>tấn</a:t>
            </a:r>
            <a:r>
              <a:rPr lang="en-US" sz="1600" kern="0" dirty="0">
                <a:solidFill>
                  <a:srgbClr val="000000"/>
                </a:solidFill>
                <a:latin typeface="Arial" panose="020B0604020202020204" pitchFamily="34" charset="0"/>
                <a:cs typeface="Arial" panose="020B0604020202020204" pitchFamily="34" charset="0"/>
              </a:rPr>
              <a:t>/</a:t>
            </a:r>
            <a:r>
              <a:rPr lang="en-US" sz="1600" kern="0" dirty="0" err="1">
                <a:solidFill>
                  <a:srgbClr val="000000"/>
                </a:solidFill>
                <a:latin typeface="Arial" panose="020B0604020202020204" pitchFamily="34" charset="0"/>
                <a:cs typeface="Arial" panose="020B0604020202020204" pitchFamily="34" charset="0"/>
              </a:rPr>
              <a:t>năm</a:t>
            </a:r>
            <a:endParaRPr lang="en-US" sz="1600" kern="0" dirty="0">
              <a:solidFill>
                <a:srgbClr val="000000"/>
              </a:solidFill>
              <a:latin typeface="Arial" panose="020B0604020202020204" pitchFamily="34" charset="0"/>
              <a:cs typeface="Arial" panose="020B0604020202020204" pitchFamily="34" charset="0"/>
            </a:endParaRPr>
          </a:p>
          <a:p>
            <a:pPr marL="914381" lvl="1" indent="-317488" algn="just">
              <a:lnSpc>
                <a:spcPct val="100000"/>
              </a:lnSpc>
              <a:spcBef>
                <a:spcPts val="0"/>
              </a:spcBef>
              <a:buClr>
                <a:srgbClr val="000000"/>
              </a:buClr>
              <a:buSzPts val="1400"/>
              <a:buFont typeface="Roboto"/>
              <a:buChar char="○"/>
            </a:pPr>
            <a:r>
              <a:rPr lang="en-US" sz="1600" kern="0" dirty="0" err="1">
                <a:solidFill>
                  <a:srgbClr val="000000"/>
                </a:solidFill>
                <a:latin typeface="Arial" panose="020B0604020202020204" pitchFamily="34" charset="0"/>
                <a:cs typeface="Arial" panose="020B0604020202020204" pitchFamily="34" charset="0"/>
              </a:rPr>
              <a:t>Giấy</a:t>
            </a:r>
            <a:r>
              <a:rPr lang="en-US" sz="1600" kern="0" dirty="0">
                <a:solidFill>
                  <a:srgbClr val="000000"/>
                </a:solidFill>
                <a:latin typeface="Arial" panose="020B0604020202020204" pitchFamily="34" charset="0"/>
                <a:cs typeface="Arial" panose="020B0604020202020204" pitchFamily="34" charset="0"/>
              </a:rPr>
              <a:t>: 100.000 </a:t>
            </a:r>
            <a:r>
              <a:rPr lang="en-US" sz="1600" kern="0" dirty="0" err="1">
                <a:solidFill>
                  <a:srgbClr val="000000"/>
                </a:solidFill>
                <a:latin typeface="Arial" panose="020B0604020202020204" pitchFamily="34" charset="0"/>
                <a:cs typeface="Arial" panose="020B0604020202020204" pitchFamily="34" charset="0"/>
              </a:rPr>
              <a:t>tấn</a:t>
            </a:r>
            <a:r>
              <a:rPr lang="en-US" sz="1600" kern="0" dirty="0">
                <a:solidFill>
                  <a:srgbClr val="000000"/>
                </a:solidFill>
                <a:latin typeface="Arial" panose="020B0604020202020204" pitchFamily="34" charset="0"/>
                <a:cs typeface="Arial" panose="020B0604020202020204" pitchFamily="34" charset="0"/>
              </a:rPr>
              <a:t>/</a:t>
            </a:r>
            <a:r>
              <a:rPr lang="en-US" sz="1600" kern="0" dirty="0" err="1">
                <a:solidFill>
                  <a:srgbClr val="000000"/>
                </a:solidFill>
                <a:latin typeface="Arial" panose="020B0604020202020204" pitchFamily="34" charset="0"/>
                <a:cs typeface="Arial" panose="020B0604020202020204" pitchFamily="34" charset="0"/>
              </a:rPr>
              <a:t>năm</a:t>
            </a:r>
            <a:endParaRPr lang="aa-ET" sz="1600" kern="0">
              <a:solidFill>
                <a:srgbClr val="000000"/>
              </a:solidFill>
              <a:latin typeface="Arial" panose="020B0604020202020204" pitchFamily="34" charset="0"/>
              <a:cs typeface="Arial" panose="020B0604020202020204" pitchFamily="34" charset="0"/>
            </a:endParaRPr>
          </a:p>
        </p:txBody>
      </p:sp>
      <p:pic>
        <p:nvPicPr>
          <p:cNvPr id="4" name="Picture 7" descr="A picture containing text&#10;&#10;Description automatically generated">
            <a:extLst>
              <a:ext uri="{FF2B5EF4-FFF2-40B4-BE49-F238E27FC236}">
                <a16:creationId xmlns:a16="http://schemas.microsoft.com/office/drawing/2014/main" id="{DE01AA3F-7B15-D788-3C8B-8F6902E3E97B}"/>
              </a:ext>
            </a:extLst>
          </p:cNvPr>
          <p:cNvPicPr>
            <a:picLocks noChangeAspect="1"/>
          </p:cNvPicPr>
          <p:nvPr/>
        </p:nvPicPr>
        <p:blipFill>
          <a:blip r:embed="rId2"/>
          <a:stretch>
            <a:fillRect/>
          </a:stretch>
        </p:blipFill>
        <p:spPr>
          <a:xfrm>
            <a:off x="4799151" y="2068749"/>
            <a:ext cx="4184907" cy="2800907"/>
          </a:xfrm>
          <a:prstGeom prst="rect">
            <a:avLst/>
          </a:prstGeom>
          <a:noFill/>
          <a:ln w="9528" cap="flat">
            <a:solidFill>
              <a:srgbClr val="000000"/>
            </a:solidFill>
            <a:prstDash val="soli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8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09060-343E-4563-A386-DAF8E30AE404}"/>
              </a:ext>
            </a:extLst>
          </p:cNvPr>
          <p:cNvSpPr txBox="1">
            <a:spLocks noGrp="1"/>
          </p:cNvSpPr>
          <p:nvPr>
            <p:ph type="title" idx="4294967295"/>
          </p:nvPr>
        </p:nvSpPr>
        <p:spPr>
          <a:xfrm>
            <a:off x="714914" y="926122"/>
            <a:ext cx="7886700" cy="390390"/>
          </a:xfrm>
        </p:spPr>
        <p:txBody>
          <a:bodyPr lIns="68589" tIns="34299" rIns="68589" bIns="34299">
            <a:noAutofit/>
          </a:bodyPr>
          <a:lstStyle/>
          <a:p>
            <a:pPr lvl="0"/>
            <a:r>
              <a:rPr lang="en-US" sz="1800" b="1" dirty="0" err="1">
                <a:solidFill>
                  <a:srgbClr val="337177"/>
                </a:solidFill>
                <a:latin typeface="Arial" panose="020B0604020202020204" pitchFamily="34" charset="0"/>
                <a:cs typeface="Arial" panose="020B0604020202020204" pitchFamily="34" charset="0"/>
              </a:rPr>
              <a:t>Hệ</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thống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đồng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phát</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nhiệt</a:t>
            </a:r>
            <a:r>
              <a:rPr lang="en-US" sz="1800" b="1" dirty="0">
                <a:solidFill>
                  <a:srgbClr val="337177"/>
                </a:solidFill>
                <a:latin typeface="Arial" panose="020B0604020202020204" pitchFamily="34" charset="0"/>
                <a:cs typeface="Arial" panose="020B0604020202020204" pitchFamily="34" charset="0"/>
              </a:rPr>
              <a:t> – </a:t>
            </a:r>
            <a:r>
              <a:rPr lang="en-US" sz="1800" b="1" dirty="0" err="1">
                <a:solidFill>
                  <a:srgbClr val="337177"/>
                </a:solidFill>
                <a:latin typeface="Arial" panose="020B0604020202020204" pitchFamily="34" charset="0"/>
                <a:cs typeface="Arial" panose="020B0604020202020204" pitchFamily="34" charset="0"/>
              </a:rPr>
              <a:t>điện</a:t>
            </a:r>
            <a:r>
              <a:rPr lang="en-US" sz="1800" b="1" dirty="0">
                <a:solidFill>
                  <a:srgbClr val="337177"/>
                </a:solidFill>
                <a:latin typeface="Arial" panose="020B0604020202020204" pitchFamily="34" charset="0"/>
                <a:cs typeface="Arial" panose="020B0604020202020204" pitchFamily="34" charset="0"/>
              </a:rPr>
              <a:t> CHP </a:t>
            </a:r>
            <a:r>
              <a:rPr lang="en-US" sz="1800" b="1" dirty="0" err="1">
                <a:solidFill>
                  <a:srgbClr val="337177"/>
                </a:solidFill>
                <a:latin typeface="Arial" panose="020B0604020202020204" pitchFamily="34" charset="0"/>
                <a:cs typeface="Arial" panose="020B0604020202020204" pitchFamily="34" charset="0"/>
              </a:rPr>
              <a:t>tại</a:t>
            </a:r>
            <a:r>
              <a:rPr lang="en-US" sz="1800" b="1" dirty="0">
                <a:solidFill>
                  <a:srgbClr val="337177"/>
                </a:solidFill>
                <a:latin typeface="Arial" panose="020B0604020202020204" pitchFamily="34" charset="0"/>
                <a:cs typeface="Arial" panose="020B0604020202020204" pitchFamily="34" charset="0"/>
              </a:rPr>
              <a:t> VINAPACO</a:t>
            </a:r>
          </a:p>
        </p:txBody>
      </p:sp>
      <p:graphicFrame>
        <p:nvGraphicFramePr>
          <p:cNvPr id="3" name="Table 6">
            <a:extLst>
              <a:ext uri="{FF2B5EF4-FFF2-40B4-BE49-F238E27FC236}">
                <a16:creationId xmlns:a16="http://schemas.microsoft.com/office/drawing/2014/main" id="{EAF9A0A9-1DA2-AAE7-DD91-666C8F6F2537}"/>
              </a:ext>
            </a:extLst>
          </p:cNvPr>
          <p:cNvGraphicFramePr>
            <a:graphicFrameLocks noGrp="1"/>
          </p:cNvGraphicFramePr>
          <p:nvPr>
            <p:extLst>
              <p:ext uri="{D42A27DB-BD31-4B8C-83A1-F6EECF244321}">
                <p14:modId xmlns:p14="http://schemas.microsoft.com/office/powerpoint/2010/main" val="2047363467"/>
              </p:ext>
            </p:extLst>
          </p:nvPr>
        </p:nvGraphicFramePr>
        <p:xfrm>
          <a:off x="1354087" y="1442519"/>
          <a:ext cx="6173624" cy="1758855"/>
        </p:xfrm>
        <a:graphic>
          <a:graphicData uri="http://schemas.openxmlformats.org/drawingml/2006/table">
            <a:tbl>
              <a:tblPr firstRow="1" firstCol="1" bandRow="1">
                <a:effectLst/>
                <a:tableStyleId>{93296810-A885-4BE3-A3E7-6D5BEEA58F35}</a:tableStyleId>
              </a:tblPr>
              <a:tblGrid>
                <a:gridCol w="1442237">
                  <a:extLst>
                    <a:ext uri="{9D8B030D-6E8A-4147-A177-3AD203B41FA5}">
                      <a16:colId xmlns:a16="http://schemas.microsoft.com/office/drawing/2014/main" val="384490836"/>
                    </a:ext>
                  </a:extLst>
                </a:gridCol>
                <a:gridCol w="884316">
                  <a:extLst>
                    <a:ext uri="{9D8B030D-6E8A-4147-A177-3AD203B41FA5}">
                      <a16:colId xmlns:a16="http://schemas.microsoft.com/office/drawing/2014/main" val="2775255928"/>
                    </a:ext>
                  </a:extLst>
                </a:gridCol>
                <a:gridCol w="1288837">
                  <a:extLst>
                    <a:ext uri="{9D8B030D-6E8A-4147-A177-3AD203B41FA5}">
                      <a16:colId xmlns:a16="http://schemas.microsoft.com/office/drawing/2014/main" val="1135775508"/>
                    </a:ext>
                  </a:extLst>
                </a:gridCol>
                <a:gridCol w="1268190">
                  <a:extLst>
                    <a:ext uri="{9D8B030D-6E8A-4147-A177-3AD203B41FA5}">
                      <a16:colId xmlns:a16="http://schemas.microsoft.com/office/drawing/2014/main" val="1588333877"/>
                    </a:ext>
                  </a:extLst>
                </a:gridCol>
                <a:gridCol w="1290044">
                  <a:extLst>
                    <a:ext uri="{9D8B030D-6E8A-4147-A177-3AD203B41FA5}">
                      <a16:colId xmlns:a16="http://schemas.microsoft.com/office/drawing/2014/main" val="3912694150"/>
                    </a:ext>
                  </a:extLst>
                </a:gridCol>
              </a:tblGrid>
              <a:tr h="393932">
                <a:tc>
                  <a:txBody>
                    <a:bodyPr/>
                    <a:lstStyle/>
                    <a:p>
                      <a:pPr marL="0" marR="0" lvl="0" algn="just">
                        <a:spcBef>
                          <a:spcPts val="600"/>
                        </a:spcBef>
                        <a:spcAft>
                          <a:spcPts val="600"/>
                        </a:spcAft>
                      </a:pPr>
                      <a:r>
                        <a:rPr lang="en-US" sz="1200">
                          <a:latin typeface="Arial"/>
                        </a:rPr>
                        <a:t>Lò hơi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Nhiên liệu</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b="1">
                          <a:solidFill>
                            <a:srgbClr val="FFFFFF"/>
                          </a:solidFill>
                          <a:latin typeface="Arial"/>
                          <a:ea typeface="MS Mincho" pitchFamily="49"/>
                          <a:cs typeface="Times New Roman" pitchFamily="18"/>
                        </a:rPr>
                        <a:t>Công suất thiết kế/vận hành tph</a:t>
                      </a:r>
                    </a:p>
                  </a:txBody>
                  <a:tcPr marL="54845" marR="54845" marT="13825" marB="13825"/>
                </a:tc>
                <a:tc>
                  <a:txBody>
                    <a:bodyPr/>
                    <a:lstStyle/>
                    <a:p>
                      <a:pPr marL="0" marR="0" lvl="0" algn="l">
                        <a:spcBef>
                          <a:spcPts val="600"/>
                        </a:spcBef>
                        <a:spcAft>
                          <a:spcPts val="600"/>
                        </a:spcAft>
                      </a:pPr>
                      <a:r>
                        <a:rPr lang="en-US" sz="1200">
                          <a:solidFill>
                            <a:srgbClr val="FFFFFF"/>
                          </a:solidFill>
                          <a:latin typeface="Arial"/>
                          <a:ea typeface="MS Mincho" pitchFamily="49"/>
                          <a:cs typeface="Times New Roman" pitchFamily="18"/>
                        </a:rPr>
                        <a:t>Áp suất và nhiệt độ hơi</a:t>
                      </a:r>
                    </a:p>
                  </a:txBody>
                  <a:tcPr marL="54845" marR="54845" marT="13825" marB="13825"/>
                </a:tc>
                <a:tc>
                  <a:txBody>
                    <a:bodyPr/>
                    <a:lstStyle/>
                    <a:p>
                      <a:pPr marL="0" marR="0" lvl="0" algn="just">
                        <a:spcBef>
                          <a:spcPts val="600"/>
                        </a:spcBef>
                        <a:spcAft>
                          <a:spcPts val="600"/>
                        </a:spcAft>
                      </a:pPr>
                      <a:r>
                        <a:rPr lang="en-US" sz="1200">
                          <a:latin typeface="Arial"/>
                        </a:rPr>
                        <a:t>Nhận xét</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267756722"/>
                  </a:ext>
                </a:extLst>
              </a:tr>
              <a:tr h="393932">
                <a:tc>
                  <a:txBody>
                    <a:bodyPr/>
                    <a:lstStyle/>
                    <a:p>
                      <a:pPr marL="0" marR="0" lvl="0" algn="l">
                        <a:spcBef>
                          <a:spcPts val="600"/>
                        </a:spcBef>
                        <a:spcAft>
                          <a:spcPts val="600"/>
                        </a:spcAft>
                      </a:pPr>
                      <a:r>
                        <a:rPr lang="en-US" sz="1200">
                          <a:latin typeface="Arial"/>
                        </a:rPr>
                        <a:t>Tầng sôi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Than Antraxit</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145/90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62/450⁰C</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Công nghệ năm 1970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043522227"/>
                  </a:ext>
                </a:extLst>
              </a:tr>
              <a:tr h="393932">
                <a:tc>
                  <a:txBody>
                    <a:bodyPr/>
                    <a:lstStyle/>
                    <a:p>
                      <a:pPr marL="0" marR="0" lvl="0" algn="l">
                        <a:spcBef>
                          <a:spcPts val="600"/>
                        </a:spcBef>
                        <a:spcAft>
                          <a:spcPts val="600"/>
                        </a:spcAft>
                      </a:pPr>
                      <a:r>
                        <a:rPr lang="en-US" sz="1200" dirty="0" err="1">
                          <a:latin typeface="Arial"/>
                        </a:rPr>
                        <a:t>Lò</a:t>
                      </a:r>
                      <a:r>
                        <a:rPr lang="en-US" sz="1200" dirty="0">
                          <a:latin typeface="Arial"/>
                        </a:rPr>
                        <a:t> </a:t>
                      </a:r>
                      <a:r>
                        <a:rPr lang="en-US" sz="1200" dirty="0" err="1">
                          <a:latin typeface="Arial"/>
                        </a:rPr>
                        <a:t>hơi</a:t>
                      </a:r>
                      <a:r>
                        <a:rPr lang="en-US" sz="1200" dirty="0">
                          <a:latin typeface="Arial"/>
                        </a:rPr>
                        <a:t> </a:t>
                      </a:r>
                      <a:r>
                        <a:rPr lang="en-US" sz="1200" dirty="0" err="1">
                          <a:latin typeface="Arial"/>
                        </a:rPr>
                        <a:t>thu</a:t>
                      </a:r>
                      <a:r>
                        <a:rPr lang="en-US" sz="1200" dirty="0">
                          <a:latin typeface="Arial"/>
                        </a:rPr>
                        <a:t> </a:t>
                      </a:r>
                      <a:r>
                        <a:rPr lang="en-US" sz="1200" dirty="0" err="1">
                          <a:latin typeface="Arial"/>
                        </a:rPr>
                        <a:t>hồi</a:t>
                      </a:r>
                      <a:r>
                        <a:rPr lang="en-US" sz="1200" dirty="0">
                          <a:latin typeface="Arial"/>
                        </a:rPr>
                        <a:t> </a:t>
                      </a:r>
                      <a:r>
                        <a:rPr lang="en-US" sz="1200" dirty="0" err="1">
                          <a:latin typeface="Arial"/>
                        </a:rPr>
                        <a:t>dịch</a:t>
                      </a:r>
                      <a:r>
                        <a:rPr lang="en-US" sz="1200" dirty="0">
                          <a:latin typeface="Arial"/>
                        </a:rPr>
                        <a:t> </a:t>
                      </a:r>
                      <a:r>
                        <a:rPr lang="en-US" sz="1200" dirty="0" err="1">
                          <a:latin typeface="Arial"/>
                        </a:rPr>
                        <a:t>đen</a:t>
                      </a:r>
                      <a:endParaRPr lang="en-US" sz="1200" dirty="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Dịch đen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36/16-20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62/450⁰C</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Công nghệ năm 1970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216288214"/>
                  </a:ext>
                </a:extLst>
              </a:tr>
              <a:tr h="577059">
                <a:tc>
                  <a:txBody>
                    <a:bodyPr/>
                    <a:lstStyle/>
                    <a:p>
                      <a:pPr marL="0" marR="0" lvl="0" algn="l">
                        <a:spcBef>
                          <a:spcPts val="600"/>
                        </a:spcBef>
                        <a:spcAft>
                          <a:spcPts val="600"/>
                        </a:spcAft>
                      </a:pPr>
                      <a:r>
                        <a:rPr lang="en-US" sz="1200">
                          <a:latin typeface="Arial"/>
                        </a:rPr>
                        <a:t>Lò hơi ghi bậc thang sinh khối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Vỏ cây, gỗ vụn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20/16</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13 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dirty="0">
                          <a:latin typeface="Arial"/>
                        </a:rPr>
                        <a:t>Công </a:t>
                      </a:r>
                      <a:r>
                        <a:rPr lang="en-US" sz="1200" dirty="0" err="1">
                          <a:latin typeface="Arial"/>
                        </a:rPr>
                        <a:t>nghệ</a:t>
                      </a:r>
                      <a:r>
                        <a:rPr lang="en-US" sz="1200" dirty="0">
                          <a:latin typeface="Arial"/>
                        </a:rPr>
                        <a:t> Trung Quốc </a:t>
                      </a:r>
                      <a:r>
                        <a:rPr lang="en-US" sz="1200" dirty="0" err="1">
                          <a:latin typeface="Arial"/>
                        </a:rPr>
                        <a:t>năm</a:t>
                      </a:r>
                      <a:r>
                        <a:rPr lang="en-US" sz="1200" dirty="0">
                          <a:latin typeface="Arial"/>
                        </a:rPr>
                        <a:t> 2017</a:t>
                      </a:r>
                      <a:endParaRPr lang="en-US" sz="1200" dirty="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062527903"/>
                  </a:ext>
                </a:extLst>
              </a:tr>
            </a:tbl>
          </a:graphicData>
        </a:graphic>
      </p:graphicFrame>
      <p:graphicFrame>
        <p:nvGraphicFramePr>
          <p:cNvPr id="4" name="Table 7">
            <a:extLst>
              <a:ext uri="{FF2B5EF4-FFF2-40B4-BE49-F238E27FC236}">
                <a16:creationId xmlns:a16="http://schemas.microsoft.com/office/drawing/2014/main" id="{286DA40B-6BE9-9BF2-7C38-56BD6D84C387}"/>
              </a:ext>
            </a:extLst>
          </p:cNvPr>
          <p:cNvGraphicFramePr>
            <a:graphicFrameLocks noGrp="1"/>
          </p:cNvGraphicFramePr>
          <p:nvPr>
            <p:extLst>
              <p:ext uri="{D42A27DB-BD31-4B8C-83A1-F6EECF244321}">
                <p14:modId xmlns:p14="http://schemas.microsoft.com/office/powerpoint/2010/main" val="3973126957"/>
              </p:ext>
            </p:extLst>
          </p:nvPr>
        </p:nvGraphicFramePr>
        <p:xfrm>
          <a:off x="1354087" y="3327381"/>
          <a:ext cx="6173634" cy="1686368"/>
        </p:xfrm>
        <a:graphic>
          <a:graphicData uri="http://schemas.openxmlformats.org/drawingml/2006/table">
            <a:tbl>
              <a:tblPr firstRow="1" firstCol="1" bandRow="1">
                <a:effectLst/>
                <a:tableStyleId>{93296810-A885-4BE3-A3E7-6D5BEEA58F35}</a:tableStyleId>
              </a:tblPr>
              <a:tblGrid>
                <a:gridCol w="2227889">
                  <a:extLst>
                    <a:ext uri="{9D8B030D-6E8A-4147-A177-3AD203B41FA5}">
                      <a16:colId xmlns:a16="http://schemas.microsoft.com/office/drawing/2014/main" val="2395911816"/>
                    </a:ext>
                  </a:extLst>
                </a:gridCol>
                <a:gridCol w="852961">
                  <a:extLst>
                    <a:ext uri="{9D8B030D-6E8A-4147-A177-3AD203B41FA5}">
                      <a16:colId xmlns:a16="http://schemas.microsoft.com/office/drawing/2014/main" val="605200260"/>
                    </a:ext>
                  </a:extLst>
                </a:gridCol>
                <a:gridCol w="1597228">
                  <a:extLst>
                    <a:ext uri="{9D8B030D-6E8A-4147-A177-3AD203B41FA5}">
                      <a16:colId xmlns:a16="http://schemas.microsoft.com/office/drawing/2014/main" val="3259218075"/>
                    </a:ext>
                  </a:extLst>
                </a:gridCol>
                <a:gridCol w="1495556">
                  <a:extLst>
                    <a:ext uri="{9D8B030D-6E8A-4147-A177-3AD203B41FA5}">
                      <a16:colId xmlns:a16="http://schemas.microsoft.com/office/drawing/2014/main" val="4012364674"/>
                    </a:ext>
                  </a:extLst>
                </a:gridCol>
              </a:tblGrid>
              <a:tr h="210796">
                <a:tc>
                  <a:txBody>
                    <a:bodyPr/>
                    <a:lstStyle/>
                    <a:p>
                      <a:pPr marL="0" marR="0" lvl="0" algn="just">
                        <a:spcBef>
                          <a:spcPts val="600"/>
                        </a:spcBef>
                        <a:spcAft>
                          <a:spcPts val="600"/>
                        </a:spcAft>
                      </a:pPr>
                      <a:r>
                        <a:rPr lang="en-US" sz="1200">
                          <a:latin typeface="Arial"/>
                        </a:rPr>
                        <a:t>Tua-bin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solidFill>
                            <a:srgbClr val="FFFFFF"/>
                          </a:solidFill>
                          <a:latin typeface="Arial"/>
                          <a:ea typeface="MS Mincho" pitchFamily="49"/>
                          <a:cs typeface="Times New Roman" pitchFamily="18"/>
                        </a:rPr>
                        <a:t>Đơn vị</a:t>
                      </a:r>
                    </a:p>
                  </a:txBody>
                  <a:tcPr marL="54845" marR="54845" marT="13825" marB="13825"/>
                </a:tc>
                <a:tc>
                  <a:txBody>
                    <a:bodyPr/>
                    <a:lstStyle/>
                    <a:p>
                      <a:pPr marL="0" marR="0" lvl="0" algn="just">
                        <a:spcBef>
                          <a:spcPts val="600"/>
                        </a:spcBef>
                        <a:spcAft>
                          <a:spcPts val="600"/>
                        </a:spcAft>
                      </a:pPr>
                      <a:r>
                        <a:rPr lang="en-US" sz="1200">
                          <a:latin typeface="Arial"/>
                        </a:rPr>
                        <a:t>Tuabin đối áp</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Tuabin ngưng hơi</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150105184"/>
                  </a:ext>
                </a:extLst>
              </a:tr>
              <a:tr h="210796">
                <a:tc>
                  <a:txBody>
                    <a:bodyPr/>
                    <a:lstStyle/>
                    <a:p>
                      <a:pPr marL="0" marR="0" lvl="0" algn="just">
                        <a:spcBef>
                          <a:spcPts val="600"/>
                        </a:spcBef>
                        <a:spcAft>
                          <a:spcPts val="600"/>
                        </a:spcAft>
                      </a:pPr>
                      <a:r>
                        <a:rPr lang="en-US" sz="1200">
                          <a:latin typeface="Arial"/>
                        </a:rPr>
                        <a:t>Lưu lượng hơi đầu vào (tph)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95</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85</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707232307"/>
                  </a:ext>
                </a:extLst>
              </a:tr>
              <a:tr h="210796">
                <a:tc>
                  <a:txBody>
                    <a:bodyPr/>
                    <a:lstStyle/>
                    <a:p>
                      <a:pPr marL="0" marR="0" lvl="0" algn="just">
                        <a:spcBef>
                          <a:spcPts val="600"/>
                        </a:spcBef>
                        <a:spcAft>
                          <a:spcPts val="600"/>
                        </a:spcAft>
                      </a:pPr>
                      <a:r>
                        <a:rPr lang="en-US" sz="1200">
                          <a:latin typeface="Arial"/>
                        </a:rPr>
                        <a:t>Nhiệt độ hơi đầu vào</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⁰C</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511647854"/>
                  </a:ext>
                </a:extLst>
              </a:tr>
              <a:tr h="210796">
                <a:tc>
                  <a:txBody>
                    <a:bodyPr/>
                    <a:lstStyle/>
                    <a:p>
                      <a:pPr marL="0" marR="0" lvl="0" algn="just">
                        <a:spcBef>
                          <a:spcPts val="600"/>
                        </a:spcBef>
                        <a:spcAft>
                          <a:spcPts val="600"/>
                        </a:spcAft>
                      </a:pPr>
                      <a:r>
                        <a:rPr lang="en-US" sz="1200">
                          <a:solidFill>
                            <a:srgbClr val="FFFFFF"/>
                          </a:solidFill>
                          <a:latin typeface="Arial"/>
                          <a:ea typeface="MS Mincho" pitchFamily="49"/>
                          <a:cs typeface="Times New Roman" pitchFamily="18"/>
                        </a:rPr>
                        <a:t>Áp suất hơi đầu vào</a:t>
                      </a: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62</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62</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848875486"/>
                  </a:ext>
                </a:extLst>
              </a:tr>
              <a:tr h="210796">
                <a:tc>
                  <a:txBody>
                    <a:bodyPr/>
                    <a:lstStyle/>
                    <a:p>
                      <a:pPr marL="0" marR="0" lvl="0" algn="just">
                        <a:spcBef>
                          <a:spcPts val="600"/>
                        </a:spcBef>
                        <a:spcAft>
                          <a:spcPts val="600"/>
                        </a:spcAft>
                      </a:pPr>
                      <a:r>
                        <a:rPr lang="en-US" sz="1200">
                          <a:solidFill>
                            <a:srgbClr val="FFFFFF"/>
                          </a:solidFill>
                          <a:latin typeface="Arial"/>
                          <a:ea typeface="MS Mincho" pitchFamily="49"/>
                          <a:cs typeface="Times New Roman" pitchFamily="18"/>
                        </a:rPr>
                        <a:t>Áp suất hơi trích</a:t>
                      </a: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13</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504283164"/>
                  </a:ext>
                </a:extLst>
              </a:tr>
              <a:tr h="210796">
                <a:tc>
                  <a:txBody>
                    <a:bodyPr/>
                    <a:lstStyle/>
                    <a:p>
                      <a:pPr marL="0" marR="0" lvl="0" algn="just">
                        <a:spcBef>
                          <a:spcPts val="600"/>
                        </a:spcBef>
                        <a:spcAft>
                          <a:spcPts val="600"/>
                        </a:spcAft>
                      </a:pPr>
                      <a:r>
                        <a:rPr lang="en-US" sz="1200">
                          <a:latin typeface="Arial"/>
                        </a:rPr>
                        <a:t>Lưu lượng hơi trích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15</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97431666"/>
                  </a:ext>
                </a:extLst>
              </a:tr>
              <a:tr h="210796">
                <a:tc>
                  <a:txBody>
                    <a:bodyPr/>
                    <a:lstStyle/>
                    <a:p>
                      <a:pPr marL="0" marR="0" lvl="0" algn="just">
                        <a:spcBef>
                          <a:spcPts val="600"/>
                        </a:spcBef>
                        <a:spcAft>
                          <a:spcPts val="600"/>
                        </a:spcAft>
                      </a:pPr>
                      <a:r>
                        <a:rPr lang="en-US" sz="1200">
                          <a:solidFill>
                            <a:srgbClr val="FFFFFF"/>
                          </a:solidFill>
                          <a:latin typeface="Arial"/>
                          <a:ea typeface="MS Mincho" pitchFamily="49"/>
                          <a:cs typeface="Times New Roman" pitchFamily="18"/>
                        </a:rPr>
                        <a:t>Áp suất hơi đầu ra</a:t>
                      </a: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-0,85</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4269177616"/>
                  </a:ext>
                </a:extLst>
              </a:tr>
              <a:tr h="210796">
                <a:tc>
                  <a:txBody>
                    <a:bodyPr/>
                    <a:lstStyle/>
                    <a:p>
                      <a:pPr marL="0" marR="0" lvl="0" algn="just">
                        <a:spcBef>
                          <a:spcPts val="600"/>
                        </a:spcBef>
                        <a:spcAft>
                          <a:spcPts val="600"/>
                        </a:spcAft>
                      </a:pPr>
                      <a:r>
                        <a:rPr lang="en-US" sz="1200">
                          <a:latin typeface="Arial"/>
                        </a:rPr>
                        <a:t>Lưu lượng hơi đầu ra</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80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85</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6830591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7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CA159-5487-D760-4221-3543EF924CEB}"/>
              </a:ext>
            </a:extLst>
          </p:cNvPr>
          <p:cNvSpPr txBox="1">
            <a:spLocks noGrp="1"/>
          </p:cNvSpPr>
          <p:nvPr>
            <p:ph type="title" idx="4294967295"/>
          </p:nvPr>
        </p:nvSpPr>
        <p:spPr>
          <a:xfrm>
            <a:off x="628650" y="989837"/>
            <a:ext cx="7886700" cy="262430"/>
          </a:xfrm>
        </p:spPr>
        <p:txBody>
          <a:bodyPr>
            <a:noAutofit/>
          </a:bodyPr>
          <a:lstStyle/>
          <a:p>
            <a:pPr lvl="0"/>
            <a:r>
              <a:rPr lang="en-US" sz="2000" b="1" dirty="0" err="1">
                <a:solidFill>
                  <a:srgbClr val="337177"/>
                </a:solidFill>
                <a:latin typeface="Arial" panose="020B0604020202020204" pitchFamily="34" charset="0"/>
                <a:cs typeface="Arial" panose="020B0604020202020204" pitchFamily="34" charset="0"/>
              </a:rPr>
              <a:t>Hiện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trạng</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của</a:t>
            </a:r>
            <a:r>
              <a:rPr lang="en-US" sz="2000" b="1" dirty="0">
                <a:solidFill>
                  <a:srgbClr val="337177"/>
                </a:solidFill>
                <a:latin typeface="Arial" panose="020B0604020202020204" pitchFamily="34" charset="0"/>
                <a:cs typeface="Arial" panose="020B0604020202020204" pitchFamily="34" charset="0"/>
              </a:rPr>
              <a:t> VINAPACO</a:t>
            </a:r>
          </a:p>
        </p:txBody>
      </p:sp>
      <p:sp>
        <p:nvSpPr>
          <p:cNvPr id="3" name="Content Placeholder 2">
            <a:extLst>
              <a:ext uri="{FF2B5EF4-FFF2-40B4-BE49-F238E27FC236}">
                <a16:creationId xmlns:a16="http://schemas.microsoft.com/office/drawing/2014/main" id="{B9AE1226-50B3-4067-052B-1F2F0CFB75B6}"/>
              </a:ext>
            </a:extLst>
          </p:cNvPr>
          <p:cNvSpPr txBox="1">
            <a:spLocks noGrp="1"/>
          </p:cNvSpPr>
          <p:nvPr>
            <p:ph type="body" idx="4294967295"/>
          </p:nvPr>
        </p:nvSpPr>
        <p:spPr>
          <a:xfrm>
            <a:off x="439947" y="1578130"/>
            <a:ext cx="8445260" cy="3029096"/>
          </a:xfrm>
        </p:spPr>
        <p:txBody>
          <a:bodyPr>
            <a:noAutofit/>
          </a:bodyPr>
          <a:lstStyle/>
          <a:p>
            <a:pPr marL="139692" lvl="0" indent="0" algn="just">
              <a:buNone/>
            </a:pPr>
            <a:r>
              <a:rPr lang="en-US" sz="1200" dirty="0">
                <a:latin typeface="Arial" panose="020B0604020202020204" pitchFamily="34" charset="0"/>
                <a:cs typeface="Arial" panose="020B0604020202020204" pitchFamily="34" charset="0"/>
              </a:rPr>
              <a:t>Các </a:t>
            </a:r>
            <a:r>
              <a:rPr lang="en-US" sz="1200" dirty="0" err="1">
                <a:latin typeface="Arial" panose="020B0604020202020204" pitchFamily="34" charset="0"/>
                <a:cs typeface="Arial" panose="020B0604020202020204" pitchFamily="34" charset="0"/>
              </a:rPr>
              <a:t>vấn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đề</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của</a:t>
            </a:r>
            <a:r>
              <a:rPr lang="en-US" sz="1200" dirty="0">
                <a:latin typeface="Arial" panose="020B0604020202020204" pitchFamily="34" charset="0"/>
                <a:cs typeface="Arial" panose="020B0604020202020204" pitchFamily="34" charset="0"/>
              </a:rPr>
              <a:t> VINAPACO</a:t>
            </a:r>
          </a:p>
          <a:p>
            <a:pPr marL="461964" lvl="1" indent="-285750" algn="just">
              <a:lnSpc>
                <a:spcPct val="100000"/>
              </a:lnSpc>
              <a:spcBef>
                <a:spcPts val="0"/>
              </a:spcBef>
              <a:buClr>
                <a:srgbClr val="000000"/>
              </a:buClr>
              <a:buSzPts val="1400"/>
              <a:buFont typeface="Arial" pitchFamily="34"/>
            </a:pPr>
            <a:r>
              <a:rPr lang="en-US" sz="1200" kern="0" dirty="0" err="1">
                <a:solidFill>
                  <a:srgbClr val="000000"/>
                </a:solidFill>
                <a:latin typeface="Arial" panose="020B0604020202020204" pitchFamily="34" charset="0"/>
                <a:ea typeface="Roboto"/>
                <a:cs typeface="Arial" panose="020B0604020202020204" pitchFamily="34" charset="0"/>
              </a:rPr>
              <a:t>Lò</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đốt</a:t>
            </a:r>
            <a:r>
              <a:rPr lang="en-US" sz="1200" kern="0" dirty="0">
                <a:solidFill>
                  <a:srgbClr val="000000"/>
                </a:solidFill>
                <a:latin typeface="Arial" panose="020B0604020202020204" pitchFamily="34" charset="0"/>
                <a:ea typeface="Roboto"/>
                <a:cs typeface="Arial" panose="020B0604020202020204" pitchFamily="34" charset="0"/>
              </a:rPr>
              <a:t> than </a:t>
            </a:r>
            <a:r>
              <a:rPr lang="en-US" sz="1200" kern="0" dirty="0" err="1">
                <a:solidFill>
                  <a:srgbClr val="000000"/>
                </a:solidFill>
                <a:latin typeface="Arial" panose="020B0604020202020204" pitchFamily="34" charset="0"/>
                <a:ea typeface="Roboto"/>
                <a:cs typeface="Arial" panose="020B0604020202020204" pitchFamily="34" charset="0"/>
              </a:rPr>
              <a:t>đã</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quá</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hạn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sử</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dụng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hiệu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thấp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làm</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việc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ở</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mức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công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thấp</a:t>
            </a:r>
            <a:r>
              <a:rPr lang="en-US" sz="1200" kern="0" dirty="0">
                <a:solidFill>
                  <a:srgbClr val="000000"/>
                </a:solidFill>
                <a:latin typeface="Arial" panose="020B0604020202020204" pitchFamily="34" charset="0"/>
                <a:ea typeface="Roboto"/>
                <a:cs typeface="Arial" panose="020B0604020202020204" pitchFamily="34" charset="0"/>
              </a:rPr>
              <a:t> so </a:t>
            </a:r>
            <a:r>
              <a:rPr lang="en-US" sz="1200" kern="0" dirty="0" err="1">
                <a:solidFill>
                  <a:srgbClr val="000000"/>
                </a:solidFill>
                <a:latin typeface="Arial" panose="020B0604020202020204" pitchFamily="34" charset="0"/>
                <a:ea typeface="Roboto"/>
                <a:cs typeface="Arial" panose="020B0604020202020204" pitchFamily="34" charset="0"/>
              </a:rPr>
              <a:t>với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thiết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kế</a:t>
            </a:r>
            <a:r>
              <a:rPr lang="en-US" sz="1200" kern="0" dirty="0">
                <a:solidFill>
                  <a:srgbClr val="000000"/>
                </a:solidFill>
                <a:latin typeface="Arial" panose="020B0604020202020204" pitchFamily="34" charset="0"/>
                <a:ea typeface="Roboto"/>
                <a:cs typeface="Arial" panose="020B0604020202020204" pitchFamily="34" charset="0"/>
              </a:rPr>
              <a:t>.</a:t>
            </a:r>
          </a:p>
          <a:p>
            <a:pPr marL="461964" lvl="1" indent="-285750" algn="just">
              <a:lnSpc>
                <a:spcPct val="100000"/>
              </a:lnSpc>
              <a:spcBef>
                <a:spcPts val="0"/>
              </a:spcBef>
              <a:buClr>
                <a:srgbClr val="000000"/>
              </a:buClr>
              <a:buSzPts val="1400"/>
              <a:buFont typeface="Arial" pitchFamily="34"/>
            </a:pPr>
            <a:r>
              <a:rPr lang="en-US" sz="1200" kern="0" dirty="0">
                <a:solidFill>
                  <a:srgbClr val="000000"/>
                </a:solidFill>
                <a:latin typeface="Arial" panose="020B0604020202020204" pitchFamily="34" charset="0"/>
                <a:ea typeface="Roboto"/>
                <a:cs typeface="Arial" panose="020B0604020202020204" pitchFamily="34" charset="0"/>
              </a:rPr>
              <a:t>VINAPACO </a:t>
            </a:r>
            <a:r>
              <a:rPr lang="en-US" sz="1200" kern="0" dirty="0" err="1">
                <a:solidFill>
                  <a:srgbClr val="000000"/>
                </a:solidFill>
                <a:latin typeface="Arial" panose="020B0604020202020204" pitchFamily="34" charset="0"/>
                <a:ea typeface="Roboto"/>
                <a:cs typeface="Arial" panose="020B0604020202020204" pitchFamily="34" charset="0"/>
              </a:rPr>
              <a:t>có</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kế</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hoạch</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chiến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lược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trong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tương</a:t>
            </a:r>
            <a:r>
              <a:rPr lang="en-US" sz="1200" kern="0" dirty="0">
                <a:solidFill>
                  <a:srgbClr val="000000"/>
                </a:solidFill>
                <a:latin typeface="Arial" panose="020B0604020202020204" pitchFamily="34" charset="0"/>
                <a:ea typeface="Roboto"/>
                <a:cs typeface="Arial" panose="020B0604020202020204" pitchFamily="34" charset="0"/>
              </a:rPr>
              <a:t> lai </a:t>
            </a:r>
            <a:r>
              <a:rPr lang="en-US" sz="1200" kern="0" dirty="0" err="1">
                <a:solidFill>
                  <a:srgbClr val="000000"/>
                </a:solidFill>
                <a:latin typeface="Arial" panose="020B0604020202020204" pitchFamily="34" charset="0"/>
                <a:ea typeface="Roboto"/>
                <a:cs typeface="Arial" panose="020B0604020202020204" pitchFamily="34" charset="0"/>
              </a:rPr>
              <a:t>là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đầu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tư</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một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quy</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trình</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sản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xuất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mới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quy</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trình</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sản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xuất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này</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yêu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cầu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lượng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nước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lớn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hơn</a:t>
            </a:r>
            <a:r>
              <a:rPr lang="en-US" sz="1200" kern="0" dirty="0">
                <a:solidFill>
                  <a:srgbClr val="000000"/>
                </a:solidFill>
                <a:latin typeface="Arial" panose="020B0604020202020204" pitchFamily="34" charset="0"/>
                <a:ea typeface="Roboto"/>
                <a:cs typeface="Arial" panose="020B0604020202020204" pitchFamily="34" charset="0"/>
              </a:rPr>
              <a:t>.</a:t>
            </a:r>
          </a:p>
          <a:p>
            <a:pPr marL="461964" lvl="1" indent="-285750" algn="just">
              <a:lnSpc>
                <a:spcPct val="100000"/>
              </a:lnSpc>
              <a:spcBef>
                <a:spcPts val="0"/>
              </a:spcBef>
              <a:buClr>
                <a:srgbClr val="000000"/>
              </a:buClr>
              <a:buSzPts val="1400"/>
              <a:buFont typeface="Arial" pitchFamily="34"/>
            </a:pPr>
            <a:r>
              <a:rPr lang="en-US" sz="1200" kern="0" dirty="0">
                <a:solidFill>
                  <a:srgbClr val="000000"/>
                </a:solidFill>
                <a:latin typeface="Arial" panose="020B0604020202020204" pitchFamily="34" charset="0"/>
                <a:ea typeface="Roboto"/>
                <a:cs typeface="Arial" panose="020B0604020202020204" pitchFamily="34" charset="0"/>
              </a:rPr>
              <a:t>VINAPACO </a:t>
            </a:r>
            <a:r>
              <a:rPr lang="en-US" sz="1200" kern="0" dirty="0" err="1">
                <a:solidFill>
                  <a:srgbClr val="000000"/>
                </a:solidFill>
                <a:latin typeface="Arial" panose="020B0604020202020204" pitchFamily="34" charset="0"/>
                <a:ea typeface="Roboto"/>
                <a:cs typeface="Arial" panose="020B0604020202020204" pitchFamily="34" charset="0"/>
              </a:rPr>
              <a:t>có</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nguồn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cung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cấp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sinh</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khối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lớn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giá</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thấp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nên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có</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thể</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sử</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dụng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để</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sản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xuất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ra</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ra</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nước</a:t>
            </a:r>
            <a:r>
              <a:rPr lang="en-US" sz="1200" kern="0" dirty="0">
                <a:solidFill>
                  <a:srgbClr val="000000"/>
                </a:solidFill>
                <a:latin typeface="Arial" panose="020B0604020202020204" pitchFamily="34" charset="0"/>
                <a:ea typeface="Roboto"/>
                <a:cs typeface="Arial" panose="020B0604020202020204" pitchFamily="34" charset="0"/>
              </a:rPr>
              <a:t>. </a:t>
            </a:r>
          </a:p>
          <a:p>
            <a:pPr marL="139692" lvl="0" indent="0" algn="just">
              <a:buNone/>
            </a:pPr>
            <a:r>
              <a:rPr lang="en-US" sz="1200" dirty="0" err="1">
                <a:latin typeface="Arial" panose="020B0604020202020204" pitchFamily="34" charset="0"/>
                <a:cs typeface="Arial" panose="020B0604020202020204" pitchFamily="34" charset="0"/>
              </a:rPr>
              <a:t>Kế</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hoạch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của</a:t>
            </a:r>
            <a:r>
              <a:rPr lang="en-US" sz="1200" dirty="0">
                <a:latin typeface="Arial" panose="020B0604020202020204" pitchFamily="34" charset="0"/>
                <a:cs typeface="Arial" panose="020B0604020202020204" pitchFamily="34" charset="0"/>
              </a:rPr>
              <a:t> VINAPACO:</a:t>
            </a:r>
          </a:p>
          <a:p>
            <a:pPr marL="461964" lvl="1" indent="-285750" algn="just">
              <a:lnSpc>
                <a:spcPct val="100000"/>
              </a:lnSpc>
              <a:spcBef>
                <a:spcPts val="0"/>
              </a:spcBef>
              <a:buClr>
                <a:srgbClr val="000000"/>
              </a:buClr>
              <a:buSzPts val="1400"/>
              <a:buFont typeface="Arial" pitchFamily="34"/>
            </a:pPr>
            <a:r>
              <a:rPr lang="en-US" sz="1200" kern="0" dirty="0">
                <a:solidFill>
                  <a:srgbClr val="000000"/>
                </a:solidFill>
                <a:latin typeface="Arial" panose="020B0604020202020204" pitchFamily="34" charset="0"/>
                <a:ea typeface="Roboto"/>
                <a:cs typeface="Arial" panose="020B0604020202020204" pitchFamily="34" charset="0"/>
              </a:rPr>
              <a:t>Thay </a:t>
            </a:r>
            <a:r>
              <a:rPr lang="en-US" sz="1200" kern="0" dirty="0" err="1">
                <a:solidFill>
                  <a:srgbClr val="000000"/>
                </a:solidFill>
                <a:latin typeface="Arial" panose="020B0604020202020204" pitchFamily="34" charset="0"/>
                <a:ea typeface="Roboto"/>
                <a:cs typeface="Arial" panose="020B0604020202020204" pitchFamily="34" charset="0"/>
              </a:rPr>
              <a:t>thế</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lò</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đốt</a:t>
            </a:r>
            <a:r>
              <a:rPr lang="en-US" sz="1200" kern="0" dirty="0">
                <a:solidFill>
                  <a:srgbClr val="000000"/>
                </a:solidFill>
                <a:latin typeface="Arial" panose="020B0604020202020204" pitchFamily="34" charset="0"/>
                <a:ea typeface="Roboto"/>
                <a:cs typeface="Arial" panose="020B0604020202020204" pitchFamily="34" charset="0"/>
              </a:rPr>
              <a:t> than </a:t>
            </a:r>
            <a:r>
              <a:rPr lang="en-US" sz="1200" kern="0" dirty="0" err="1">
                <a:solidFill>
                  <a:srgbClr val="000000"/>
                </a:solidFill>
                <a:latin typeface="Arial" panose="020B0604020202020204" pitchFamily="34" charset="0"/>
                <a:ea typeface="Roboto"/>
                <a:cs typeface="Arial" panose="020B0604020202020204" pitchFamily="34" charset="0"/>
              </a:rPr>
              <a:t>và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tuabin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đối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áp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cho</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hệ</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thống</a:t>
            </a:r>
            <a:r>
              <a:rPr lang="en-US" sz="1200" kern="0" dirty="0">
                <a:solidFill>
                  <a:srgbClr val="000000"/>
                </a:solidFill>
                <a:latin typeface="Arial" panose="020B0604020202020204" pitchFamily="34" charset="0"/>
                <a:ea typeface="Roboto"/>
                <a:cs typeface="Arial" panose="020B0604020202020204" pitchFamily="34" charset="0"/>
              </a:rPr>
              <a:t> CHP </a:t>
            </a:r>
            <a:r>
              <a:rPr lang="en-US" sz="1200" kern="0" dirty="0" err="1">
                <a:solidFill>
                  <a:srgbClr val="000000"/>
                </a:solidFill>
                <a:latin typeface="Arial" panose="020B0604020202020204" pitchFamily="34" charset="0"/>
                <a:ea typeface="Roboto"/>
                <a:cs typeface="Arial" panose="020B0604020202020204" pitchFamily="34" charset="0"/>
              </a:rPr>
              <a:t>mới</a:t>
            </a:r>
            <a:r>
              <a:rPr lang="en-US" sz="1200" kern="0" dirty="0">
                <a:solidFill>
                  <a:srgbClr val="000000"/>
                </a:solidFill>
                <a:latin typeface="Arial" panose="020B0604020202020204" pitchFamily="34" charset="0"/>
                <a:ea typeface="Roboto"/>
                <a:cs typeface="Arial" panose="020B0604020202020204" pitchFamily="34" charset="0"/>
              </a:rPr>
              <a:t>.</a:t>
            </a:r>
          </a:p>
          <a:p>
            <a:pPr marL="461964" lvl="1" indent="-285750" algn="just">
              <a:lnSpc>
                <a:spcPct val="100000"/>
              </a:lnSpc>
              <a:spcBef>
                <a:spcPts val="0"/>
              </a:spcBef>
              <a:buClr>
                <a:srgbClr val="000000"/>
              </a:buClr>
              <a:buSzPts val="1400"/>
              <a:buFont typeface="Arial" pitchFamily="34"/>
            </a:pPr>
            <a:r>
              <a:rPr lang="en-US" sz="1200" kern="0" dirty="0" err="1">
                <a:solidFill>
                  <a:srgbClr val="000000"/>
                </a:solidFill>
                <a:latin typeface="Arial" panose="020B0604020202020204" pitchFamily="34" charset="0"/>
                <a:ea typeface="Roboto"/>
                <a:cs typeface="Arial" panose="020B0604020202020204" pitchFamily="34" charset="0"/>
              </a:rPr>
              <a:t>Cải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tạo</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hệ</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thống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hồi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nước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ngưng</a:t>
            </a:r>
            <a:r>
              <a:rPr lang="en-US" sz="1200" kern="0" dirty="0">
                <a:solidFill>
                  <a:srgbClr val="000000"/>
                </a:solidFill>
                <a:latin typeface="Arial" panose="020B0604020202020204" pitchFamily="34" charset="0"/>
                <a:ea typeface="Roboto"/>
                <a:cs typeface="Arial" panose="020B0604020202020204" pitchFamily="34" charset="0"/>
              </a:rPr>
              <a:t>.</a:t>
            </a:r>
          </a:p>
          <a:p>
            <a:pPr marL="461964" lvl="1" indent="-285750" algn="just">
              <a:lnSpc>
                <a:spcPct val="100000"/>
              </a:lnSpc>
              <a:spcBef>
                <a:spcPts val="0"/>
              </a:spcBef>
              <a:buClr>
                <a:srgbClr val="000000"/>
              </a:buClr>
              <a:buSzPts val="1400"/>
              <a:buFont typeface="Arial" pitchFamily="34"/>
            </a:pPr>
            <a:r>
              <a:rPr lang="en-US" sz="1200" kern="0" dirty="0">
                <a:solidFill>
                  <a:srgbClr val="000000"/>
                </a:solidFill>
                <a:latin typeface="Arial" panose="020B0604020202020204" pitchFamily="34" charset="0"/>
                <a:ea typeface="Roboto"/>
                <a:cs typeface="Arial" panose="020B0604020202020204" pitchFamily="34" charset="0"/>
              </a:rPr>
              <a:t>VINAPACO </a:t>
            </a:r>
            <a:r>
              <a:rPr lang="en-US" sz="1200" kern="0" dirty="0" err="1">
                <a:solidFill>
                  <a:srgbClr val="000000"/>
                </a:solidFill>
                <a:latin typeface="Arial" panose="020B0604020202020204" pitchFamily="34" charset="0"/>
                <a:ea typeface="Roboto"/>
                <a:cs typeface="Arial" panose="020B0604020202020204" pitchFamily="34" charset="0"/>
              </a:rPr>
              <a:t>vẫn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chưa</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quyết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định</a:t>
            </a:r>
            <a:r>
              <a:rPr lang="en-US" sz="1200" kern="0" dirty="0">
                <a:solidFill>
                  <a:srgbClr val="000000"/>
                </a:solidFill>
                <a:latin typeface="Arial" panose="020B0604020202020204" pitchFamily="34" charset="0"/>
                <a:ea typeface="Roboto"/>
                <a:cs typeface="Arial" panose="020B0604020202020204" pitchFamily="34" charset="0"/>
              </a:rPr>
              <a:t> CHP </a:t>
            </a:r>
            <a:r>
              <a:rPr lang="en-US" sz="1200" kern="0" dirty="0" err="1">
                <a:solidFill>
                  <a:srgbClr val="000000"/>
                </a:solidFill>
                <a:latin typeface="Arial" panose="020B0604020202020204" pitchFamily="34" charset="0"/>
                <a:ea typeface="Roboto"/>
                <a:cs typeface="Arial" panose="020B0604020202020204" pitchFamily="34" charset="0"/>
              </a:rPr>
              <a:t>cụ</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thể</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nhưng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mục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đích</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sử</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dụng</a:t>
            </a:r>
            <a:r>
              <a:rPr lang="en-US" sz="1200" kern="0" dirty="0">
                <a:solidFill>
                  <a:srgbClr val="000000"/>
                </a:solidFill>
                <a:latin typeface="Arial" panose="020B0604020202020204" pitchFamily="34" charset="0"/>
                <a:ea typeface="Roboto"/>
                <a:cs typeface="Arial" panose="020B0604020202020204" pitchFamily="34" charset="0"/>
              </a:rPr>
              <a:t> CHP </a:t>
            </a:r>
            <a:r>
              <a:rPr lang="en-US" sz="1200" kern="0" dirty="0" err="1">
                <a:solidFill>
                  <a:srgbClr val="000000"/>
                </a:solidFill>
                <a:latin typeface="Arial" panose="020B0604020202020204" pitchFamily="34" charset="0"/>
                <a:ea typeface="Roboto"/>
                <a:cs typeface="Arial" panose="020B0604020202020204" pitchFamily="34" charset="0"/>
              </a:rPr>
              <a:t>cho</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tuabin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đối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áp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nhiệt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độ</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áp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đầu</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vào</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tương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tự</a:t>
            </a:r>
            <a:r>
              <a:rPr lang="en-US" sz="1200" kern="0" dirty="0">
                <a:solidFill>
                  <a:srgbClr val="000000"/>
                </a:solidFill>
                <a:latin typeface="Arial" panose="020B0604020202020204" pitchFamily="34" charset="0"/>
                <a:ea typeface="Roboto"/>
                <a:cs typeface="Arial" panose="020B0604020202020204" pitchFamily="34" charset="0"/>
              </a:rPr>
              <a:t> so </a:t>
            </a:r>
            <a:r>
              <a:rPr lang="en-US" sz="1200" kern="0" dirty="0" err="1">
                <a:solidFill>
                  <a:srgbClr val="000000"/>
                </a:solidFill>
                <a:latin typeface="Arial" panose="020B0604020202020204" pitchFamily="34" charset="0"/>
                <a:ea typeface="Roboto"/>
                <a:cs typeface="Arial" panose="020B0604020202020204" pitchFamily="34" charset="0"/>
              </a:rPr>
              <a:t>với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lò</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cũ</a:t>
            </a:r>
            <a:r>
              <a:rPr lang="en-US" sz="1200" kern="0" dirty="0">
                <a:solidFill>
                  <a:srgbClr val="000000"/>
                </a:solidFill>
                <a:latin typeface="Arial" panose="020B0604020202020204" pitchFamily="34" charset="0"/>
                <a:ea typeface="Roboto"/>
                <a:cs typeface="Arial" panose="020B0604020202020204" pitchFamily="34" charset="0"/>
              </a:rPr>
              <a:t>.</a:t>
            </a:r>
          </a:p>
          <a:p>
            <a:pPr marL="461964" lvl="1" indent="-285750" algn="just">
              <a:lnSpc>
                <a:spcPct val="100000"/>
              </a:lnSpc>
              <a:spcBef>
                <a:spcPts val="0"/>
              </a:spcBef>
              <a:buClr>
                <a:srgbClr val="000000"/>
              </a:buClr>
              <a:buSzPts val="1400"/>
              <a:buFont typeface="Arial" pitchFamily="34"/>
            </a:pPr>
            <a:r>
              <a:rPr lang="en-US" sz="1200" kern="0" dirty="0">
                <a:solidFill>
                  <a:srgbClr val="000000"/>
                </a:solidFill>
                <a:latin typeface="Arial" panose="020B0604020202020204" pitchFamily="34" charset="0"/>
                <a:ea typeface="Roboto"/>
                <a:cs typeface="Arial" panose="020B0604020202020204" pitchFamily="34" charset="0"/>
              </a:rPr>
              <a:t>Tuy </a:t>
            </a:r>
            <a:r>
              <a:rPr lang="en-US" sz="1200" kern="0" dirty="0" err="1">
                <a:solidFill>
                  <a:srgbClr val="000000"/>
                </a:solidFill>
                <a:latin typeface="Arial" panose="020B0604020202020204" pitchFamily="34" charset="0"/>
                <a:ea typeface="Roboto"/>
                <a:cs typeface="Arial" panose="020B0604020202020204" pitchFamily="34" charset="0"/>
              </a:rPr>
              <a:t>nhiên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với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công</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nghệ</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gần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đây</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nhiệt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độ</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và</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áp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suất</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của</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hơi</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nước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cao</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hơn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nên</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được</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áp</a:t>
            </a:r>
            <a:r>
              <a:rPr lang="en-US" sz="1200" kern="0" dirty="0">
                <a:solidFill>
                  <a:srgbClr val="000000"/>
                </a:solidFill>
                <a:latin typeface="Arial" panose="020B0604020202020204" pitchFamily="34" charset="0"/>
                <a:ea typeface="Roboto"/>
                <a:cs typeface="Arial" panose="020B0604020202020204" pitchFamily="34" charset="0"/>
              </a:rPr>
              <a:t> </a:t>
            </a:r>
            <a:r>
              <a:rPr lang="en-US" sz="1200" kern="0" dirty="0" err="1">
                <a:solidFill>
                  <a:srgbClr val="000000"/>
                </a:solidFill>
                <a:latin typeface="Arial" panose="020B0604020202020204" pitchFamily="34" charset="0"/>
                <a:ea typeface="Roboto"/>
                <a:cs typeface="Arial" panose="020B0604020202020204" pitchFamily="34" charset="0"/>
              </a:rPr>
              <a:t>dụng</a:t>
            </a:r>
            <a:r>
              <a:rPr lang="en-US" sz="1200" kern="0" dirty="0">
                <a:solidFill>
                  <a:srgbClr val="000000"/>
                </a:solidFill>
                <a:latin typeface="Arial" panose="020B0604020202020204" pitchFamily="34" charset="0"/>
                <a:ea typeface="Roboto"/>
                <a:cs typeface="Arial" panose="020B0604020202020204" pitchFamily="34" charset="0"/>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8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79BE2-A6CC-FB03-F03C-BBDBCA8D829E}"/>
              </a:ext>
            </a:extLst>
          </p:cNvPr>
          <p:cNvSpPr txBox="1">
            <a:spLocks noGrp="1"/>
          </p:cNvSpPr>
          <p:nvPr>
            <p:ph type="title" idx="4294967295"/>
          </p:nvPr>
        </p:nvSpPr>
        <p:spPr>
          <a:xfrm>
            <a:off x="552090" y="930835"/>
            <a:ext cx="8229600" cy="371401"/>
          </a:xfrm>
        </p:spPr>
        <p:txBody>
          <a:bodyPr>
            <a:noAutofit/>
          </a:bodyPr>
          <a:lstStyle/>
          <a:p>
            <a:pPr lvl="0"/>
            <a:r>
              <a:rPr lang="en-US" sz="1800" b="1" dirty="0" err="1">
                <a:solidFill>
                  <a:srgbClr val="337177"/>
                </a:solidFill>
                <a:latin typeface="Arial" panose="020B0604020202020204" pitchFamily="34" charset="0"/>
                <a:cs typeface="Arial" panose="020B0604020202020204" pitchFamily="34" charset="0"/>
              </a:rPr>
              <a:t>Đề</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xuất</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thay</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đổi</a:t>
            </a:r>
            <a:r>
              <a:rPr lang="en-US" sz="1800" b="1" dirty="0">
                <a:solidFill>
                  <a:srgbClr val="337177"/>
                </a:solidFill>
                <a:latin typeface="Arial" panose="020B0604020202020204" pitchFamily="34" charset="0"/>
                <a:cs typeface="Arial" panose="020B0604020202020204" pitchFamily="34" charset="0"/>
              </a:rPr>
              <a:t> CHP</a:t>
            </a:r>
            <a:endParaRPr lang="en-150" sz="1800" b="1">
              <a:solidFill>
                <a:srgbClr val="337177"/>
              </a:solidFill>
              <a:latin typeface="Arial" panose="020B0604020202020204" pitchFamily="34" charset="0"/>
              <a:cs typeface="Arial" panose="020B0604020202020204" pitchFamily="34" charset="0"/>
            </a:endParaRPr>
          </a:p>
        </p:txBody>
      </p:sp>
      <p:graphicFrame>
        <p:nvGraphicFramePr>
          <p:cNvPr id="3" name="Table 12">
            <a:extLst>
              <a:ext uri="{FF2B5EF4-FFF2-40B4-BE49-F238E27FC236}">
                <a16:creationId xmlns:a16="http://schemas.microsoft.com/office/drawing/2014/main" id="{B91D22C6-823F-2BE2-F93F-88AAB0B9DFE1}"/>
              </a:ext>
            </a:extLst>
          </p:cNvPr>
          <p:cNvGraphicFramePr>
            <a:graphicFrameLocks noGrp="1"/>
          </p:cNvGraphicFramePr>
          <p:nvPr>
            <p:extLst>
              <p:ext uri="{D42A27DB-BD31-4B8C-83A1-F6EECF244321}">
                <p14:modId xmlns:p14="http://schemas.microsoft.com/office/powerpoint/2010/main" val="4134086479"/>
              </p:ext>
            </p:extLst>
          </p:nvPr>
        </p:nvGraphicFramePr>
        <p:xfrm>
          <a:off x="457200" y="1466862"/>
          <a:ext cx="8229588" cy="1592174"/>
        </p:xfrm>
        <a:graphic>
          <a:graphicData uri="http://schemas.openxmlformats.org/drawingml/2006/table">
            <a:tbl>
              <a:tblPr firstRow="1" firstCol="1" bandRow="1">
                <a:effectLst/>
                <a:tableStyleId>{93296810-A885-4BE3-A3E7-6D5BEEA58F35}</a:tableStyleId>
              </a:tblPr>
              <a:tblGrid>
                <a:gridCol w="1944471">
                  <a:extLst>
                    <a:ext uri="{9D8B030D-6E8A-4147-A177-3AD203B41FA5}">
                      <a16:colId xmlns:a16="http://schemas.microsoft.com/office/drawing/2014/main" val="1171974925"/>
                    </a:ext>
                  </a:extLst>
                </a:gridCol>
                <a:gridCol w="1454225">
                  <a:extLst>
                    <a:ext uri="{9D8B030D-6E8A-4147-A177-3AD203B41FA5}">
                      <a16:colId xmlns:a16="http://schemas.microsoft.com/office/drawing/2014/main" val="3202597507"/>
                    </a:ext>
                  </a:extLst>
                </a:gridCol>
                <a:gridCol w="1355076">
                  <a:extLst>
                    <a:ext uri="{9D8B030D-6E8A-4147-A177-3AD203B41FA5}">
                      <a16:colId xmlns:a16="http://schemas.microsoft.com/office/drawing/2014/main" val="2973283624"/>
                    </a:ext>
                  </a:extLst>
                </a:gridCol>
                <a:gridCol w="1145752">
                  <a:extLst>
                    <a:ext uri="{9D8B030D-6E8A-4147-A177-3AD203B41FA5}">
                      <a16:colId xmlns:a16="http://schemas.microsoft.com/office/drawing/2014/main" val="2312314063"/>
                    </a:ext>
                  </a:extLst>
                </a:gridCol>
                <a:gridCol w="2330064">
                  <a:extLst>
                    <a:ext uri="{9D8B030D-6E8A-4147-A177-3AD203B41FA5}">
                      <a16:colId xmlns:a16="http://schemas.microsoft.com/office/drawing/2014/main" val="878380792"/>
                    </a:ext>
                  </a:extLst>
                </a:gridCol>
              </a:tblGrid>
              <a:tr h="358527">
                <a:tc>
                  <a:txBody>
                    <a:bodyPr/>
                    <a:lstStyle/>
                    <a:p>
                      <a:pPr marL="0" marR="0" lvl="0" algn="ctr">
                        <a:spcBef>
                          <a:spcPts val="600"/>
                        </a:spcBef>
                        <a:spcAft>
                          <a:spcPts val="600"/>
                        </a:spcAft>
                      </a:pPr>
                      <a:r>
                        <a:rPr lang="en-US" sz="1200">
                          <a:solidFill>
                            <a:srgbClr val="FFFFFF"/>
                          </a:solidFill>
                          <a:latin typeface="Arial"/>
                        </a:rPr>
                        <a:t>Lò</a:t>
                      </a:r>
                      <a:r>
                        <a:rPr lang="en-US" sz="1200" baseline="0">
                          <a:solidFill>
                            <a:srgbClr val="FFFFFF"/>
                          </a:solidFill>
                          <a:latin typeface="Arial"/>
                        </a:rPr>
                        <a:t> hơi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solidFill>
                            <a:srgbClr val="FFFFFF"/>
                          </a:solidFill>
                          <a:latin typeface="Arial"/>
                        </a:rPr>
                        <a:t>Nhiên</a:t>
                      </a:r>
                      <a:r>
                        <a:rPr lang="en-US" sz="1200" baseline="0">
                          <a:solidFill>
                            <a:srgbClr val="FFFFFF"/>
                          </a:solidFill>
                          <a:latin typeface="Arial"/>
                        </a:rPr>
                        <a:t> liệu</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Công</a:t>
                      </a:r>
                      <a:r>
                        <a:rPr lang="en-US" sz="1200" baseline="0">
                          <a:latin typeface="Arial"/>
                        </a:rPr>
                        <a:t> suất thiết kế/ vận hành </a:t>
                      </a: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solidFill>
                            <a:srgbClr val="FFFFFF"/>
                          </a:solidFill>
                          <a:latin typeface="Arial"/>
                        </a:rPr>
                        <a:t>Áp</a:t>
                      </a:r>
                      <a:r>
                        <a:rPr lang="en-US" sz="1200" baseline="0">
                          <a:solidFill>
                            <a:srgbClr val="FFFFFF"/>
                          </a:solidFill>
                          <a:latin typeface="Arial"/>
                        </a:rPr>
                        <a:t> suất và nhiệt độ</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Chú</a:t>
                      </a:r>
                      <a:r>
                        <a:rPr lang="en-US" sz="1200" baseline="0">
                          <a:latin typeface="Arial"/>
                        </a:rPr>
                        <a:t> thích</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321822036"/>
                  </a:ext>
                </a:extLst>
              </a:tr>
              <a:tr h="497406">
                <a:tc>
                  <a:txBody>
                    <a:bodyPr/>
                    <a:lstStyle/>
                    <a:p>
                      <a:pPr marL="0" marR="0" lvl="0" algn="l">
                        <a:spcBef>
                          <a:spcPts val="600"/>
                        </a:spcBef>
                        <a:spcAft>
                          <a:spcPts val="600"/>
                        </a:spcAft>
                      </a:pPr>
                      <a:r>
                        <a:rPr lang="en-US" sz="1200">
                          <a:latin typeface="Arial"/>
                        </a:rPr>
                        <a:t>Tần</a:t>
                      </a:r>
                      <a:r>
                        <a:rPr lang="en-US" sz="1200" baseline="0">
                          <a:latin typeface="Arial"/>
                        </a:rPr>
                        <a:t>g sôi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indent="0" algn="l" defTabSz="456651" rtl="0" fontAlgn="auto" hangingPunct="1">
                        <a:lnSpc>
                          <a:spcPct val="100000"/>
                        </a:lnSpc>
                        <a:spcBef>
                          <a:spcPts val="600"/>
                        </a:spcBef>
                        <a:spcAft>
                          <a:spcPts val="600"/>
                        </a:spcAft>
                        <a:buNone/>
                        <a:tabLst/>
                      </a:pPr>
                      <a:r>
                        <a:rPr lang="en-US" sz="1200">
                          <a:latin typeface="Arial"/>
                        </a:rPr>
                        <a:t>70% sinh khối; 30% than</a:t>
                      </a:r>
                      <a:r>
                        <a:rPr lang="en-US" sz="1200" baseline="0">
                          <a:solidFill>
                            <a:srgbClr val="000000"/>
                          </a:solidFill>
                          <a:latin typeface="Arial"/>
                          <a:ea typeface="MS Mincho" pitchFamily="49"/>
                          <a:cs typeface="Times New Roman" pitchFamily="18"/>
                        </a:rPr>
                        <a:t> s</a:t>
                      </a:r>
                      <a:r>
                        <a:rPr lang="en-US" sz="1200">
                          <a:latin typeface="Arial"/>
                        </a:rPr>
                        <a:t>ub-bitum</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120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62/450⁰C hoặc</a:t>
                      </a:r>
                    </a:p>
                    <a:p>
                      <a:pPr marL="0" marR="0" lvl="0" algn="just">
                        <a:spcBef>
                          <a:spcPts val="600"/>
                        </a:spcBef>
                        <a:spcAft>
                          <a:spcPts val="600"/>
                        </a:spcAft>
                      </a:pPr>
                      <a:r>
                        <a:rPr lang="en-US" sz="1200">
                          <a:solidFill>
                            <a:srgbClr val="000000"/>
                          </a:solidFill>
                          <a:latin typeface="Arial"/>
                          <a:ea typeface="MS Mincho" pitchFamily="49"/>
                          <a:cs typeface="Times New Roman" pitchFamily="18"/>
                        </a:rPr>
                        <a:t>100/510</a:t>
                      </a:r>
                      <a:r>
                        <a:rPr lang="en-US" sz="1200" baseline="30000">
                          <a:solidFill>
                            <a:srgbClr val="000000"/>
                          </a:solidFill>
                          <a:latin typeface="Arial"/>
                          <a:ea typeface="MS Mincho" pitchFamily="49"/>
                          <a:cs typeface="Times New Roman" pitchFamily="18"/>
                        </a:rPr>
                        <a:t>o</a:t>
                      </a:r>
                      <a:r>
                        <a:rPr lang="en-US" sz="1200">
                          <a:solidFill>
                            <a:srgbClr val="000000"/>
                          </a:solidFill>
                          <a:latin typeface="Arial"/>
                          <a:ea typeface="MS Mincho" pitchFamily="49"/>
                          <a:cs typeface="Times New Roman" pitchFamily="18"/>
                        </a:rPr>
                        <a:t>C</a:t>
                      </a:r>
                    </a:p>
                  </a:txBody>
                  <a:tcPr marL="54845" marR="54845" marT="13825" marB="13825"/>
                </a:tc>
                <a:tc>
                  <a:txBody>
                    <a:bodyPr/>
                    <a:lstStyle/>
                    <a:p>
                      <a:pPr marL="0" marR="0" lvl="0" algn="just">
                        <a:spcBef>
                          <a:spcPts val="600"/>
                        </a:spcBef>
                        <a:spcAft>
                          <a:spcPts val="600"/>
                        </a:spcAft>
                      </a:pPr>
                      <a:r>
                        <a:rPr lang="en-US" sz="1200">
                          <a:solidFill>
                            <a:srgbClr val="000000"/>
                          </a:solidFill>
                          <a:latin typeface="Arial"/>
                          <a:ea typeface="MS Mincho" pitchFamily="49"/>
                          <a:cs typeface="Times New Roman" pitchFamily="18"/>
                        </a:rPr>
                        <a:t>VINAPACO đề</a:t>
                      </a:r>
                      <a:r>
                        <a:rPr lang="en-US" sz="1200" baseline="0">
                          <a:solidFill>
                            <a:srgbClr val="000000"/>
                          </a:solidFill>
                          <a:latin typeface="Arial"/>
                          <a:ea typeface="MS Mincho" pitchFamily="49"/>
                          <a:cs typeface="Times New Roman" pitchFamily="18"/>
                        </a:rPr>
                        <a:t> xuất</a:t>
                      </a:r>
                      <a:r>
                        <a:rPr lang="en-US" sz="1200">
                          <a:solidFill>
                            <a:srgbClr val="000000"/>
                          </a:solidFill>
                          <a:latin typeface="Arial"/>
                          <a:ea typeface="MS Mincho" pitchFamily="49"/>
                          <a:cs typeface="Times New Roman" pitchFamily="18"/>
                        </a:rPr>
                        <a:t>.</a:t>
                      </a:r>
                    </a:p>
                    <a:p>
                      <a:pPr marL="0" marR="0" lvl="0" algn="just">
                        <a:spcBef>
                          <a:spcPts val="600"/>
                        </a:spcBef>
                        <a:spcAft>
                          <a:spcPts val="600"/>
                        </a:spcAft>
                      </a:pPr>
                      <a:r>
                        <a:rPr lang="en-US" sz="1200">
                          <a:solidFill>
                            <a:srgbClr val="000000"/>
                          </a:solidFill>
                          <a:latin typeface="Arial"/>
                          <a:ea typeface="MS Mincho" pitchFamily="49"/>
                          <a:cs typeface="Times New Roman" pitchFamily="18"/>
                        </a:rPr>
                        <a:t>BEM team đề</a:t>
                      </a:r>
                      <a:r>
                        <a:rPr lang="en-US" sz="1200" baseline="0">
                          <a:solidFill>
                            <a:srgbClr val="000000"/>
                          </a:solidFill>
                          <a:latin typeface="Arial"/>
                          <a:ea typeface="MS Mincho" pitchFamily="49"/>
                          <a:cs typeface="Times New Roman" pitchFamily="18"/>
                        </a:rPr>
                        <a:t> xuất</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965039842"/>
                  </a:ext>
                </a:extLst>
              </a:tr>
              <a:tr h="256553">
                <a:tc>
                  <a:txBody>
                    <a:bodyPr/>
                    <a:lstStyle/>
                    <a:p>
                      <a:pPr marL="0" marR="0" lvl="0" algn="l">
                        <a:spcBef>
                          <a:spcPts val="600"/>
                        </a:spcBef>
                        <a:spcAft>
                          <a:spcPts val="600"/>
                        </a:spcAft>
                      </a:pPr>
                      <a:r>
                        <a:rPr lang="en-US" sz="1200">
                          <a:latin typeface="Arial"/>
                        </a:rPr>
                        <a:t>Lò</a:t>
                      </a:r>
                      <a:r>
                        <a:rPr lang="en-US" sz="1200" baseline="0">
                          <a:latin typeface="Arial"/>
                        </a:rPr>
                        <a:t> hơi thu hồi dịch đen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solidFill>
                            <a:srgbClr val="000000"/>
                          </a:solidFill>
                          <a:latin typeface="Arial"/>
                        </a:rPr>
                        <a:t>Dịch</a:t>
                      </a:r>
                      <a:r>
                        <a:rPr lang="en-US" sz="1200" baseline="0">
                          <a:solidFill>
                            <a:srgbClr val="000000"/>
                          </a:solidFill>
                          <a:latin typeface="Arial"/>
                        </a:rPr>
                        <a:t> đen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36/16-20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62/450⁰C</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Công</a:t>
                      </a:r>
                      <a:r>
                        <a:rPr lang="en-US" sz="1200" baseline="0">
                          <a:latin typeface="Arial"/>
                        </a:rPr>
                        <a:t> nghệ </a:t>
                      </a:r>
                      <a:r>
                        <a:rPr lang="en-US" sz="1200">
                          <a:latin typeface="Arial"/>
                        </a:rPr>
                        <a:t>1970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827544606"/>
                  </a:ext>
                </a:extLst>
              </a:tr>
              <a:tr h="396401">
                <a:tc>
                  <a:txBody>
                    <a:bodyPr/>
                    <a:lstStyle/>
                    <a:p>
                      <a:pPr marL="0" marR="0" lvl="0" algn="l">
                        <a:spcBef>
                          <a:spcPts val="600"/>
                        </a:spcBef>
                        <a:spcAft>
                          <a:spcPts val="600"/>
                        </a:spcAft>
                      </a:pPr>
                      <a:r>
                        <a:rPr lang="en-US" sz="1200">
                          <a:latin typeface="Arial"/>
                        </a:rPr>
                        <a:t>Lò</a:t>
                      </a:r>
                      <a:r>
                        <a:rPr lang="en-US" sz="1200" baseline="0">
                          <a:latin typeface="Arial"/>
                        </a:rPr>
                        <a:t> hơi ghi bậc thang đốt sinh khối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Vỏ</a:t>
                      </a:r>
                      <a:r>
                        <a:rPr lang="en-US" sz="1200" baseline="0">
                          <a:latin typeface="Arial"/>
                        </a:rPr>
                        <a:t> cây, gỗ vụn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20/16</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13 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just">
                        <a:spcBef>
                          <a:spcPts val="600"/>
                        </a:spcBef>
                        <a:spcAft>
                          <a:spcPts val="600"/>
                        </a:spcAft>
                      </a:pPr>
                      <a:r>
                        <a:rPr lang="en-US" sz="1200">
                          <a:latin typeface="Arial"/>
                        </a:rPr>
                        <a:t>Công nghệ Trung Quốc, 2017</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167079299"/>
                  </a:ext>
                </a:extLst>
              </a:tr>
            </a:tbl>
          </a:graphicData>
        </a:graphic>
      </p:graphicFrame>
      <p:graphicFrame>
        <p:nvGraphicFramePr>
          <p:cNvPr id="4" name="Table 13">
            <a:extLst>
              <a:ext uri="{FF2B5EF4-FFF2-40B4-BE49-F238E27FC236}">
                <a16:creationId xmlns:a16="http://schemas.microsoft.com/office/drawing/2014/main" id="{C9849A46-7CD5-18A5-9790-272FF71021A9}"/>
              </a:ext>
            </a:extLst>
          </p:cNvPr>
          <p:cNvGraphicFramePr>
            <a:graphicFrameLocks noGrp="1"/>
          </p:cNvGraphicFramePr>
          <p:nvPr>
            <p:extLst>
              <p:ext uri="{D42A27DB-BD31-4B8C-83A1-F6EECF244321}">
                <p14:modId xmlns:p14="http://schemas.microsoft.com/office/powerpoint/2010/main" val="1369863574"/>
              </p:ext>
            </p:extLst>
          </p:nvPr>
        </p:nvGraphicFramePr>
        <p:xfrm>
          <a:off x="457200" y="3223662"/>
          <a:ext cx="8229588" cy="1712222"/>
        </p:xfrm>
        <a:graphic>
          <a:graphicData uri="http://schemas.openxmlformats.org/drawingml/2006/table">
            <a:tbl>
              <a:tblPr firstRow="1" firstCol="1" bandRow="1">
                <a:effectLst/>
                <a:tableStyleId>{93296810-A885-4BE3-A3E7-6D5BEEA58F35}</a:tableStyleId>
              </a:tblPr>
              <a:tblGrid>
                <a:gridCol w="2330064">
                  <a:extLst>
                    <a:ext uri="{9D8B030D-6E8A-4147-A177-3AD203B41FA5}">
                      <a16:colId xmlns:a16="http://schemas.microsoft.com/office/drawing/2014/main" val="2768612058"/>
                    </a:ext>
                  </a:extLst>
                </a:gridCol>
                <a:gridCol w="958464">
                  <a:extLst>
                    <a:ext uri="{9D8B030D-6E8A-4147-A177-3AD203B41FA5}">
                      <a16:colId xmlns:a16="http://schemas.microsoft.com/office/drawing/2014/main" val="3398776027"/>
                    </a:ext>
                  </a:extLst>
                </a:gridCol>
                <a:gridCol w="2721162">
                  <a:extLst>
                    <a:ext uri="{9D8B030D-6E8A-4147-A177-3AD203B41FA5}">
                      <a16:colId xmlns:a16="http://schemas.microsoft.com/office/drawing/2014/main" val="4253182629"/>
                    </a:ext>
                  </a:extLst>
                </a:gridCol>
                <a:gridCol w="2219898">
                  <a:extLst>
                    <a:ext uri="{9D8B030D-6E8A-4147-A177-3AD203B41FA5}">
                      <a16:colId xmlns:a16="http://schemas.microsoft.com/office/drawing/2014/main" val="4264907472"/>
                    </a:ext>
                  </a:extLst>
                </a:gridCol>
              </a:tblGrid>
              <a:tr h="238512">
                <a:tc>
                  <a:txBody>
                    <a:bodyPr/>
                    <a:lstStyle/>
                    <a:p>
                      <a:pPr marL="0" marR="0" lvl="0" algn="just">
                        <a:spcBef>
                          <a:spcPts val="600"/>
                        </a:spcBef>
                        <a:spcAft>
                          <a:spcPts val="600"/>
                        </a:spcAft>
                      </a:pPr>
                      <a:r>
                        <a:rPr lang="en-US" sz="1200">
                          <a:latin typeface="Arial"/>
                        </a:rPr>
                        <a:t>Tuabin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solidFill>
                            <a:srgbClr val="FFFFFF"/>
                          </a:solidFill>
                          <a:latin typeface="Arial"/>
                        </a:rPr>
                        <a:t>Đơn</a:t>
                      </a:r>
                      <a:r>
                        <a:rPr lang="en-US" sz="1200" baseline="0">
                          <a:solidFill>
                            <a:srgbClr val="FFFFFF"/>
                          </a:solidFill>
                          <a:latin typeface="Arial"/>
                        </a:rPr>
                        <a:t> vị</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l">
                        <a:spcBef>
                          <a:spcPts val="600"/>
                        </a:spcBef>
                        <a:spcAft>
                          <a:spcPts val="600"/>
                        </a:spcAft>
                      </a:pPr>
                      <a:r>
                        <a:rPr lang="en-US" sz="1200" b="1" kern="1200">
                          <a:solidFill>
                            <a:srgbClr val="FFFFFF"/>
                          </a:solidFill>
                          <a:latin typeface="Arial"/>
                        </a:rPr>
                        <a:t>Tuabin</a:t>
                      </a:r>
                      <a:r>
                        <a:rPr lang="en-US" sz="1200" b="1" kern="1200" baseline="0">
                          <a:solidFill>
                            <a:srgbClr val="FFFFFF"/>
                          </a:solidFill>
                          <a:latin typeface="Arial"/>
                        </a:rPr>
                        <a:t> đối áp</a:t>
                      </a:r>
                      <a:r>
                        <a:rPr lang="en-US" sz="1200" b="1" kern="1200">
                          <a:solidFill>
                            <a:srgbClr val="FFFFFF"/>
                          </a:solidFill>
                          <a:latin typeface="Arial"/>
                        </a:rPr>
                        <a:t> VINAPACO đề</a:t>
                      </a:r>
                      <a:r>
                        <a:rPr lang="en-US" sz="1200" b="1" kern="1200" baseline="0">
                          <a:solidFill>
                            <a:srgbClr val="FFFFFF"/>
                          </a:solidFill>
                          <a:latin typeface="Arial"/>
                        </a:rPr>
                        <a:t> xuất</a:t>
                      </a:r>
                      <a:endParaRPr lang="en-US" sz="1200" b="1" kern="1200">
                        <a:solidFill>
                          <a:srgbClr val="FFFFFF"/>
                        </a:solidFill>
                        <a:latin typeface="Arial"/>
                      </a:endParaRPr>
                    </a:p>
                  </a:txBody>
                  <a:tcPr marL="54845" marR="54845" marT="13825" marB="13825"/>
                </a:tc>
                <a:tc>
                  <a:txBody>
                    <a:bodyPr/>
                    <a:lstStyle/>
                    <a:p>
                      <a:pPr marL="0" marR="0" lvl="0" algn="just">
                        <a:spcBef>
                          <a:spcPts val="600"/>
                        </a:spcBef>
                        <a:spcAft>
                          <a:spcPts val="600"/>
                        </a:spcAft>
                      </a:pPr>
                      <a:r>
                        <a:rPr lang="en-US" sz="1200">
                          <a:latin typeface="Arial"/>
                        </a:rPr>
                        <a:t>Tuabin đối</a:t>
                      </a:r>
                      <a:r>
                        <a:rPr lang="en-US" sz="1200" baseline="0">
                          <a:latin typeface="Arial"/>
                        </a:rPr>
                        <a:t> áp BEM đề xuất</a:t>
                      </a:r>
                      <a:endParaRPr lang="en-US" sz="1200" b="1" kern="1200">
                        <a:solidFill>
                          <a:srgbClr val="FFFFFF"/>
                        </a:solidFill>
                        <a:latin typeface="Arial"/>
                      </a:endParaRPr>
                    </a:p>
                  </a:txBody>
                  <a:tcPr marL="54845" marR="54845" marT="13825" marB="13825"/>
                </a:tc>
                <a:extLst>
                  <a:ext uri="{0D108BD9-81ED-4DB2-BD59-A6C34878D82A}">
                    <a16:rowId xmlns:a16="http://schemas.microsoft.com/office/drawing/2014/main" val="4101899099"/>
                  </a:ext>
                </a:extLst>
              </a:tr>
              <a:tr h="150153">
                <a:tc>
                  <a:txBody>
                    <a:bodyPr/>
                    <a:lstStyle/>
                    <a:p>
                      <a:pPr marL="0" marR="0" lvl="0" algn="just">
                        <a:spcBef>
                          <a:spcPts val="600"/>
                        </a:spcBef>
                        <a:spcAft>
                          <a:spcPts val="600"/>
                        </a:spcAft>
                      </a:pPr>
                      <a:r>
                        <a:rPr lang="en-US" sz="1200">
                          <a:latin typeface="Arial"/>
                        </a:rPr>
                        <a:t>Lưu</a:t>
                      </a:r>
                      <a:r>
                        <a:rPr lang="en-US" sz="1200" baseline="0">
                          <a:latin typeface="Arial"/>
                        </a:rPr>
                        <a:t> lượng hơi đầu vào </a:t>
                      </a: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120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solidFill>
                            <a:srgbClr val="000000"/>
                          </a:solidFill>
                          <a:latin typeface="Arial"/>
                          <a:ea typeface="MS Mincho" pitchFamily="49"/>
                          <a:cs typeface="Times New Roman" pitchFamily="18"/>
                        </a:rPr>
                        <a:t>120</a:t>
                      </a:r>
                    </a:p>
                  </a:txBody>
                  <a:tcPr marL="54845" marR="54845" marT="13825" marB="13825"/>
                </a:tc>
                <a:extLst>
                  <a:ext uri="{0D108BD9-81ED-4DB2-BD59-A6C34878D82A}">
                    <a16:rowId xmlns:a16="http://schemas.microsoft.com/office/drawing/2014/main" val="4240632874"/>
                  </a:ext>
                </a:extLst>
              </a:tr>
              <a:tr h="150153">
                <a:tc>
                  <a:txBody>
                    <a:bodyPr/>
                    <a:lstStyle/>
                    <a:p>
                      <a:pPr marL="0" marR="0" lvl="0" algn="just">
                        <a:spcBef>
                          <a:spcPts val="600"/>
                        </a:spcBef>
                        <a:spcAft>
                          <a:spcPts val="600"/>
                        </a:spcAft>
                      </a:pPr>
                      <a:r>
                        <a:rPr lang="en-US" sz="1200">
                          <a:latin typeface="Arial"/>
                        </a:rPr>
                        <a:t>Nhiệt</a:t>
                      </a:r>
                      <a:r>
                        <a:rPr lang="en-US" sz="1200" baseline="0">
                          <a:latin typeface="Arial"/>
                        </a:rPr>
                        <a:t> độ hơi đầu vào</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baseline="30000">
                          <a:latin typeface="Arial"/>
                        </a:rPr>
                        <a:t>o</a:t>
                      </a:r>
                      <a:r>
                        <a:rPr lang="en-US" sz="1200">
                          <a:latin typeface="Arial"/>
                        </a:rPr>
                        <a:t>C</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510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772524284"/>
                  </a:ext>
                </a:extLst>
              </a:tr>
              <a:tr h="150153">
                <a:tc>
                  <a:txBody>
                    <a:bodyPr/>
                    <a:lstStyle/>
                    <a:p>
                      <a:pPr marL="0" marR="0" lvl="0" algn="just">
                        <a:spcBef>
                          <a:spcPts val="600"/>
                        </a:spcBef>
                        <a:spcAft>
                          <a:spcPts val="600"/>
                        </a:spcAft>
                      </a:pPr>
                      <a:r>
                        <a:rPr lang="en-US" sz="1200">
                          <a:solidFill>
                            <a:srgbClr val="FFFFFF"/>
                          </a:solidFill>
                          <a:latin typeface="Arial"/>
                        </a:rPr>
                        <a:t>Áp</a:t>
                      </a:r>
                      <a:r>
                        <a:rPr lang="en-US" sz="1200" baseline="0">
                          <a:solidFill>
                            <a:srgbClr val="FFFFFF"/>
                          </a:solidFill>
                          <a:latin typeface="Arial"/>
                        </a:rPr>
                        <a:t> suất hơi đầu vào</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62</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100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780914906"/>
                  </a:ext>
                </a:extLst>
              </a:tr>
              <a:tr h="150153">
                <a:tc>
                  <a:txBody>
                    <a:bodyPr/>
                    <a:lstStyle/>
                    <a:p>
                      <a:pPr marL="0" marR="0" lvl="0" algn="just">
                        <a:spcBef>
                          <a:spcPts val="600"/>
                        </a:spcBef>
                        <a:spcAft>
                          <a:spcPts val="600"/>
                        </a:spcAft>
                      </a:pPr>
                      <a:r>
                        <a:rPr lang="en-US" sz="1200">
                          <a:solidFill>
                            <a:srgbClr val="FFFFFF"/>
                          </a:solidFill>
                          <a:latin typeface="Arial"/>
                        </a:rPr>
                        <a:t>Áp</a:t>
                      </a:r>
                      <a:r>
                        <a:rPr lang="en-US" sz="1200" baseline="0">
                          <a:solidFill>
                            <a:srgbClr val="FFFFFF"/>
                          </a:solidFill>
                          <a:latin typeface="Arial"/>
                        </a:rPr>
                        <a:t> suất hơi trích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13</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13</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070278651"/>
                  </a:ext>
                </a:extLst>
              </a:tr>
              <a:tr h="150153">
                <a:tc>
                  <a:txBody>
                    <a:bodyPr/>
                    <a:lstStyle/>
                    <a:p>
                      <a:pPr marL="0" marR="0" lvl="0" algn="just">
                        <a:spcBef>
                          <a:spcPts val="600"/>
                        </a:spcBef>
                        <a:spcAft>
                          <a:spcPts val="600"/>
                        </a:spcAft>
                      </a:pPr>
                      <a:r>
                        <a:rPr lang="en-US" sz="1200">
                          <a:latin typeface="Arial"/>
                        </a:rPr>
                        <a:t>Lưu</a:t>
                      </a:r>
                      <a:r>
                        <a:rPr lang="en-US" sz="1200" baseline="0">
                          <a:latin typeface="Arial"/>
                        </a:rPr>
                        <a:t> lượng hơi trích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90676351"/>
                  </a:ext>
                </a:extLst>
              </a:tr>
              <a:tr h="150153">
                <a:tc>
                  <a:txBody>
                    <a:bodyPr/>
                    <a:lstStyle/>
                    <a:p>
                      <a:pPr marL="0" marR="0" lvl="0" algn="just">
                        <a:spcBef>
                          <a:spcPts val="600"/>
                        </a:spcBef>
                        <a:spcAft>
                          <a:spcPts val="600"/>
                        </a:spcAft>
                      </a:pPr>
                      <a:r>
                        <a:rPr lang="en-US" sz="1200">
                          <a:solidFill>
                            <a:srgbClr val="FFFFFF"/>
                          </a:solidFill>
                          <a:latin typeface="Arial"/>
                        </a:rPr>
                        <a:t>Áp</a:t>
                      </a:r>
                      <a:r>
                        <a:rPr lang="en-US" sz="1200" baseline="0">
                          <a:solidFill>
                            <a:srgbClr val="FFFFFF"/>
                          </a:solidFill>
                          <a:latin typeface="Arial"/>
                        </a:rPr>
                        <a:t> suất hơi đầu ra</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Bar</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4,5</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779437756"/>
                  </a:ext>
                </a:extLst>
              </a:tr>
              <a:tr h="150153">
                <a:tc>
                  <a:txBody>
                    <a:bodyPr/>
                    <a:lstStyle/>
                    <a:p>
                      <a:pPr marL="0" marR="0" lvl="0" algn="just">
                        <a:spcBef>
                          <a:spcPts val="600"/>
                        </a:spcBef>
                        <a:spcAft>
                          <a:spcPts val="600"/>
                        </a:spcAft>
                      </a:pPr>
                      <a:r>
                        <a:rPr lang="en-US" sz="1200">
                          <a:solidFill>
                            <a:srgbClr val="FFFFFF"/>
                          </a:solidFill>
                          <a:latin typeface="Arial"/>
                        </a:rPr>
                        <a:t>Lưu</a:t>
                      </a:r>
                      <a:r>
                        <a:rPr lang="en-US" sz="1200" baseline="0">
                          <a:solidFill>
                            <a:srgbClr val="FFFFFF"/>
                          </a:solidFill>
                          <a:latin typeface="Arial"/>
                        </a:rPr>
                        <a:t> lượng hơi đầu ra</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Tph</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80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600"/>
                        </a:spcBef>
                        <a:spcAft>
                          <a:spcPts val="600"/>
                        </a:spcAft>
                      </a:pPr>
                      <a:r>
                        <a:rPr lang="en-US" sz="1200">
                          <a:latin typeface="Arial"/>
                        </a:rPr>
                        <a:t>80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811334301"/>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8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F8AED-921A-1584-199C-66C40B23282C}"/>
              </a:ext>
            </a:extLst>
          </p:cNvPr>
          <p:cNvSpPr txBox="1">
            <a:spLocks noGrp="1"/>
          </p:cNvSpPr>
          <p:nvPr>
            <p:ph type="title" idx="4294967295"/>
          </p:nvPr>
        </p:nvSpPr>
        <p:spPr>
          <a:xfrm>
            <a:off x="600569" y="873044"/>
            <a:ext cx="8229600" cy="371401"/>
          </a:xfrm>
        </p:spPr>
        <p:txBody>
          <a:bodyPr>
            <a:noAutofit/>
          </a:bodyPr>
          <a:lstStyle/>
          <a:p>
            <a:pPr lvl="0"/>
            <a:r>
              <a:rPr lang="en-US" sz="2000" b="1" dirty="0">
                <a:solidFill>
                  <a:srgbClr val="337177"/>
                </a:solidFill>
                <a:latin typeface="Arial" panose="020B0604020202020204" pitchFamily="34" charset="0"/>
                <a:cs typeface="Arial" panose="020B0604020202020204" pitchFamily="34" charset="0"/>
              </a:rPr>
              <a:t>So </a:t>
            </a:r>
            <a:r>
              <a:rPr lang="en-US" sz="2000" b="1" dirty="0" err="1">
                <a:solidFill>
                  <a:srgbClr val="337177"/>
                </a:solidFill>
                <a:latin typeface="Arial" panose="020B0604020202020204" pitchFamily="34" charset="0"/>
                <a:cs typeface="Arial" panose="020B0604020202020204" pitchFamily="34" charset="0"/>
              </a:rPr>
              <a:t>sánh</a:t>
            </a:r>
            <a:r>
              <a:rPr lang="en-US" sz="2000" b="1" dirty="0">
                <a:solidFill>
                  <a:srgbClr val="337177"/>
                </a:solidFill>
                <a:latin typeface="Arial" panose="020B0604020202020204" pitchFamily="34" charset="0"/>
                <a:cs typeface="Arial" panose="020B0604020202020204" pitchFamily="34" charset="0"/>
              </a:rPr>
              <a:t> 3 </a:t>
            </a:r>
            <a:r>
              <a:rPr lang="en-US" sz="2000" b="1" dirty="0" err="1">
                <a:solidFill>
                  <a:srgbClr val="337177"/>
                </a:solidFill>
                <a:latin typeface="Arial" panose="020B0604020202020204" pitchFamily="34" charset="0"/>
                <a:cs typeface="Arial" panose="020B0604020202020204" pitchFamily="34" charset="0"/>
              </a:rPr>
              <a:t>trường</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hợp</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nghiên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cứu</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của</a:t>
            </a:r>
            <a:r>
              <a:rPr lang="en-US" sz="2000" b="1" dirty="0">
                <a:solidFill>
                  <a:srgbClr val="337177"/>
                </a:solidFill>
                <a:latin typeface="Arial" panose="020B0604020202020204" pitchFamily="34" charset="0"/>
                <a:cs typeface="Arial" panose="020B0604020202020204" pitchFamily="34" charset="0"/>
              </a:rPr>
              <a:t> CHP </a:t>
            </a:r>
            <a:endParaRPr lang="en-150" sz="2000" b="1">
              <a:solidFill>
                <a:srgbClr val="337177"/>
              </a:solidFill>
              <a:latin typeface="Arial" panose="020B0604020202020204" pitchFamily="34" charset="0"/>
              <a:cs typeface="Arial" panose="020B0604020202020204" pitchFamily="34" charset="0"/>
            </a:endParaRPr>
          </a:p>
        </p:txBody>
      </p:sp>
      <p:sp>
        <p:nvSpPr>
          <p:cNvPr id="3" name="Rectangle 4">
            <a:extLst>
              <a:ext uri="{FF2B5EF4-FFF2-40B4-BE49-F238E27FC236}">
                <a16:creationId xmlns:a16="http://schemas.microsoft.com/office/drawing/2014/main" id="{BFB44C38-C88B-F184-D761-4A5300B9426D}"/>
              </a:ext>
            </a:extLst>
          </p:cNvPr>
          <p:cNvSpPr/>
          <p:nvPr/>
        </p:nvSpPr>
        <p:spPr>
          <a:xfrm>
            <a:off x="2479551" y="1858060"/>
            <a:ext cx="138760" cy="485482"/>
          </a:xfrm>
          <a:prstGeom prst="rect">
            <a:avLst/>
          </a:prstGeom>
          <a:noFill/>
          <a:ln cap="flat">
            <a:noFill/>
            <a:prstDash val="solid"/>
          </a:ln>
        </p:spPr>
        <p:txBody>
          <a:bodyPr vert="horz" wrap="none" lIns="68671" tIns="34335" rIns="68671" bIns="34335" anchor="ctr" anchorCtr="0" compatLnSpc="1">
            <a:spAutoFit/>
          </a:bodyPr>
          <a:lstStyle/>
          <a:p>
            <a:pPr marL="0" marR="0" lvl="0" indent="0" algn="l" defTabSz="686714" rtl="0" fontAlgn="auto" hangingPunct="0">
              <a:lnSpc>
                <a:spcPct val="100000"/>
              </a:lnSpc>
              <a:spcBef>
                <a:spcPts val="0"/>
              </a:spcBef>
              <a:spcAft>
                <a:spcPts val="0"/>
              </a:spcAft>
              <a:buNone/>
              <a:tabLst/>
              <a:defRPr sz="1800" b="0" i="0" u="none" strike="noStrike" kern="0" cap="none" spc="0" baseline="0">
                <a:solidFill>
                  <a:srgbClr val="000000"/>
                </a:solidFill>
                <a:uFillTx/>
              </a:defRPr>
            </a:pPr>
            <a:br>
              <a:rPr lang="en-150" sz="1352" b="0" i="0" u="none" strike="noStrike" kern="0" cap="none" spc="0" baseline="0">
                <a:solidFill>
                  <a:srgbClr val="000000"/>
                </a:solidFill>
                <a:uFillTx/>
                <a:latin typeface="Arial" pitchFamily="34"/>
                <a:ea typeface="Arial"/>
                <a:cs typeface="Arial"/>
              </a:rPr>
            </a:br>
            <a:endParaRPr lang="en-150" sz="1352" b="0" i="0" u="none" strike="noStrike" kern="0" cap="none" spc="0" baseline="0">
              <a:solidFill>
                <a:srgbClr val="000000"/>
              </a:solidFill>
              <a:uFillTx/>
              <a:latin typeface="Arial" pitchFamily="34"/>
              <a:ea typeface="Arial"/>
              <a:cs typeface="Arial"/>
            </a:endParaRPr>
          </a:p>
        </p:txBody>
      </p:sp>
      <p:graphicFrame>
        <p:nvGraphicFramePr>
          <p:cNvPr id="4" name="Table 2">
            <a:extLst>
              <a:ext uri="{FF2B5EF4-FFF2-40B4-BE49-F238E27FC236}">
                <a16:creationId xmlns:a16="http://schemas.microsoft.com/office/drawing/2014/main" id="{BA609299-A153-4E6A-64E1-42B2AAB745E1}"/>
              </a:ext>
            </a:extLst>
          </p:cNvPr>
          <p:cNvGraphicFramePr>
            <a:graphicFrameLocks noGrp="1"/>
          </p:cNvGraphicFramePr>
          <p:nvPr>
            <p:extLst>
              <p:ext uri="{D42A27DB-BD31-4B8C-83A1-F6EECF244321}">
                <p14:modId xmlns:p14="http://schemas.microsoft.com/office/powerpoint/2010/main" val="1992486851"/>
              </p:ext>
            </p:extLst>
          </p:nvPr>
        </p:nvGraphicFramePr>
        <p:xfrm>
          <a:off x="600569" y="1325183"/>
          <a:ext cx="7942862" cy="3818317"/>
        </p:xfrm>
        <a:graphic>
          <a:graphicData uri="http://schemas.openxmlformats.org/drawingml/2006/table">
            <a:tbl>
              <a:tblPr firstRow="1" firstCol="1" bandRow="1">
                <a:effectLst/>
                <a:tableStyleId>{93296810-A885-4BE3-A3E7-6D5BEEA58F35}</a:tableStyleId>
              </a:tblPr>
              <a:tblGrid>
                <a:gridCol w="2686783">
                  <a:extLst>
                    <a:ext uri="{9D8B030D-6E8A-4147-A177-3AD203B41FA5}">
                      <a16:colId xmlns:a16="http://schemas.microsoft.com/office/drawing/2014/main" val="1108533023"/>
                    </a:ext>
                  </a:extLst>
                </a:gridCol>
                <a:gridCol w="1100997">
                  <a:extLst>
                    <a:ext uri="{9D8B030D-6E8A-4147-A177-3AD203B41FA5}">
                      <a16:colId xmlns:a16="http://schemas.microsoft.com/office/drawing/2014/main" val="1429830518"/>
                    </a:ext>
                  </a:extLst>
                </a:gridCol>
                <a:gridCol w="1311706">
                  <a:extLst>
                    <a:ext uri="{9D8B030D-6E8A-4147-A177-3AD203B41FA5}">
                      <a16:colId xmlns:a16="http://schemas.microsoft.com/office/drawing/2014/main" val="2170841676"/>
                    </a:ext>
                  </a:extLst>
                </a:gridCol>
                <a:gridCol w="1365899">
                  <a:extLst>
                    <a:ext uri="{9D8B030D-6E8A-4147-A177-3AD203B41FA5}">
                      <a16:colId xmlns:a16="http://schemas.microsoft.com/office/drawing/2014/main" val="3127822027"/>
                    </a:ext>
                  </a:extLst>
                </a:gridCol>
                <a:gridCol w="1477477">
                  <a:extLst>
                    <a:ext uri="{9D8B030D-6E8A-4147-A177-3AD203B41FA5}">
                      <a16:colId xmlns:a16="http://schemas.microsoft.com/office/drawing/2014/main" val="2587716234"/>
                    </a:ext>
                  </a:extLst>
                </a:gridCol>
              </a:tblGrid>
              <a:tr h="628275">
                <a:tc>
                  <a:txBody>
                    <a:bodyPr/>
                    <a:lstStyle/>
                    <a:p>
                      <a:pPr marL="0" marR="0" lvl="0" algn="ctr">
                        <a:spcBef>
                          <a:spcPts val="0"/>
                        </a:spcBef>
                        <a:spcAft>
                          <a:spcPts val="0"/>
                        </a:spcAft>
                      </a:pPr>
                      <a:r>
                        <a:rPr lang="en-US" sz="1200">
                          <a:solidFill>
                            <a:srgbClr val="FFFFFF"/>
                          </a:solidFill>
                          <a:latin typeface="Arial"/>
                        </a:rPr>
                        <a:t>Mô</a:t>
                      </a:r>
                      <a:r>
                        <a:rPr lang="en-US" sz="1200" baseline="0">
                          <a:solidFill>
                            <a:srgbClr val="FFFFFF"/>
                          </a:solidFill>
                          <a:latin typeface="Arial"/>
                        </a:rPr>
                        <a:t> tả</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solidFill>
                            <a:srgbClr val="FFFFFF"/>
                          </a:solidFill>
                          <a:latin typeface="Arial"/>
                        </a:rPr>
                        <a:t>Đơn</a:t>
                      </a:r>
                      <a:r>
                        <a:rPr lang="en-US" sz="1200" baseline="0">
                          <a:solidFill>
                            <a:srgbClr val="FFFFFF"/>
                          </a:solidFill>
                          <a:latin typeface="Arial"/>
                        </a:rPr>
                        <a:t> vị</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solidFill>
                            <a:srgbClr val="FFFFFF"/>
                          </a:solidFill>
                          <a:latin typeface="Arial"/>
                        </a:rPr>
                        <a:t>Đồng</a:t>
                      </a:r>
                      <a:r>
                        <a:rPr lang="en-US" sz="1200" baseline="0">
                          <a:solidFill>
                            <a:srgbClr val="FFFFFF"/>
                          </a:solidFill>
                          <a:latin typeface="Arial"/>
                        </a:rPr>
                        <a:t> phát nhiệt điện đốt than hiện tại</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Đông</a:t>
                      </a:r>
                      <a:r>
                        <a:rPr lang="en-US" sz="1200" baseline="0">
                          <a:latin typeface="Arial"/>
                        </a:rPr>
                        <a:t> phát nhiệt điện đề xuất bởi </a:t>
                      </a:r>
                      <a:r>
                        <a:rPr lang="en-US" sz="1200">
                          <a:latin typeface="Arial"/>
                        </a:rPr>
                        <a:t>VINAPACO</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vi-VN" sz="1200">
                          <a:latin typeface="Arial" pitchFamily="34"/>
                          <a:cs typeface="Calibri" pitchFamily="34"/>
                        </a:rPr>
                        <a:t>Khuyến nghị của các chuyên gia tư vấn BEM</a:t>
                      </a:r>
                      <a:endParaRPr lang="en-US" sz="1200">
                        <a:solidFill>
                          <a:srgbClr val="000000"/>
                        </a:solidFill>
                        <a:latin typeface="Arial"/>
                        <a:ea typeface="MS Mincho" pitchFamily="49"/>
                        <a:cs typeface="Calibri" pitchFamily="34"/>
                      </a:endParaRPr>
                    </a:p>
                  </a:txBody>
                  <a:tcPr marL="54845" marR="54845" marT="13825" marB="13825"/>
                </a:tc>
                <a:extLst>
                  <a:ext uri="{0D108BD9-81ED-4DB2-BD59-A6C34878D82A}">
                    <a16:rowId xmlns:a16="http://schemas.microsoft.com/office/drawing/2014/main" val="3116278043"/>
                  </a:ext>
                </a:extLst>
              </a:tr>
              <a:tr h="200628">
                <a:tc>
                  <a:txBody>
                    <a:bodyPr/>
                    <a:lstStyle/>
                    <a:p>
                      <a:pPr marL="0" marR="0" lvl="0" algn="l">
                        <a:spcBef>
                          <a:spcPts val="0"/>
                        </a:spcBef>
                        <a:spcAft>
                          <a:spcPts val="0"/>
                        </a:spcAft>
                      </a:pPr>
                      <a:r>
                        <a:rPr lang="en-US" sz="1200" dirty="0">
                          <a:latin typeface="Arial"/>
                        </a:rPr>
                        <a:t>Nhu </a:t>
                      </a:r>
                      <a:r>
                        <a:rPr lang="en-US" sz="1200" dirty="0" err="1">
                          <a:latin typeface="Arial"/>
                        </a:rPr>
                        <a:t>cầu</a:t>
                      </a:r>
                      <a:r>
                        <a:rPr lang="en-US" sz="1200" baseline="0" dirty="0">
                          <a:latin typeface="Arial"/>
                        </a:rPr>
                        <a:t> </a:t>
                      </a:r>
                      <a:r>
                        <a:rPr lang="en-US" sz="1200" baseline="0" dirty="0" err="1">
                          <a:latin typeface="Arial"/>
                        </a:rPr>
                        <a:t>nhiên</a:t>
                      </a:r>
                      <a:r>
                        <a:rPr lang="en-US" sz="1200" baseline="0" dirty="0">
                          <a:latin typeface="Arial"/>
                        </a:rPr>
                        <a:t> </a:t>
                      </a:r>
                      <a:r>
                        <a:rPr lang="en-US" sz="1200" baseline="0" dirty="0" err="1">
                          <a:latin typeface="Arial"/>
                        </a:rPr>
                        <a:t>liệu</a:t>
                      </a:r>
                      <a:endParaRPr lang="en-US" sz="1200" dirty="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MJ/giờ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420.307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511.979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526.584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584970209"/>
                  </a:ext>
                </a:extLst>
              </a:tr>
              <a:tr h="180374">
                <a:tc>
                  <a:txBody>
                    <a:bodyPr/>
                    <a:lstStyle/>
                    <a:p>
                      <a:pPr marL="0" marR="0" lvl="0" algn="l">
                        <a:spcBef>
                          <a:spcPts val="0"/>
                        </a:spcBef>
                        <a:spcAft>
                          <a:spcPts val="0"/>
                        </a:spcAft>
                      </a:pPr>
                      <a:r>
                        <a:rPr lang="en-US" sz="1200">
                          <a:latin typeface="Arial"/>
                        </a:rPr>
                        <a:t>Hơi sản suất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MJ/giờ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424,466</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523.418</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538.396</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778071898"/>
                  </a:ext>
                </a:extLst>
              </a:tr>
              <a:tr h="337084">
                <a:tc>
                  <a:txBody>
                    <a:bodyPr/>
                    <a:lstStyle/>
                    <a:p>
                      <a:pPr marL="0" marR="0" lvl="0" algn="l">
                        <a:spcBef>
                          <a:spcPts val="0"/>
                        </a:spcBef>
                        <a:spcAft>
                          <a:spcPts val="0"/>
                        </a:spcAft>
                      </a:pPr>
                      <a:r>
                        <a:rPr lang="en-US" sz="1200">
                          <a:latin typeface="Arial"/>
                        </a:rPr>
                        <a:t>Năng</a:t>
                      </a:r>
                      <a:r>
                        <a:rPr lang="en-US" sz="1200" baseline="0">
                          <a:latin typeface="Arial"/>
                        </a:rPr>
                        <a:t> lượng hơi nước thành điện năng</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MJ/giờ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46.104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55.254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69.054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853729105"/>
                  </a:ext>
                </a:extLst>
              </a:tr>
              <a:tr h="337084">
                <a:tc>
                  <a:txBody>
                    <a:bodyPr/>
                    <a:lstStyle/>
                    <a:p>
                      <a:pPr marL="0" marR="0" lvl="0" algn="l">
                        <a:spcBef>
                          <a:spcPts val="0"/>
                        </a:spcBef>
                        <a:spcAft>
                          <a:spcPts val="0"/>
                        </a:spcAft>
                      </a:pPr>
                      <a:r>
                        <a:rPr lang="en-US" sz="1200">
                          <a:latin typeface="Arial"/>
                        </a:rPr>
                        <a:t>Hơi</a:t>
                      </a:r>
                      <a:r>
                        <a:rPr lang="en-US" sz="1200" baseline="0">
                          <a:latin typeface="Arial"/>
                        </a:rPr>
                        <a:t> nước có sẵn cho dây chuyền sản xuất</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MJ/giờ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297.843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363.514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364.659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1962412918"/>
                  </a:ext>
                </a:extLst>
              </a:tr>
              <a:tr h="325572">
                <a:tc>
                  <a:txBody>
                    <a:bodyPr/>
                    <a:lstStyle/>
                    <a:p>
                      <a:pPr marL="0" marR="0" lvl="0" algn="l">
                        <a:spcBef>
                          <a:spcPts val="0"/>
                        </a:spcBef>
                        <a:spcAft>
                          <a:spcPts val="0"/>
                        </a:spcAft>
                      </a:pPr>
                      <a:r>
                        <a:rPr lang="en-US" sz="1200">
                          <a:latin typeface="Arial"/>
                        </a:rPr>
                        <a:t>Hiệu</a:t>
                      </a:r>
                      <a:r>
                        <a:rPr lang="en-US" sz="1200" baseline="0">
                          <a:latin typeface="Arial"/>
                        </a:rPr>
                        <a:t> suất đồng phát nhiệt điện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81,83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81,79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82,36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922569469"/>
                  </a:ext>
                </a:extLst>
              </a:tr>
              <a:tr h="180374">
                <a:tc>
                  <a:txBody>
                    <a:bodyPr/>
                    <a:lstStyle/>
                    <a:p>
                      <a:pPr marL="0" marR="0" lvl="0" algn="l">
                        <a:spcBef>
                          <a:spcPts val="0"/>
                        </a:spcBef>
                        <a:spcAft>
                          <a:spcPts val="0"/>
                        </a:spcAft>
                      </a:pPr>
                      <a:r>
                        <a:rPr lang="en-US" sz="1200">
                          <a:latin typeface="Arial"/>
                        </a:rPr>
                        <a:t>Hiệu</a:t>
                      </a:r>
                      <a:r>
                        <a:rPr lang="en-US" sz="1200" baseline="0">
                          <a:latin typeface="Arial"/>
                        </a:rPr>
                        <a:t> suất phát điện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10,97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10,79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13,11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971839324"/>
                  </a:ext>
                </a:extLst>
              </a:tr>
              <a:tr h="180374">
                <a:tc>
                  <a:txBody>
                    <a:bodyPr/>
                    <a:lstStyle/>
                    <a:p>
                      <a:pPr marL="0" marR="0" lvl="0" algn="l">
                        <a:spcBef>
                          <a:spcPts val="0"/>
                        </a:spcBef>
                        <a:spcAft>
                          <a:spcPts val="0"/>
                        </a:spcAft>
                      </a:pPr>
                      <a:r>
                        <a:rPr lang="en-US" sz="1200">
                          <a:latin typeface="Arial"/>
                        </a:rPr>
                        <a:t>Tính</a:t>
                      </a:r>
                      <a:r>
                        <a:rPr lang="en-US" sz="1200" baseline="0">
                          <a:latin typeface="Arial"/>
                        </a:rPr>
                        <a:t> toán chi phí nhiên liệu</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kVNĐ/giờ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23.003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20.889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21.634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832232990"/>
                  </a:ext>
                </a:extLst>
              </a:tr>
              <a:tr h="180374">
                <a:tc>
                  <a:txBody>
                    <a:bodyPr/>
                    <a:lstStyle/>
                    <a:p>
                      <a:pPr marL="0" marR="0" lvl="0" algn="l">
                        <a:spcBef>
                          <a:spcPts val="0"/>
                        </a:spcBef>
                        <a:spcAft>
                          <a:spcPts val="0"/>
                        </a:spcAft>
                      </a:pPr>
                      <a:r>
                        <a:rPr lang="en-US" sz="1200">
                          <a:latin typeface="Arial"/>
                        </a:rPr>
                        <a:t>Công</a:t>
                      </a:r>
                      <a:r>
                        <a:rPr lang="en-US" sz="1200" baseline="0">
                          <a:latin typeface="Arial"/>
                        </a:rPr>
                        <a:t> suất phát điện</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kW</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12.807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15.348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19.182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3573407789"/>
                  </a:ext>
                </a:extLst>
              </a:tr>
              <a:tr h="180374">
                <a:tc>
                  <a:txBody>
                    <a:bodyPr/>
                    <a:lstStyle/>
                    <a:p>
                      <a:pPr marL="0" marR="0" lvl="0" algn="l">
                        <a:spcBef>
                          <a:spcPts val="0"/>
                        </a:spcBef>
                        <a:spcAft>
                          <a:spcPts val="0"/>
                        </a:spcAft>
                      </a:pPr>
                      <a:r>
                        <a:rPr lang="en-US" sz="1200">
                          <a:latin typeface="Arial"/>
                        </a:rPr>
                        <a:t>Chi phí</a:t>
                      </a:r>
                      <a:r>
                        <a:rPr lang="en-US" sz="1200" baseline="0">
                          <a:latin typeface="Arial"/>
                        </a:rPr>
                        <a:t> điện được hỗ trợ</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kVNĐ/giờ</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23.052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27.627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34.527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54418398"/>
                  </a:ext>
                </a:extLst>
              </a:tr>
              <a:tr h="180374">
                <a:tc>
                  <a:txBody>
                    <a:bodyPr/>
                    <a:lstStyle/>
                    <a:p>
                      <a:pPr marL="0" marR="0" lvl="0" algn="l">
                        <a:spcBef>
                          <a:spcPts val="0"/>
                        </a:spcBef>
                        <a:spcAft>
                          <a:spcPts val="0"/>
                        </a:spcAft>
                      </a:pPr>
                      <a:r>
                        <a:rPr lang="en-US" sz="1200">
                          <a:latin typeface="Arial"/>
                        </a:rPr>
                        <a:t>Số</a:t>
                      </a:r>
                      <a:r>
                        <a:rPr lang="en-US" sz="1200" baseline="0">
                          <a:latin typeface="Arial"/>
                        </a:rPr>
                        <a:t> g</a:t>
                      </a:r>
                      <a:r>
                        <a:rPr lang="en-US" sz="1200">
                          <a:latin typeface="Arial"/>
                        </a:rPr>
                        <a:t>iờ làm</a:t>
                      </a:r>
                      <a:r>
                        <a:rPr lang="en-US" sz="1200" baseline="0">
                          <a:latin typeface="Arial"/>
                        </a:rPr>
                        <a:t> việc/ năm</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giờ/năm</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dirty="0">
                          <a:latin typeface="Arial"/>
                        </a:rPr>
                        <a:t>7200</a:t>
                      </a:r>
                      <a:endParaRPr lang="en-US" sz="1200" dirty="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7200</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7200</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590473269"/>
                  </a:ext>
                </a:extLst>
              </a:tr>
              <a:tr h="337084">
                <a:tc>
                  <a:txBody>
                    <a:bodyPr/>
                    <a:lstStyle/>
                    <a:p>
                      <a:pPr marL="0" marR="0" lvl="0" algn="l">
                        <a:spcBef>
                          <a:spcPts val="0"/>
                        </a:spcBef>
                        <a:spcAft>
                          <a:spcPts val="0"/>
                        </a:spcAft>
                      </a:pPr>
                      <a:r>
                        <a:rPr lang="en-US" sz="1200">
                          <a:latin typeface="Arial"/>
                        </a:rPr>
                        <a:t>Giảm chi phí</a:t>
                      </a:r>
                      <a:r>
                        <a:rPr lang="en-US" sz="1200" baseline="0">
                          <a:latin typeface="Arial"/>
                        </a:rPr>
                        <a:t> điện hằng năm</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triệu VNĐ/năm</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165.974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198.914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248.595 </a:t>
                      </a:r>
                      <a:endParaRPr lang="en-US" sz="1200">
                        <a:solidFill>
                          <a:srgbClr val="000000"/>
                        </a:solidFill>
                        <a:latin typeface="Arial"/>
                        <a:ea typeface="MS Mincho" pitchFamily="49"/>
                        <a:cs typeface="Times New Roman" pitchFamily="18"/>
                      </a:endParaRPr>
                    </a:p>
                  </a:txBody>
                  <a:tcPr marL="54845" marR="54845" marT="13825" marB="13825"/>
                </a:tc>
                <a:extLst>
                  <a:ext uri="{0D108BD9-81ED-4DB2-BD59-A6C34878D82A}">
                    <a16:rowId xmlns:a16="http://schemas.microsoft.com/office/drawing/2014/main" val="2508331291"/>
                  </a:ext>
                </a:extLst>
              </a:tr>
              <a:tr h="180374">
                <a:tc>
                  <a:txBody>
                    <a:bodyPr/>
                    <a:lstStyle/>
                    <a:p>
                      <a:pPr marL="0" marR="0" lvl="0" algn="l">
                        <a:spcBef>
                          <a:spcPts val="0"/>
                        </a:spcBef>
                        <a:spcAft>
                          <a:spcPts val="0"/>
                        </a:spcAft>
                      </a:pPr>
                      <a:r>
                        <a:rPr lang="en-US" sz="1200">
                          <a:latin typeface="Arial"/>
                        </a:rPr>
                        <a:t> </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a:t>
                      </a:r>
                      <a:endParaRPr lang="en-US" sz="1200">
                        <a:solidFill>
                          <a:srgbClr val="000000"/>
                        </a:solidFill>
                        <a:latin typeface="Arial"/>
                        <a:ea typeface="MS Mincho" pitchFamily="49"/>
                        <a:cs typeface="Times New Roman" pitchFamily="18"/>
                      </a:endParaRPr>
                    </a:p>
                  </a:txBody>
                  <a:tcPr marL="54845" marR="54845" marT="13825" marB="13825"/>
                </a:tc>
                <a:tc>
                  <a:txBody>
                    <a:bodyPr/>
                    <a:lstStyle/>
                    <a:p>
                      <a:pPr marL="0" marR="0" lvl="0" algn="ctr">
                        <a:spcBef>
                          <a:spcPts val="0"/>
                        </a:spcBef>
                        <a:spcAft>
                          <a:spcPts val="0"/>
                        </a:spcAft>
                      </a:pPr>
                      <a:r>
                        <a:rPr lang="en-US" sz="1200">
                          <a:latin typeface="Arial"/>
                        </a:rPr>
                        <a:t>7.062.710</a:t>
                      </a:r>
                      <a:endParaRPr lang="en-US" sz="1200">
                        <a:solidFill>
                          <a:srgbClr val="000000"/>
                        </a:solidFill>
                        <a:latin typeface="Arial"/>
                        <a:ea typeface="MS Mincho" pitchFamily="49"/>
                        <a:cs typeface="Times New Roman" pitchFamily="18"/>
                      </a:endParaRPr>
                    </a:p>
                  </a:txBody>
                  <a:tcPr marL="54845" marR="54845" marT="13825" marB="13825" anchor="b"/>
                </a:tc>
                <a:tc>
                  <a:txBody>
                    <a:bodyPr/>
                    <a:lstStyle/>
                    <a:p>
                      <a:pPr marL="0" marR="0" lvl="0" algn="ctr">
                        <a:spcBef>
                          <a:spcPts val="0"/>
                        </a:spcBef>
                        <a:spcAft>
                          <a:spcPts val="0"/>
                        </a:spcAft>
                      </a:pPr>
                      <a:r>
                        <a:rPr lang="en-US" sz="1200">
                          <a:latin typeface="Arial"/>
                        </a:rPr>
                        <a:t>8.464.424</a:t>
                      </a:r>
                      <a:endParaRPr lang="en-US" sz="1200">
                        <a:solidFill>
                          <a:srgbClr val="000000"/>
                        </a:solidFill>
                        <a:latin typeface="Arial"/>
                        <a:ea typeface="MS Mincho" pitchFamily="49"/>
                        <a:cs typeface="Times New Roman" pitchFamily="18"/>
                      </a:endParaRPr>
                    </a:p>
                  </a:txBody>
                  <a:tcPr marL="54845" marR="54845" marT="13825" marB="13825" anchor="b"/>
                </a:tc>
                <a:tc>
                  <a:txBody>
                    <a:bodyPr/>
                    <a:lstStyle/>
                    <a:p>
                      <a:pPr marL="0" marR="0" lvl="0" algn="ctr">
                        <a:spcBef>
                          <a:spcPts val="0"/>
                        </a:spcBef>
                        <a:spcAft>
                          <a:spcPts val="0"/>
                        </a:spcAft>
                      </a:pPr>
                      <a:r>
                        <a:rPr lang="en-US" sz="1200" dirty="0">
                          <a:latin typeface="Arial"/>
                        </a:rPr>
                        <a:t>10.578.515</a:t>
                      </a:r>
                      <a:endParaRPr lang="en-US" sz="1200" dirty="0">
                        <a:solidFill>
                          <a:srgbClr val="000000"/>
                        </a:solidFill>
                        <a:latin typeface="Arial"/>
                        <a:ea typeface="MS Mincho" pitchFamily="49"/>
                        <a:cs typeface="Times New Roman" pitchFamily="18"/>
                      </a:endParaRPr>
                    </a:p>
                  </a:txBody>
                  <a:tcPr marL="54845" marR="54845" marT="13825" marB="13825" anchor="b"/>
                </a:tc>
                <a:extLst>
                  <a:ext uri="{0D108BD9-81ED-4DB2-BD59-A6C34878D82A}">
                    <a16:rowId xmlns:a16="http://schemas.microsoft.com/office/drawing/2014/main" val="3484823609"/>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8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A5A84-A6F0-2F59-7978-30ECDA87874C}"/>
              </a:ext>
            </a:extLst>
          </p:cNvPr>
          <p:cNvSpPr txBox="1">
            <a:spLocks noGrp="1"/>
          </p:cNvSpPr>
          <p:nvPr>
            <p:ph type="title" idx="4294967295"/>
          </p:nvPr>
        </p:nvSpPr>
        <p:spPr>
          <a:xfrm>
            <a:off x="628650" y="929451"/>
            <a:ext cx="7886700" cy="373137"/>
          </a:xfrm>
        </p:spPr>
        <p:txBody>
          <a:bodyPr>
            <a:noAutofit/>
          </a:bodyPr>
          <a:lstStyle/>
          <a:p>
            <a:pPr lvl="0"/>
            <a:r>
              <a:rPr lang="vi-VN" sz="1800" b="1" dirty="0">
                <a:solidFill>
                  <a:srgbClr val="337177"/>
                </a:solidFill>
                <a:latin typeface="Arial" pitchFamily="34"/>
              </a:rPr>
              <a:t>Đánh giá tài chính </a:t>
            </a:r>
            <a:endParaRPr lang="en-150" sz="1800" b="1">
              <a:solidFill>
                <a:srgbClr val="337177"/>
              </a:solidFill>
            </a:endParaRPr>
          </a:p>
        </p:txBody>
      </p:sp>
      <p:sp>
        <p:nvSpPr>
          <p:cNvPr id="3" name="Content Placeholder 8">
            <a:extLst>
              <a:ext uri="{FF2B5EF4-FFF2-40B4-BE49-F238E27FC236}">
                <a16:creationId xmlns:a16="http://schemas.microsoft.com/office/drawing/2014/main" id="{4966EAA5-A3D4-0978-17B0-B8DC5CDE5F00}"/>
              </a:ext>
            </a:extLst>
          </p:cNvPr>
          <p:cNvSpPr txBox="1">
            <a:spLocks noGrp="1"/>
          </p:cNvSpPr>
          <p:nvPr>
            <p:ph type="body" idx="4294967295"/>
          </p:nvPr>
        </p:nvSpPr>
        <p:spPr>
          <a:xfrm>
            <a:off x="526211" y="1659800"/>
            <a:ext cx="8229600" cy="2624145"/>
          </a:xfrm>
        </p:spPr>
        <p:txBody>
          <a:bodyPr>
            <a:noAutofit/>
          </a:bodyPr>
          <a:lstStyle/>
          <a:p>
            <a:pPr lvl="0" algn="just"/>
            <a:r>
              <a:rPr lang="vi-VN" sz="1400" dirty="0">
                <a:latin typeface="Arial" panose="020B0604020202020204" pitchFamily="34" charset="0"/>
                <a:cs typeface="Arial" panose="020B0604020202020204" pitchFamily="34" charset="0"/>
              </a:rPr>
              <a:t>Đề xuất về </a:t>
            </a:r>
            <a:r>
              <a:rPr lang="en-US" sz="1400" dirty="0" err="1">
                <a:latin typeface="Arial" panose="020B0604020202020204" pitchFamily="34" charset="0"/>
                <a:cs typeface="Arial" panose="020B0604020202020204" pitchFamily="34" charset="0"/>
              </a:rPr>
              <a:t>hệ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thống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đồng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phát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có</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thông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số</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hơi nước </a:t>
            </a:r>
            <a:r>
              <a:rPr lang="en-US" sz="1400" dirty="0" err="1">
                <a:latin typeface="Arial" panose="020B0604020202020204" pitchFamily="34" charset="0"/>
                <a:cs typeface="Arial" panose="020B0604020202020204" pitchFamily="34" charset="0"/>
              </a:rPr>
              <a:t>với</a:t>
            </a:r>
            <a:r>
              <a:rPr lang="vi-VN" sz="1400" dirty="0">
                <a:latin typeface="Arial" panose="020B0604020202020204" pitchFamily="34" charset="0"/>
                <a:cs typeface="Arial" panose="020B0604020202020204" pitchFamily="34" charset="0"/>
              </a:rPr>
              <a:t> áp suất và nhiệt độ cao hơn được lựa chọn để nghiên cứu thêm về đánh giá tài chính.</a:t>
            </a:r>
            <a:endParaRPr lang="en-US" sz="1400" dirty="0">
              <a:latin typeface="Arial" panose="020B0604020202020204" pitchFamily="34" charset="0"/>
              <a:cs typeface="Arial" panose="020B0604020202020204" pitchFamily="34" charset="0"/>
            </a:endParaRPr>
          </a:p>
          <a:p>
            <a:pPr lvl="0" algn="just"/>
            <a:r>
              <a:rPr lang="vi-VN" sz="1400" dirty="0">
                <a:latin typeface="Arial" panose="020B0604020202020204" pitchFamily="34" charset="0"/>
                <a:cs typeface="Arial" panose="020B0604020202020204" pitchFamily="34" charset="0"/>
              </a:rPr>
              <a:t> Dựa trên tính toán sơ bộ của hệ thống hơi nước cho CHP, yêu cầu báo giá đã được gửi đến một số nhà cung cấp bao gồm: Công ty Công nghệ Năng lượng Sạch Vynvke; Enesco Jsc; Công ty TNHH giải pháp năng lượng xanh KPN; Thermax Limited; Công ty TNHH Martech. </a:t>
            </a:r>
            <a:endParaRPr lang="en-US" sz="1400" dirty="0">
              <a:latin typeface="Arial" panose="020B0604020202020204" pitchFamily="34" charset="0"/>
              <a:cs typeface="Arial" panose="020B0604020202020204" pitchFamily="34" charset="0"/>
            </a:endParaRPr>
          </a:p>
          <a:p>
            <a:pPr lvl="0" algn="just"/>
            <a:r>
              <a:rPr lang="en-US" sz="1400" dirty="0">
                <a:latin typeface="Arial" panose="020B0604020202020204" pitchFamily="34" charset="0"/>
                <a:cs typeface="Arial" panose="020B0604020202020204" pitchFamily="34" charset="0"/>
              </a:rPr>
              <a:t>T</a:t>
            </a:r>
            <a:r>
              <a:rPr lang="vi-VN" sz="1400" dirty="0">
                <a:latin typeface="Arial" panose="020B0604020202020204" pitchFamily="34" charset="0"/>
                <a:cs typeface="Arial" panose="020B0604020202020204" pitchFamily="34" charset="0"/>
              </a:rPr>
              <a:t>hời gian cho </a:t>
            </a:r>
            <a:r>
              <a:rPr lang="en-US" sz="1400" dirty="0" err="1">
                <a:latin typeface="Arial" panose="020B0604020202020204" pitchFamily="34" charset="0"/>
                <a:cs typeface="Arial" panose="020B0604020202020204" pitchFamily="34" charset="0"/>
              </a:rPr>
              <a:t>việc</a:t>
            </a:r>
            <a:r>
              <a:rPr lang="vi-VN" sz="1400" dirty="0">
                <a:latin typeface="Arial" panose="020B0604020202020204" pitchFamily="34" charset="0"/>
                <a:cs typeface="Arial" panose="020B0604020202020204" pitchFamily="34" charset="0"/>
              </a:rPr>
              <a:t> báo giá </a:t>
            </a:r>
            <a:r>
              <a:rPr lang="en-US" sz="1400" dirty="0" err="1">
                <a:latin typeface="Arial" panose="020B0604020202020204" pitchFamily="34" charset="0"/>
                <a:cs typeface="Arial" panose="020B0604020202020204" pitchFamily="34" charset="0"/>
              </a:rPr>
              <a:t>khá</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dài</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để có câu trả lời và hiện tại, chỉ có Enesco Jsc và Martech Jsc đưa ra câu trả lời cho </a:t>
            </a:r>
            <a:r>
              <a:rPr lang="en-US" sz="1400" dirty="0">
                <a:latin typeface="Arial" panose="020B0604020202020204" pitchFamily="34" charset="0"/>
                <a:cs typeface="Arial" panose="020B0604020202020204" pitchFamily="34" charset="0"/>
              </a:rPr>
              <a:t>Chi </a:t>
            </a:r>
            <a:r>
              <a:rPr lang="en-US" sz="1400" dirty="0" err="1">
                <a:latin typeface="Arial" panose="020B0604020202020204" pitchFamily="34" charset="0"/>
                <a:cs typeface="Arial" panose="020B0604020202020204" pitchFamily="34" charset="0"/>
              </a:rPr>
              <a:t>phí</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đầu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tư</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dạng</a:t>
            </a:r>
            <a:r>
              <a:rPr lang="en-US" sz="1400" dirty="0">
                <a:latin typeface="Arial" panose="020B0604020202020204" pitchFamily="34" charset="0"/>
                <a:cs typeface="Arial" panose="020B0604020202020204" pitchFamily="34" charset="0"/>
              </a:rPr>
              <a:t> </a:t>
            </a:r>
            <a:r>
              <a:rPr lang="vi-VN" sz="1400" dirty="0">
                <a:latin typeface="Arial" panose="020B0604020202020204" pitchFamily="34" charset="0"/>
                <a:cs typeface="Arial" panose="020B0604020202020204" pitchFamily="34" charset="0"/>
              </a:rPr>
              <a:t>chìa khóa trao tay </a:t>
            </a:r>
            <a:r>
              <a:rPr lang="en-US" sz="1400" dirty="0">
                <a:latin typeface="Arial" panose="020B0604020202020204" pitchFamily="34" charset="0"/>
                <a:cs typeface="Arial" panose="020B0604020202020204" pitchFamily="34" charset="0"/>
              </a:rPr>
              <a:t>(</a:t>
            </a:r>
            <a:r>
              <a:rPr lang="vi-VN" sz="1400" dirty="0">
                <a:latin typeface="Arial" panose="020B0604020202020204" pitchFamily="34" charset="0"/>
                <a:cs typeface="Arial" panose="020B0604020202020204" pitchFamily="34" charset="0"/>
              </a:rPr>
              <a:t>CAPEX</a:t>
            </a:r>
            <a:r>
              <a:rPr lang="en-US" sz="1400" dirty="0">
                <a:latin typeface="Arial" panose="020B0604020202020204" pitchFamily="34" charset="0"/>
                <a:cs typeface="Arial" panose="020B0604020202020204" pitchFamily="34" charset="0"/>
              </a:rPr>
              <a:t>)</a:t>
            </a:r>
            <a:r>
              <a:rPr lang="vi-VN" sz="1400" dirty="0">
                <a:latin typeface="Arial" panose="020B0604020202020204" pitchFamily="34" charset="0"/>
                <a:cs typeface="Arial" panose="020B0604020202020204" pitchFamily="34" charset="0"/>
              </a:rPr>
              <a:t> cho hệ thống CHP. </a:t>
            </a:r>
            <a:endParaRPr lang="en-US" sz="1400" dirty="0">
              <a:latin typeface="Arial" panose="020B0604020202020204" pitchFamily="34" charset="0"/>
              <a:cs typeface="Arial" panose="020B0604020202020204" pitchFamily="34" charset="0"/>
            </a:endParaRPr>
          </a:p>
          <a:p>
            <a:pPr lvl="0" algn="just"/>
            <a:r>
              <a:rPr lang="vi-VN" sz="1400" dirty="0">
                <a:latin typeface="Arial" panose="020B0604020202020204" pitchFamily="34" charset="0"/>
                <a:cs typeface="Arial" panose="020B0604020202020204" pitchFamily="34" charset="0"/>
              </a:rPr>
              <a:t>Nhóm BEM cũng nhờ đến sự giúp đỡ của Công ty Tư vấn Xây dựng Điện 1 (PECC1) để mô phỏng hệ thống CHP bằng phần mềm </a:t>
            </a:r>
            <a:r>
              <a:rPr lang="en-US" sz="1400" dirty="0" err="1">
                <a:latin typeface="Arial" panose="020B0604020202020204" pitchFamily="34" charset="0"/>
                <a:cs typeface="Arial" panose="020B0604020202020204" pitchFamily="34" charset="0"/>
              </a:rPr>
              <a:t>Thermo</a:t>
            </a:r>
            <a:r>
              <a:rPr lang="en-US" sz="1400" dirty="0">
                <a:latin typeface="Arial" panose="020B0604020202020204" pitchFamily="34" charset="0"/>
                <a:cs typeface="Arial" panose="020B0604020202020204" pitchFamily="34" charset="0"/>
              </a:rPr>
              <a:t> flow </a:t>
            </a:r>
            <a:r>
              <a:rPr lang="vi-VN" sz="1400" dirty="0">
                <a:latin typeface="Arial" panose="020B0604020202020204" pitchFamily="34" charset="0"/>
                <a:cs typeface="Arial" panose="020B0604020202020204" pitchFamily="34" charset="0"/>
              </a:rPr>
              <a:t>để tính toán chi tiết hệ thống CHP với ước tính chi phí. Ba giá trị được sử dụng để </a:t>
            </a:r>
            <a:r>
              <a:rPr lang="en-US" sz="1400" dirty="0" err="1">
                <a:latin typeface="Arial" panose="020B0604020202020204" pitchFamily="34" charset="0"/>
                <a:cs typeface="Arial" panose="020B0604020202020204" pitchFamily="34" charset="0"/>
              </a:rPr>
              <a:t>đánh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giá</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tài</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chính</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cho</a:t>
            </a:r>
            <a:r>
              <a:rPr lang="vi-VN" sz="1400" dirty="0">
                <a:latin typeface="Arial" panose="020B0604020202020204" pitchFamily="34" charset="0"/>
                <a:cs typeface="Arial" panose="020B0604020202020204" pitchFamily="34" charset="0"/>
              </a:rPr>
              <a:t> nghiên cứu điển hình. </a:t>
            </a:r>
            <a:endParaRPr lang="en-US" sz="1400" dirty="0">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0C205218-E4E9-C390-945C-92C93F8E70B9}"/>
              </a:ext>
            </a:extLst>
          </p:cNvPr>
          <p:cNvSpPr/>
          <p:nvPr/>
        </p:nvSpPr>
        <p:spPr>
          <a:xfrm>
            <a:off x="1485186" y="1899784"/>
            <a:ext cx="138760" cy="485482"/>
          </a:xfrm>
          <a:prstGeom prst="rect">
            <a:avLst/>
          </a:prstGeom>
          <a:noFill/>
          <a:ln cap="flat">
            <a:noFill/>
            <a:prstDash val="solid"/>
          </a:ln>
        </p:spPr>
        <p:txBody>
          <a:bodyPr vert="horz" wrap="none" lIns="68671" tIns="34335" rIns="68671" bIns="34335" anchor="ctr" anchorCtr="0" compatLnSpc="1">
            <a:spAutoFit/>
          </a:bodyPr>
          <a:lstStyle/>
          <a:p>
            <a:pPr marL="0" marR="0" lvl="0" indent="0" algn="l" defTabSz="686714" rtl="0" fontAlgn="auto" hangingPunct="0">
              <a:lnSpc>
                <a:spcPct val="100000"/>
              </a:lnSpc>
              <a:spcBef>
                <a:spcPts val="0"/>
              </a:spcBef>
              <a:spcAft>
                <a:spcPts val="0"/>
              </a:spcAft>
              <a:buNone/>
              <a:tabLst/>
              <a:defRPr sz="1800" b="0" i="0" u="none" strike="noStrike" kern="0" cap="none" spc="0" baseline="0">
                <a:solidFill>
                  <a:srgbClr val="000000"/>
                </a:solidFill>
                <a:uFillTx/>
              </a:defRPr>
            </a:pPr>
            <a:br>
              <a:rPr lang="en-150" sz="1352" b="0" i="0" u="none" strike="noStrike" kern="0" cap="none" spc="0" baseline="0">
                <a:solidFill>
                  <a:srgbClr val="000000"/>
                </a:solidFill>
                <a:uFillTx/>
                <a:latin typeface="Arial" pitchFamily="34"/>
                <a:ea typeface="Arial"/>
                <a:cs typeface="Arial"/>
              </a:rPr>
            </a:br>
            <a:endParaRPr lang="en-150" sz="1352" b="0" i="0" u="none" strike="noStrike" kern="0" cap="none" spc="0" baseline="0">
              <a:solidFill>
                <a:srgbClr val="000000"/>
              </a:solidFill>
              <a:uFillTx/>
              <a:latin typeface="Arial" pitchFamily="34"/>
              <a:ea typeface="Arial"/>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8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62F95-219B-9F8B-06B1-CB835AF97682}"/>
              </a:ext>
            </a:extLst>
          </p:cNvPr>
          <p:cNvSpPr txBox="1">
            <a:spLocks noGrp="1"/>
          </p:cNvSpPr>
          <p:nvPr>
            <p:ph type="title" idx="4294967295"/>
          </p:nvPr>
        </p:nvSpPr>
        <p:spPr>
          <a:xfrm>
            <a:off x="0" y="928809"/>
            <a:ext cx="9342407" cy="371401"/>
          </a:xfrm>
        </p:spPr>
        <p:txBody>
          <a:bodyPr>
            <a:noAutofit/>
          </a:bodyPr>
          <a:lstStyle/>
          <a:p>
            <a:pPr lvl="0"/>
            <a:r>
              <a:rPr lang="en-US" sz="1800" b="1" dirty="0">
                <a:solidFill>
                  <a:srgbClr val="337177"/>
                </a:solidFill>
                <a:latin typeface="Arial" panose="020B0604020202020204" pitchFamily="34" charset="0"/>
                <a:cs typeface="Arial" panose="020B0604020202020204" pitchFamily="34" charset="0"/>
              </a:rPr>
              <a:t>Chi </a:t>
            </a:r>
            <a:r>
              <a:rPr lang="en-US" sz="1800" b="1" dirty="0" err="1">
                <a:solidFill>
                  <a:srgbClr val="337177"/>
                </a:solidFill>
                <a:latin typeface="Arial" panose="020B0604020202020204" pitchFamily="34" charset="0"/>
                <a:cs typeface="Arial" panose="020B0604020202020204" pitchFamily="34" charset="0"/>
              </a:rPr>
              <a:t>phí</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đầu</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tư</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và</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vận</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hành</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của</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hệ</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thống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đồng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phát</a:t>
            </a:r>
            <a:r>
              <a:rPr lang="en-US" sz="1800" b="1" dirty="0">
                <a:solidFill>
                  <a:srgbClr val="337177"/>
                </a:solidFill>
                <a:latin typeface="Arial" panose="020B0604020202020204" pitchFamily="34" charset="0"/>
                <a:cs typeface="Arial" panose="020B0604020202020204" pitchFamily="34" charset="0"/>
              </a:rPr>
              <a:t> CHP </a:t>
            </a:r>
            <a:r>
              <a:rPr lang="en-US" sz="1800" b="1" dirty="0" err="1">
                <a:solidFill>
                  <a:srgbClr val="337177"/>
                </a:solidFill>
                <a:latin typeface="Arial" panose="020B0604020202020204" pitchFamily="34" charset="0"/>
                <a:cs typeface="Arial" panose="020B0604020202020204" pitchFamily="34" charset="0"/>
              </a:rPr>
              <a:t>cho</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trường</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hợp</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điển</a:t>
            </a:r>
            <a:r>
              <a:rPr lang="en-US" sz="1800" b="1" dirty="0">
                <a:solidFill>
                  <a:srgbClr val="337177"/>
                </a:solidFill>
                <a:latin typeface="Arial" panose="020B0604020202020204" pitchFamily="34" charset="0"/>
                <a:cs typeface="Arial" panose="020B0604020202020204" pitchFamily="34" charset="0"/>
              </a:rPr>
              <a:t> </a:t>
            </a:r>
            <a:r>
              <a:rPr lang="en-US" sz="1800" b="1" dirty="0" err="1">
                <a:solidFill>
                  <a:srgbClr val="337177"/>
                </a:solidFill>
                <a:latin typeface="Arial" panose="020B0604020202020204" pitchFamily="34" charset="0"/>
                <a:cs typeface="Arial" panose="020B0604020202020204" pitchFamily="34" charset="0"/>
              </a:rPr>
              <a:t>hình</a:t>
            </a:r>
            <a:endParaRPr lang="en-US" sz="1800" b="1" dirty="0">
              <a:solidFill>
                <a:srgbClr val="337177"/>
              </a:solidFill>
              <a:latin typeface="Arial" panose="020B0604020202020204" pitchFamily="34" charset="0"/>
              <a:cs typeface="Arial" panose="020B0604020202020204" pitchFamily="34" charset="0"/>
            </a:endParaRPr>
          </a:p>
        </p:txBody>
      </p:sp>
      <p:graphicFrame>
        <p:nvGraphicFramePr>
          <p:cNvPr id="3" name="Table 4">
            <a:extLst>
              <a:ext uri="{FF2B5EF4-FFF2-40B4-BE49-F238E27FC236}">
                <a16:creationId xmlns:a16="http://schemas.microsoft.com/office/drawing/2014/main" id="{A1577EBD-6774-CEEC-0640-589EC2B65099}"/>
              </a:ext>
            </a:extLst>
          </p:cNvPr>
          <p:cNvGraphicFramePr>
            <a:graphicFrameLocks noGrp="1"/>
          </p:cNvGraphicFramePr>
          <p:nvPr>
            <p:extLst>
              <p:ext uri="{D42A27DB-BD31-4B8C-83A1-F6EECF244321}">
                <p14:modId xmlns:p14="http://schemas.microsoft.com/office/powerpoint/2010/main" val="4094015271"/>
              </p:ext>
            </p:extLst>
          </p:nvPr>
        </p:nvGraphicFramePr>
        <p:xfrm>
          <a:off x="2095808" y="1637459"/>
          <a:ext cx="5917080" cy="1043976"/>
        </p:xfrm>
        <a:graphic>
          <a:graphicData uri="http://schemas.openxmlformats.org/drawingml/2006/table">
            <a:tbl>
              <a:tblPr firstRow="1" bandRow="1">
                <a:effectLst/>
                <a:tableStyleId>{93296810-A885-4BE3-A3E7-6D5BEEA58F35}</a:tableStyleId>
              </a:tblPr>
              <a:tblGrid>
                <a:gridCol w="1479270">
                  <a:extLst>
                    <a:ext uri="{9D8B030D-6E8A-4147-A177-3AD203B41FA5}">
                      <a16:colId xmlns:a16="http://schemas.microsoft.com/office/drawing/2014/main" val="4226051966"/>
                    </a:ext>
                  </a:extLst>
                </a:gridCol>
                <a:gridCol w="1479270">
                  <a:extLst>
                    <a:ext uri="{9D8B030D-6E8A-4147-A177-3AD203B41FA5}">
                      <a16:colId xmlns:a16="http://schemas.microsoft.com/office/drawing/2014/main" val="2398714471"/>
                    </a:ext>
                  </a:extLst>
                </a:gridCol>
                <a:gridCol w="1479270">
                  <a:extLst>
                    <a:ext uri="{9D8B030D-6E8A-4147-A177-3AD203B41FA5}">
                      <a16:colId xmlns:a16="http://schemas.microsoft.com/office/drawing/2014/main" val="2098916791"/>
                    </a:ext>
                  </a:extLst>
                </a:gridCol>
                <a:gridCol w="1479270">
                  <a:extLst>
                    <a:ext uri="{9D8B030D-6E8A-4147-A177-3AD203B41FA5}">
                      <a16:colId xmlns:a16="http://schemas.microsoft.com/office/drawing/2014/main" val="3563494777"/>
                    </a:ext>
                  </a:extLst>
                </a:gridCol>
              </a:tblGrid>
              <a:tr h="371941">
                <a:tc>
                  <a:txBody>
                    <a:bodyPr/>
                    <a:lstStyle/>
                    <a:p>
                      <a:pPr lvl="0"/>
                      <a:r>
                        <a:rPr lang="en-US" sz="1100"/>
                        <a:t>Công ty</a:t>
                      </a:r>
                      <a:endParaRPr lang="en-150" sz="1100"/>
                    </a:p>
                  </a:txBody>
                  <a:tcPr marL="51453" marR="51453" marT="25722" marB="25722"/>
                </a:tc>
                <a:tc>
                  <a:txBody>
                    <a:bodyPr/>
                    <a:lstStyle/>
                    <a:p>
                      <a:pPr lvl="0"/>
                      <a:r>
                        <a:rPr lang="en-US" sz="1100"/>
                        <a:t>Chi phí đầu tư (triệu USD)</a:t>
                      </a:r>
                      <a:endParaRPr lang="en-150" sz="1100"/>
                    </a:p>
                  </a:txBody>
                  <a:tcPr marL="51453" marR="51453" marT="25722" marB="25722"/>
                </a:tc>
                <a:tc>
                  <a:txBody>
                    <a:bodyPr/>
                    <a:lstStyle/>
                    <a:p>
                      <a:pPr lvl="0"/>
                      <a:r>
                        <a:rPr lang="en-US" sz="1100"/>
                        <a:t>USD/MWe net</a:t>
                      </a:r>
                      <a:endParaRPr lang="en-150" sz="1100"/>
                    </a:p>
                  </a:txBody>
                  <a:tcPr marL="51453" marR="51453" marT="25722" marB="25722"/>
                </a:tc>
                <a:tc>
                  <a:txBody>
                    <a:bodyPr/>
                    <a:lstStyle/>
                    <a:p>
                      <a:pPr lvl="0"/>
                      <a:r>
                        <a:rPr lang="en-US" sz="1100"/>
                        <a:t>Ch phí vận hành (million USD)</a:t>
                      </a:r>
                      <a:endParaRPr lang="en-150" sz="1100"/>
                    </a:p>
                  </a:txBody>
                  <a:tcPr marL="51453" marR="51453" marT="25722" marB="25722"/>
                </a:tc>
                <a:extLst>
                  <a:ext uri="{0D108BD9-81ED-4DB2-BD59-A6C34878D82A}">
                    <a16:rowId xmlns:a16="http://schemas.microsoft.com/office/drawing/2014/main" val="969539768"/>
                  </a:ext>
                </a:extLst>
              </a:tr>
              <a:tr h="211692">
                <a:tc>
                  <a:txBody>
                    <a:bodyPr/>
                    <a:lstStyle/>
                    <a:p>
                      <a:pPr lvl="0"/>
                      <a:r>
                        <a:rPr lang="en-US" sz="1100"/>
                        <a:t>ENESCO</a:t>
                      </a:r>
                      <a:endParaRPr lang="en-150" sz="1100"/>
                    </a:p>
                  </a:txBody>
                  <a:tcPr marL="51453" marR="51453" marT="25722" marB="25722"/>
                </a:tc>
                <a:tc>
                  <a:txBody>
                    <a:bodyPr/>
                    <a:lstStyle/>
                    <a:p>
                      <a:pPr lvl="0"/>
                      <a:r>
                        <a:rPr lang="en-US" sz="1100"/>
                        <a:t>23.5 ± 20%</a:t>
                      </a:r>
                      <a:endParaRPr lang="en-150" sz="1100"/>
                    </a:p>
                  </a:txBody>
                  <a:tcPr marL="51453" marR="51453" marT="25722" marB="25722"/>
                </a:tc>
                <a:tc>
                  <a:txBody>
                    <a:bodyPr/>
                    <a:lstStyle/>
                    <a:p>
                      <a:pPr lvl="0"/>
                      <a:r>
                        <a:rPr lang="en-US" sz="1100"/>
                        <a:t>1,437</a:t>
                      </a:r>
                      <a:endParaRPr lang="en-150" sz="1100"/>
                    </a:p>
                  </a:txBody>
                  <a:tcPr marL="51453" marR="51453" marT="25722" marB="25722"/>
                </a:tc>
                <a:tc>
                  <a:txBody>
                    <a:bodyPr/>
                    <a:lstStyle/>
                    <a:p>
                      <a:pPr lvl="0"/>
                      <a:r>
                        <a:rPr lang="en-US" sz="1100"/>
                        <a:t>7.40</a:t>
                      </a:r>
                      <a:endParaRPr lang="en-150" sz="1100"/>
                    </a:p>
                  </a:txBody>
                  <a:tcPr marL="51453" marR="51453" marT="25722" marB="25722"/>
                </a:tc>
                <a:extLst>
                  <a:ext uri="{0D108BD9-81ED-4DB2-BD59-A6C34878D82A}">
                    <a16:rowId xmlns:a16="http://schemas.microsoft.com/office/drawing/2014/main" val="3614051226"/>
                  </a:ext>
                </a:extLst>
              </a:tr>
              <a:tr h="211692">
                <a:tc>
                  <a:txBody>
                    <a:bodyPr/>
                    <a:lstStyle/>
                    <a:p>
                      <a:pPr lvl="0"/>
                      <a:r>
                        <a:rPr lang="en-US" sz="1100"/>
                        <a:t>Martech</a:t>
                      </a:r>
                      <a:endParaRPr lang="en-150" sz="1100"/>
                    </a:p>
                  </a:txBody>
                  <a:tcPr marL="51453" marR="51453" marT="25722" marB="25722"/>
                </a:tc>
                <a:tc>
                  <a:txBody>
                    <a:bodyPr/>
                    <a:lstStyle/>
                    <a:p>
                      <a:pPr lvl="0"/>
                      <a:r>
                        <a:rPr lang="en-US" sz="1100"/>
                        <a:t>36</a:t>
                      </a:r>
                      <a:endParaRPr lang="en-150" sz="1100"/>
                    </a:p>
                  </a:txBody>
                  <a:tcPr marL="51453" marR="51453" marT="25722" marB="25722"/>
                </a:tc>
                <a:tc>
                  <a:txBody>
                    <a:bodyPr/>
                    <a:lstStyle/>
                    <a:p>
                      <a:pPr lvl="0"/>
                      <a:r>
                        <a:rPr lang="en-US" sz="1100"/>
                        <a:t>2,200</a:t>
                      </a:r>
                      <a:endParaRPr lang="en-150" sz="1100"/>
                    </a:p>
                  </a:txBody>
                  <a:tcPr marL="51453" marR="51453" marT="25722" marB="25722"/>
                </a:tc>
                <a:tc>
                  <a:txBody>
                    <a:bodyPr/>
                    <a:lstStyle/>
                    <a:p>
                      <a:pPr lvl="0"/>
                      <a:r>
                        <a:rPr lang="en-US" sz="1100"/>
                        <a:t>7.60</a:t>
                      </a:r>
                      <a:endParaRPr lang="en-150" sz="1100"/>
                    </a:p>
                  </a:txBody>
                  <a:tcPr marL="51453" marR="51453" marT="25722" marB="25722"/>
                </a:tc>
                <a:extLst>
                  <a:ext uri="{0D108BD9-81ED-4DB2-BD59-A6C34878D82A}">
                    <a16:rowId xmlns:a16="http://schemas.microsoft.com/office/drawing/2014/main" val="1094536746"/>
                  </a:ext>
                </a:extLst>
              </a:tr>
              <a:tr h="211692">
                <a:tc>
                  <a:txBody>
                    <a:bodyPr/>
                    <a:lstStyle/>
                    <a:p>
                      <a:pPr lvl="0"/>
                      <a:r>
                        <a:rPr lang="en-US" sz="1100"/>
                        <a:t>PECC1</a:t>
                      </a:r>
                      <a:endParaRPr lang="en-150" sz="1100"/>
                    </a:p>
                  </a:txBody>
                  <a:tcPr marL="51453" marR="51453" marT="25722" marB="25722"/>
                </a:tc>
                <a:tc>
                  <a:txBody>
                    <a:bodyPr/>
                    <a:lstStyle/>
                    <a:p>
                      <a:pPr lvl="0"/>
                      <a:r>
                        <a:rPr lang="en-US" sz="1100"/>
                        <a:t>44.7</a:t>
                      </a:r>
                      <a:endParaRPr lang="en-150" sz="1100"/>
                    </a:p>
                  </a:txBody>
                  <a:tcPr marL="51453" marR="51453" marT="25722" marB="25722"/>
                </a:tc>
                <a:tc>
                  <a:txBody>
                    <a:bodyPr/>
                    <a:lstStyle/>
                    <a:p>
                      <a:pPr lvl="0"/>
                      <a:r>
                        <a:rPr lang="en-US" sz="1100"/>
                        <a:t>2,730</a:t>
                      </a:r>
                      <a:endParaRPr lang="en-150" sz="1100"/>
                    </a:p>
                  </a:txBody>
                  <a:tcPr marL="51453" marR="51453" marT="25722" marB="25722"/>
                </a:tc>
                <a:tc>
                  <a:txBody>
                    <a:bodyPr/>
                    <a:lstStyle/>
                    <a:p>
                      <a:pPr lvl="0"/>
                      <a:r>
                        <a:rPr lang="en-US" sz="1100" dirty="0"/>
                        <a:t>7.98</a:t>
                      </a:r>
                      <a:endParaRPr lang="en-150" sz="1100"/>
                    </a:p>
                  </a:txBody>
                  <a:tcPr marL="51453" marR="51453" marT="25722" marB="25722"/>
                </a:tc>
                <a:extLst>
                  <a:ext uri="{0D108BD9-81ED-4DB2-BD59-A6C34878D82A}">
                    <a16:rowId xmlns:a16="http://schemas.microsoft.com/office/drawing/2014/main" val="1032137586"/>
                  </a:ext>
                </a:extLst>
              </a:tr>
            </a:tbl>
          </a:graphicData>
        </a:graphic>
      </p:graphicFrame>
      <p:sp>
        <p:nvSpPr>
          <p:cNvPr id="4" name="Title 1">
            <a:extLst>
              <a:ext uri="{FF2B5EF4-FFF2-40B4-BE49-F238E27FC236}">
                <a16:creationId xmlns:a16="http://schemas.microsoft.com/office/drawing/2014/main" id="{57A76165-9359-FFFE-549D-5D3A1D287611}"/>
              </a:ext>
            </a:extLst>
          </p:cNvPr>
          <p:cNvSpPr txBox="1"/>
          <p:nvPr/>
        </p:nvSpPr>
        <p:spPr>
          <a:xfrm>
            <a:off x="3552812" y="1188717"/>
            <a:ext cx="3003081" cy="385885"/>
          </a:xfrm>
          <a:prstGeom prst="rect">
            <a:avLst/>
          </a:prstGeom>
          <a:noFill/>
          <a:ln cap="flat">
            <a:noFill/>
          </a:ln>
        </p:spPr>
        <p:txBody>
          <a:bodyPr vert="horz" wrap="square" lIns="68589" tIns="34299" rIns="68589" bIns="34299" anchor="ctr" anchorCtr="0" compatLnSpc="1">
            <a:noAutofit/>
          </a:bodyPr>
          <a:lstStyle/>
          <a:p>
            <a:pPr marL="0" marR="0" lvl="0" indent="0" algn="l" defTabSz="456651"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000000"/>
                </a:solidFill>
                <a:uFillTx/>
                <a:latin typeface="Arial"/>
              </a:rPr>
              <a:t>Chi phí đầu tư chìa khóa trao tay</a:t>
            </a:r>
            <a:endParaRPr lang="en-150" sz="1200" b="1" i="0" u="none" strike="noStrike" kern="1200" cap="none" spc="0" baseline="0">
              <a:solidFill>
                <a:srgbClr val="000000"/>
              </a:solidFill>
              <a:uFillTx/>
              <a:latin typeface="Arial"/>
            </a:endParaRPr>
          </a:p>
        </p:txBody>
      </p:sp>
      <p:sp>
        <p:nvSpPr>
          <p:cNvPr id="5" name="TextBox 10">
            <a:extLst>
              <a:ext uri="{FF2B5EF4-FFF2-40B4-BE49-F238E27FC236}">
                <a16:creationId xmlns:a16="http://schemas.microsoft.com/office/drawing/2014/main" id="{D9E8D427-C426-A587-AFBD-6049544DADB5}"/>
              </a:ext>
            </a:extLst>
          </p:cNvPr>
          <p:cNvSpPr txBox="1"/>
          <p:nvPr/>
        </p:nvSpPr>
        <p:spPr>
          <a:xfrm>
            <a:off x="2879750" y="2755642"/>
            <a:ext cx="4616650" cy="2769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0" cap="none" spc="0" baseline="0" dirty="0">
                <a:solidFill>
                  <a:srgbClr val="000000"/>
                </a:solidFill>
                <a:uFillTx/>
                <a:latin typeface="Arial"/>
                <a:ea typeface="Arial"/>
                <a:cs typeface="Arial"/>
              </a:rPr>
              <a:t>Phương </a:t>
            </a:r>
            <a:r>
              <a:rPr lang="en-US" sz="1200" b="1" i="0" u="none" strike="noStrike" kern="0" cap="none" spc="0" baseline="0" dirty="0" err="1">
                <a:solidFill>
                  <a:srgbClr val="000000"/>
                </a:solidFill>
                <a:uFillTx/>
                <a:latin typeface="Arial"/>
                <a:ea typeface="Arial"/>
                <a:cs typeface="Arial"/>
              </a:rPr>
              <a:t>thức</a:t>
            </a:r>
            <a:r>
              <a:rPr lang="en-US" sz="1200" b="1" i="0" u="none" strike="noStrike" kern="0" cap="none" spc="0" baseline="0" dirty="0">
                <a:solidFill>
                  <a:srgbClr val="000000"/>
                </a:solidFill>
                <a:uFillTx/>
                <a:latin typeface="Arial"/>
                <a:ea typeface="Arial"/>
                <a:cs typeface="Arial"/>
              </a:rPr>
              <a:t> </a:t>
            </a:r>
            <a:r>
              <a:rPr lang="en-US" sz="1200" b="1" i="0" u="none" strike="noStrike" kern="0" cap="none" spc="0" baseline="0" dirty="0" err="1">
                <a:solidFill>
                  <a:srgbClr val="000000"/>
                </a:solidFill>
                <a:uFillTx/>
                <a:latin typeface="Arial"/>
                <a:ea typeface="Arial"/>
                <a:cs typeface="Arial"/>
              </a:rPr>
              <a:t>tính</a:t>
            </a:r>
            <a:r>
              <a:rPr lang="en-US" sz="1200" b="1" i="0" u="none" strike="noStrike" kern="0" cap="none" spc="0" baseline="0" dirty="0">
                <a:solidFill>
                  <a:srgbClr val="000000"/>
                </a:solidFill>
                <a:uFillTx/>
                <a:latin typeface="Arial"/>
                <a:ea typeface="Arial"/>
                <a:cs typeface="Arial"/>
              </a:rPr>
              <a:t> chi </a:t>
            </a:r>
            <a:r>
              <a:rPr lang="en-US" sz="1200" b="1" i="0" u="none" strike="noStrike" kern="0" cap="none" spc="0" baseline="0" dirty="0" err="1">
                <a:solidFill>
                  <a:srgbClr val="000000"/>
                </a:solidFill>
                <a:uFillTx/>
                <a:latin typeface="Arial"/>
                <a:ea typeface="Arial"/>
                <a:cs typeface="Arial"/>
              </a:rPr>
              <a:t>phí</a:t>
            </a:r>
            <a:r>
              <a:rPr lang="en-US" sz="1200" b="1" i="0" u="none" strike="noStrike" kern="0" cap="none" spc="0" baseline="0" dirty="0">
                <a:solidFill>
                  <a:srgbClr val="000000"/>
                </a:solidFill>
                <a:uFillTx/>
                <a:latin typeface="Arial"/>
                <a:ea typeface="Arial"/>
                <a:cs typeface="Arial"/>
              </a:rPr>
              <a:t> </a:t>
            </a:r>
            <a:r>
              <a:rPr lang="en-US" sz="1200" b="1" i="0" u="none" strike="noStrike" kern="0" cap="none" spc="0" baseline="0" dirty="0" err="1">
                <a:solidFill>
                  <a:srgbClr val="000000"/>
                </a:solidFill>
                <a:uFillTx/>
                <a:latin typeface="Arial"/>
                <a:ea typeface="Arial"/>
                <a:cs typeface="Arial"/>
              </a:rPr>
              <a:t>vận</a:t>
            </a:r>
            <a:r>
              <a:rPr lang="en-US" sz="1200" b="1" i="0" u="none" strike="noStrike" kern="0" cap="none" spc="0" baseline="0" dirty="0">
                <a:solidFill>
                  <a:srgbClr val="000000"/>
                </a:solidFill>
                <a:uFillTx/>
                <a:latin typeface="Arial"/>
                <a:ea typeface="Arial"/>
                <a:cs typeface="Arial"/>
              </a:rPr>
              <a:t> </a:t>
            </a:r>
            <a:r>
              <a:rPr lang="en-US" sz="1200" b="1" i="0" u="none" strike="noStrike" kern="0" cap="none" spc="0" baseline="0" dirty="0" err="1">
                <a:solidFill>
                  <a:srgbClr val="000000"/>
                </a:solidFill>
                <a:uFillTx/>
                <a:latin typeface="Arial"/>
                <a:ea typeface="Arial"/>
                <a:cs typeface="Arial"/>
              </a:rPr>
              <a:t>hành</a:t>
            </a:r>
            <a:r>
              <a:rPr lang="en-US" sz="1200" b="1" i="0" u="none" strike="noStrike" kern="0" cap="none" spc="0" baseline="0" dirty="0">
                <a:solidFill>
                  <a:srgbClr val="000000"/>
                </a:solidFill>
                <a:uFillTx/>
                <a:latin typeface="Arial"/>
                <a:ea typeface="Arial"/>
                <a:cs typeface="Arial"/>
              </a:rPr>
              <a:t> </a:t>
            </a:r>
            <a:r>
              <a:rPr lang="en-US" sz="1200" b="1" i="0" u="none" strike="noStrike" kern="0" cap="none" spc="0" baseline="0" dirty="0" err="1">
                <a:solidFill>
                  <a:srgbClr val="000000"/>
                </a:solidFill>
                <a:uFillTx/>
                <a:latin typeface="Arial"/>
                <a:ea typeface="Arial"/>
                <a:cs typeface="Arial"/>
              </a:rPr>
              <a:t>cho</a:t>
            </a:r>
            <a:r>
              <a:rPr lang="en-US" sz="1200" b="1" i="0" u="none" strike="noStrike" kern="0" cap="none" spc="0" baseline="0" dirty="0">
                <a:solidFill>
                  <a:srgbClr val="000000"/>
                </a:solidFill>
                <a:uFillTx/>
                <a:latin typeface="Arial"/>
                <a:ea typeface="Arial"/>
                <a:cs typeface="Arial"/>
              </a:rPr>
              <a:t> VINAPACO</a:t>
            </a:r>
            <a:endParaRPr lang="en-US" sz="1050" b="1" i="0" u="none" strike="noStrike" kern="0" cap="none" spc="0" baseline="0" dirty="0">
              <a:solidFill>
                <a:srgbClr val="000000"/>
              </a:solidFill>
              <a:uFillTx/>
              <a:latin typeface="Arial"/>
              <a:ea typeface="Arial"/>
              <a:cs typeface="Arial"/>
            </a:endParaRPr>
          </a:p>
        </p:txBody>
      </p:sp>
      <p:graphicFrame>
        <p:nvGraphicFramePr>
          <p:cNvPr id="6" name="Table 11">
            <a:extLst>
              <a:ext uri="{FF2B5EF4-FFF2-40B4-BE49-F238E27FC236}">
                <a16:creationId xmlns:a16="http://schemas.microsoft.com/office/drawing/2014/main" id="{7F554D42-4B19-1BA4-1114-82B06CD3D70E}"/>
              </a:ext>
            </a:extLst>
          </p:cNvPr>
          <p:cNvGraphicFramePr>
            <a:graphicFrameLocks noGrp="1"/>
          </p:cNvGraphicFramePr>
          <p:nvPr>
            <p:extLst>
              <p:ext uri="{D42A27DB-BD31-4B8C-83A1-F6EECF244321}">
                <p14:modId xmlns:p14="http://schemas.microsoft.com/office/powerpoint/2010/main" val="3788041696"/>
              </p:ext>
            </p:extLst>
          </p:nvPr>
        </p:nvGraphicFramePr>
        <p:xfrm>
          <a:off x="1976213" y="3130217"/>
          <a:ext cx="6423731" cy="1936215"/>
        </p:xfrm>
        <a:graphic>
          <a:graphicData uri="http://schemas.openxmlformats.org/drawingml/2006/table">
            <a:tbl>
              <a:tblPr firstRow="1" firstCol="1" bandRow="1">
                <a:effectLst/>
                <a:tableStyleId>{93296810-A885-4BE3-A3E7-6D5BEEA58F35}</a:tableStyleId>
              </a:tblPr>
              <a:tblGrid>
                <a:gridCol w="1943392">
                  <a:extLst>
                    <a:ext uri="{9D8B030D-6E8A-4147-A177-3AD203B41FA5}">
                      <a16:colId xmlns:a16="http://schemas.microsoft.com/office/drawing/2014/main" val="1522928239"/>
                    </a:ext>
                  </a:extLst>
                </a:gridCol>
                <a:gridCol w="1660925">
                  <a:extLst>
                    <a:ext uri="{9D8B030D-6E8A-4147-A177-3AD203B41FA5}">
                      <a16:colId xmlns:a16="http://schemas.microsoft.com/office/drawing/2014/main" val="1523118340"/>
                    </a:ext>
                  </a:extLst>
                </a:gridCol>
                <a:gridCol w="928344">
                  <a:extLst>
                    <a:ext uri="{9D8B030D-6E8A-4147-A177-3AD203B41FA5}">
                      <a16:colId xmlns:a16="http://schemas.microsoft.com/office/drawing/2014/main" val="3157855263"/>
                    </a:ext>
                  </a:extLst>
                </a:gridCol>
                <a:gridCol w="806839">
                  <a:extLst>
                    <a:ext uri="{9D8B030D-6E8A-4147-A177-3AD203B41FA5}">
                      <a16:colId xmlns:a16="http://schemas.microsoft.com/office/drawing/2014/main" val="428682482"/>
                    </a:ext>
                  </a:extLst>
                </a:gridCol>
                <a:gridCol w="1084231">
                  <a:extLst>
                    <a:ext uri="{9D8B030D-6E8A-4147-A177-3AD203B41FA5}">
                      <a16:colId xmlns:a16="http://schemas.microsoft.com/office/drawing/2014/main" val="1935116940"/>
                    </a:ext>
                  </a:extLst>
                </a:gridCol>
              </a:tblGrid>
              <a:tr h="286390">
                <a:tc>
                  <a:txBody>
                    <a:bodyPr/>
                    <a:lstStyle/>
                    <a:p>
                      <a:pPr marL="0" marR="0" lvl="0" algn="l">
                        <a:lnSpc>
                          <a:spcPct val="107000"/>
                        </a:lnSpc>
                        <a:spcBef>
                          <a:spcPts val="0"/>
                        </a:spcBef>
                        <a:spcAft>
                          <a:spcPts val="0"/>
                        </a:spcAft>
                      </a:pPr>
                      <a:r>
                        <a:rPr lang="en-US" sz="1100" kern="1200">
                          <a:latin typeface="Arial"/>
                        </a:rPr>
                        <a:t>Các chi phí</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Đơn vị</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Chi phí đơn vị (mVND)</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Số đơn vị/năm</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Tổng (triệu VND/năm)</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3562434086"/>
                  </a:ext>
                </a:extLst>
              </a:tr>
              <a:tr h="259497">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Nhân lực</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Làm việc toàn thời gian</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120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30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3,600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2170304552"/>
                  </a:ext>
                </a:extLst>
              </a:tr>
              <a:tr h="139958">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Chi phí bảo dưỡng</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 thiết bị capex</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378,700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2.5%</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9,468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3690448912"/>
                  </a:ext>
                </a:extLst>
              </a:tr>
              <a:tr h="139958">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Điện</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kWh</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1613 VND</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10,598,055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17,094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999416488"/>
                  </a:ext>
                </a:extLst>
              </a:tr>
              <a:tr h="139958">
                <a:tc>
                  <a:txBody>
                    <a:bodyPr/>
                    <a:lstStyle/>
                    <a:p>
                      <a:pPr marL="0" marR="0" lvl="0" algn="l">
                        <a:lnSpc>
                          <a:spcPct val="107000"/>
                        </a:lnSpc>
                        <a:spcBef>
                          <a:spcPts val="0"/>
                        </a:spcBef>
                        <a:spcAft>
                          <a:spcPts val="0"/>
                        </a:spcAft>
                      </a:pPr>
                      <a:r>
                        <a:rPr lang="en-US" sz="1100" kern="1200">
                          <a:latin typeface="Arial"/>
                        </a:rPr>
                        <a:t>Than (30% nhiên liệu)</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ton</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1.10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50,057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55,062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3068721187"/>
                  </a:ext>
                </a:extLst>
              </a:tr>
              <a:tr h="139958">
                <a:tc>
                  <a:txBody>
                    <a:bodyPr/>
                    <a:lstStyle/>
                    <a:p>
                      <a:pPr marL="0" marR="0" lvl="0" algn="l">
                        <a:lnSpc>
                          <a:spcPct val="107000"/>
                        </a:lnSpc>
                        <a:spcBef>
                          <a:spcPts val="0"/>
                        </a:spcBef>
                        <a:spcAft>
                          <a:spcPts val="0"/>
                        </a:spcAft>
                      </a:pPr>
                      <a:r>
                        <a:rPr lang="en-US" sz="1100" kern="1200">
                          <a:latin typeface="Arial"/>
                        </a:rPr>
                        <a:t>Sinh khối (70% Nhiên liệu)</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ton</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0.45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116,799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52,559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1411066903"/>
                  </a:ext>
                </a:extLst>
              </a:tr>
              <a:tr h="139958">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Nước</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 m</a:t>
                      </a:r>
                      <a:r>
                        <a:rPr lang="en-US" sz="1100" kern="1200" baseline="30000">
                          <a:latin typeface="Arial"/>
                        </a:rPr>
                        <a:t>3</a:t>
                      </a:r>
                      <a:endParaRPr lang="en-US" sz="1100" baseline="300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0.02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198,900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3,978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2062213343"/>
                  </a:ext>
                </a:extLst>
              </a:tr>
              <a:tr h="139958">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Tổng</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148,479</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706878519"/>
                  </a:ext>
                </a:extLst>
              </a:tr>
              <a:tr h="139958">
                <a:tc>
                  <a:txBody>
                    <a:bodyPr/>
                    <a:lstStyle/>
                    <a:p>
                      <a:pPr marL="0" marR="0" lvl="0" algn="l">
                        <a:lnSpc>
                          <a:spcPct val="107000"/>
                        </a:lnSpc>
                        <a:spcBef>
                          <a:spcPts val="0"/>
                        </a:spcBef>
                        <a:spcAft>
                          <a:spcPts val="0"/>
                        </a:spcAft>
                      </a:pPr>
                      <a:r>
                        <a:rPr lang="en-US" sz="1100" kern="1200">
                          <a:latin typeface="Arial"/>
                          <a:ea typeface="Calibri" pitchFamily="34"/>
                          <a:cs typeface="Times New Roman" pitchFamily="18"/>
                        </a:rPr>
                        <a:t>Dự phòng</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20%</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3789286582"/>
                  </a:ext>
                </a:extLst>
              </a:tr>
              <a:tr h="139958">
                <a:tc>
                  <a:txBody>
                    <a:bodyPr/>
                    <a:lstStyle/>
                    <a:p>
                      <a:pPr marL="0" marR="0" lvl="0" algn="l">
                        <a:lnSpc>
                          <a:spcPct val="107000"/>
                        </a:lnSpc>
                        <a:spcBef>
                          <a:spcPts val="0"/>
                        </a:spcBef>
                        <a:spcAft>
                          <a:spcPts val="0"/>
                        </a:spcAft>
                      </a:pPr>
                      <a:r>
                        <a:rPr lang="en-US" sz="1100" kern="1200">
                          <a:latin typeface="Arial"/>
                        </a:rPr>
                        <a:t>Tổng OPEX</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a:latin typeface="Arial"/>
                        </a:rPr>
                        <a:t> </a:t>
                      </a:r>
                      <a:endParaRPr lang="en-US" sz="1100">
                        <a:latin typeface="Arial"/>
                        <a:ea typeface="Calibri" pitchFamily="34"/>
                        <a:cs typeface="Times New Roman" pitchFamily="18"/>
                      </a:endParaRPr>
                    </a:p>
                  </a:txBody>
                  <a:tcPr marL="51508" marR="51508" marT="0" marB="0" anchor="b"/>
                </a:tc>
                <a:tc>
                  <a:txBody>
                    <a:bodyPr/>
                    <a:lstStyle/>
                    <a:p>
                      <a:pPr marL="0" marR="0" lvl="0" algn="l">
                        <a:lnSpc>
                          <a:spcPct val="107000"/>
                        </a:lnSpc>
                        <a:spcBef>
                          <a:spcPts val="0"/>
                        </a:spcBef>
                        <a:spcAft>
                          <a:spcPts val="0"/>
                        </a:spcAft>
                      </a:pPr>
                      <a:r>
                        <a:rPr lang="en-US" sz="1100" kern="1200">
                          <a:latin typeface="Arial"/>
                        </a:rPr>
                        <a:t>170,113</a:t>
                      </a:r>
                      <a:endParaRPr lang="en-US" sz="1100">
                        <a:latin typeface="Arial"/>
                        <a:ea typeface="Calibri" pitchFamily="34"/>
                        <a:cs typeface="Times New Roman" pitchFamily="18"/>
                      </a:endParaRPr>
                    </a:p>
                  </a:txBody>
                  <a:tcPr marL="51508" marR="51508" marT="0" marB="0" anchor="b"/>
                </a:tc>
                <a:extLst>
                  <a:ext uri="{0D108BD9-81ED-4DB2-BD59-A6C34878D82A}">
                    <a16:rowId xmlns:a16="http://schemas.microsoft.com/office/drawing/2014/main" val="2816538650"/>
                  </a:ext>
                </a:extLst>
              </a:tr>
            </a:tbl>
          </a:graphicData>
        </a:graphic>
      </p:graphicFrame>
    </p:spTree>
  </p:cSld>
  <p:clrMapOvr>
    <a:masterClrMapping/>
  </p:clrMapOvr>
</p:sld>
</file>

<file path=ppt/theme/theme1.xml><?xml version="1.0" encoding="utf-8"?>
<a:theme xmlns:a="http://schemas.openxmlformats.org/drawingml/2006/main" name="Ter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11024</TotalTime>
  <Words>1918</Words>
  <Application>Microsoft Macintosh PowerPoint</Application>
  <PresentationFormat>On-screen Show (16:9)</PresentationFormat>
  <Paragraphs>359</Paragraphs>
  <Slides>15</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Poppins</vt:lpstr>
      <vt:lpstr>Roboto</vt:lpstr>
      <vt:lpstr>Terra</vt:lpstr>
      <vt:lpstr>Office Theme</vt:lpstr>
      <vt:lpstr>CHƯƠNG TRÌNH TẬP HUẤN CHO DOANH NGHIỆP CÔNG NGHIỆP</vt:lpstr>
      <vt:lpstr>Thảo luận nhóm và trình bày</vt:lpstr>
      <vt:lpstr>Trường hợp nghiên cứu– VINAPACO</vt:lpstr>
      <vt:lpstr>Hệ thống đồng phát nhiệt – điện CHP tại VINAPACO</vt:lpstr>
      <vt:lpstr>Hiện trạng của VINAPACO</vt:lpstr>
      <vt:lpstr>Đề xuất thay đổi CHP</vt:lpstr>
      <vt:lpstr>So sánh 3 trường hợp nghiên cứu của CHP </vt:lpstr>
      <vt:lpstr>Đánh giá tài chính </vt:lpstr>
      <vt:lpstr>Chi phí đầu tư và vận hành của hệ thống đồng phát CHP cho trường hợp điển hình</vt:lpstr>
      <vt:lpstr>Các giả thuyết cho việc đánh giá kinh tế</vt:lpstr>
      <vt:lpstr>Kết quả phân tích kinh tế cho trường hợp điển hình</vt:lpstr>
      <vt:lpstr>Thảo luận Hỏi &amp; Đáp về trường hợp trên  </vt:lpstr>
      <vt:lpstr>Kết luận cho trường hợp điển hình</vt:lpstr>
      <vt:lpstr>Kết luận và Kiến nghị</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58</cp:revision>
  <dcterms:modified xsi:type="dcterms:W3CDTF">2025-10-03T08:53:56Z</dcterms:modified>
</cp:coreProperties>
</file>